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6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FD13C680-FE01-4448-8B24-C276BA4B0C1A}" type="datetimeFigureOut">
              <a:rPr lang="en-IN" smtClean="0"/>
              <a:t>01-04-2024</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9F527B8E-5B4F-4DF9-AA58-487DBE6943AC}" type="slidenum">
              <a:rPr lang="en-IN" smtClean="0"/>
              <a:t>‹#›</a:t>
            </a:fld>
            <a:endParaRPr lang="en-IN"/>
          </a:p>
        </p:txBody>
      </p:sp>
    </p:spTree>
    <p:extLst>
      <p:ext uri="{BB962C8B-B14F-4D97-AF65-F5344CB8AC3E}">
        <p14:creationId xmlns:p14="http://schemas.microsoft.com/office/powerpoint/2010/main" val="1137403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F527B8E-5B4F-4DF9-AA58-487DBE6943AC}" type="slidenum">
              <a:rPr lang="en-IN" smtClean="0"/>
              <a:t>8</a:t>
            </a:fld>
            <a:endParaRPr lang="en-IN"/>
          </a:p>
        </p:txBody>
      </p:sp>
    </p:spTree>
    <p:extLst>
      <p:ext uri="{BB962C8B-B14F-4D97-AF65-F5344CB8AC3E}">
        <p14:creationId xmlns:p14="http://schemas.microsoft.com/office/powerpoint/2010/main" val="1551903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86025" y="2183843"/>
            <a:ext cx="6634225" cy="1493999"/>
          </a:xfrm>
          <a:prstGeom prst="rect">
            <a:avLst/>
          </a:prstGeom>
        </p:spPr>
        <p:txBody>
          <a:bodyPr vert="horz" wrap="square" lIns="0" tIns="16510" rIns="0" bIns="0" rtlCol="0">
            <a:spAutoFit/>
          </a:bodyPr>
          <a:lstStyle/>
          <a:p>
            <a:pPr marL="3213735">
              <a:spcBef>
                <a:spcPts val="130"/>
              </a:spcBef>
            </a:pPr>
            <a:r>
              <a:rPr lang="en-IN" spc="15" dirty="0"/>
              <a:t>    </a:t>
            </a:r>
            <a:r>
              <a:rPr lang="en-IN" spc="15" dirty="0" smtClean="0"/>
              <a:t>PARTHIBAN J</a:t>
            </a:r>
            <a:br>
              <a:rPr lang="en-IN" spc="15" dirty="0" smtClean="0"/>
            </a:br>
            <a:r>
              <a:rPr lang="en-IN" spc="15" dirty="0"/>
              <a:t/>
            </a:r>
            <a:br>
              <a:rPr lang="en-IN" spc="15" dirty="0"/>
            </a:b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9013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4" name="TextBox 13">
            <a:extLst>
              <a:ext uri="{FF2B5EF4-FFF2-40B4-BE49-F238E27FC236}">
                <a16:creationId xmlns:a16="http://schemas.microsoft.com/office/drawing/2014/main" xmlns="" id="{490BC127-869C-A3F6-572E-C89255A675DE}"/>
              </a:ext>
            </a:extLst>
          </p:cNvPr>
          <p:cNvSpPr txBox="1"/>
          <p:nvPr/>
        </p:nvSpPr>
        <p:spPr>
          <a:xfrm>
            <a:off x="777056" y="1330220"/>
            <a:ext cx="8077200" cy="2125069"/>
          </a:xfrm>
          <a:prstGeom prst="rect">
            <a:avLst/>
          </a:prstGeom>
          <a:noFill/>
        </p:spPr>
        <p:txBody>
          <a:bodyPr wrap="square">
            <a:spAutoFit/>
          </a:bodyPr>
          <a:lstStyle/>
          <a:p>
            <a:pPr algn="just">
              <a:lnSpc>
                <a:spcPct val="150000"/>
              </a:lnSpc>
            </a:pPr>
            <a:r>
              <a:rPr lang="en-IN" dirty="0"/>
              <a:t>Upon completion, our temperature prediction system will provide users with accurate and reliable forecasts, enabling them to plan their activities effectively based on upcoming weather conditions. The system's performance will be evaluated based on its accuracy in predicting temperatures compared to actual observations, with the goal of achieving high precision and reliability.</a:t>
            </a:r>
            <a:endParaRPr lang="en-IN" dirty="0">
              <a:cs typeface="Times New Roman" panose="02020603050405020304" pitchFamily="18" charset="0"/>
            </a:endParaRPr>
          </a:p>
        </p:txBody>
      </p:sp>
      <p:pic>
        <p:nvPicPr>
          <p:cNvPr id="3074" name="Picture 2">
            <a:extLst>
              <a:ext uri="{FF2B5EF4-FFF2-40B4-BE49-F238E27FC236}">
                <a16:creationId xmlns:a16="http://schemas.microsoft.com/office/drawing/2014/main" xmlns="" id="{2CA8D70D-B689-80F0-1FB7-291773EA44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xmlns="" id="{A51F9FD0-44D3-463D-8BD4-D0FAD835C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xmlns="" id="{5678E711-0F3F-1F46-22B5-B52E5E9FBD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a:extLst>
              <a:ext uri="{FF2B5EF4-FFF2-40B4-BE49-F238E27FC236}">
                <a16:creationId xmlns:a16="http://schemas.microsoft.com/office/drawing/2014/main" xmlns="" id="{30490F28-723C-3255-1915-91664DD3E4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713484" y="7940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pic>
        <p:nvPicPr>
          <p:cNvPr id="1026" name="Picture 2" descr="5 BEST AI Story Generator Tools to Write Compelling Stories">
            <a:extLst>
              <a:ext uri="{FF2B5EF4-FFF2-40B4-BE49-F238E27FC236}">
                <a16:creationId xmlns:a16="http://schemas.microsoft.com/office/drawing/2014/main" xmlns="" id="{C6FC5CEA-CCD4-2B99-281D-011CE564057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925" y="2236310"/>
            <a:ext cx="5572125" cy="2917171"/>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xmlns="" id="{7F3F4296-A640-B8F6-0B46-A0493B9F5E77}"/>
              </a:ext>
            </a:extLst>
          </p:cNvPr>
          <p:cNvSpPr txBox="1"/>
          <p:nvPr/>
        </p:nvSpPr>
        <p:spPr>
          <a:xfrm>
            <a:off x="6313165" y="2188771"/>
            <a:ext cx="4000394" cy="1754326"/>
          </a:xfrm>
          <a:prstGeom prst="rect">
            <a:avLst/>
          </a:prstGeom>
          <a:noFill/>
        </p:spPr>
        <p:txBody>
          <a:bodyPr wrap="square">
            <a:spAutoFit/>
          </a:bodyPr>
          <a:lstStyle/>
          <a:p>
            <a:r>
              <a:rPr lang="en-US" sz="3600" b="1" i="0" dirty="0" smtClean="0">
                <a:solidFill>
                  <a:srgbClr val="0D0D0D"/>
                </a:solidFill>
                <a:effectLst/>
                <a:latin typeface="Times New Roman" panose="02020603050405020304" pitchFamily="18" charset="0"/>
                <a:cs typeface="Times New Roman" panose="02020603050405020304" pitchFamily="18" charset="0"/>
              </a:rPr>
              <a:t>TEMPERATURE</a:t>
            </a:r>
          </a:p>
          <a:p>
            <a:r>
              <a:rPr lang="en-US" sz="3600" b="1" dirty="0" smtClean="0">
                <a:solidFill>
                  <a:srgbClr val="0D0D0D"/>
                </a:solidFill>
                <a:latin typeface="Times New Roman" panose="02020603050405020304" pitchFamily="18" charset="0"/>
                <a:cs typeface="Times New Roman" panose="02020603050405020304" pitchFamily="18" charset="0"/>
              </a:rPr>
              <a:t>PREDICTION</a:t>
            </a:r>
          </a:p>
          <a:p>
            <a:endParaRPr lang="en-US" sz="3600" b="1"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4" name="TextBox 23">
            <a:extLst>
              <a:ext uri="{FF2B5EF4-FFF2-40B4-BE49-F238E27FC236}">
                <a16:creationId xmlns:a16="http://schemas.microsoft.com/office/drawing/2014/main" xmlns="" id="{D3934DF2-996C-10AA-46CC-DD47EB1CEDC4}"/>
              </a:ext>
            </a:extLst>
          </p:cNvPr>
          <p:cNvSpPr txBox="1"/>
          <p:nvPr/>
        </p:nvSpPr>
        <p:spPr>
          <a:xfrm>
            <a:off x="1967731" y="1246058"/>
            <a:ext cx="7370199" cy="3046988"/>
          </a:xfrm>
          <a:prstGeom prst="rect">
            <a:avLst/>
          </a:prstGeom>
          <a:noFill/>
        </p:spPr>
        <p:txBody>
          <a:bodyPr wrap="square">
            <a:spAutoFit/>
          </a:bodyPr>
          <a:lstStyle/>
          <a:p>
            <a:pPr algn="just">
              <a:lnSpc>
                <a:spcPct val="150000"/>
              </a:lnSpc>
            </a:pPr>
            <a:r>
              <a:rPr lang="en-IN" sz="3200" dirty="0"/>
              <a:t>To develop a temperature prediction system using machine learning techniques that can accurately forecast temperatures for a given location and time</a:t>
            </a:r>
            <a:endParaRPr lang="en-US" sz="3200" dirty="0">
              <a:ea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858000" y="15049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a:extLst>
              <a:ext uri="{FF2B5EF4-FFF2-40B4-BE49-F238E27FC236}">
                <a16:creationId xmlns:a16="http://schemas.microsoft.com/office/drawing/2014/main" xmlns="" id="{F799D67F-5568-D176-429A-EBF07F3E4BE1}"/>
              </a:ext>
            </a:extLst>
          </p:cNvPr>
          <p:cNvSpPr txBox="1"/>
          <p:nvPr/>
        </p:nvSpPr>
        <p:spPr>
          <a:xfrm>
            <a:off x="834072" y="1828800"/>
            <a:ext cx="6633528" cy="3323987"/>
          </a:xfrm>
          <a:prstGeom prst="rect">
            <a:avLst/>
          </a:prstGeom>
          <a:noFill/>
        </p:spPr>
        <p:txBody>
          <a:bodyPr wrap="square">
            <a:spAutoFit/>
          </a:bodyPr>
          <a:lstStyle/>
          <a:p>
            <a:pPr algn="just">
              <a:lnSpc>
                <a:spcPct val="150000"/>
              </a:lnSpc>
            </a:pPr>
            <a:r>
              <a:rPr lang="en-IN" sz="2000" dirty="0"/>
              <a:t>Weather prediction, especially temperature forecasting, is crucial for various industries such as agriculture, transportation, and energy management. However, current forecasting methods often rely on historical data and may not be accurate for short-term predictions. There is a need for a reliable and efficient temperature prediction system that can provide accurate forecasts in real-time.</a:t>
            </a:r>
            <a:endParaRPr lang="en-IN" sz="2000" dirty="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4" name="TextBox 13">
            <a:extLst>
              <a:ext uri="{FF2B5EF4-FFF2-40B4-BE49-F238E27FC236}">
                <a16:creationId xmlns:a16="http://schemas.microsoft.com/office/drawing/2014/main" xmlns="" id="{3D1EF36B-ED50-F791-EDF7-B5D571D8BAF9}"/>
              </a:ext>
            </a:extLst>
          </p:cNvPr>
          <p:cNvSpPr txBox="1"/>
          <p:nvPr/>
        </p:nvSpPr>
        <p:spPr>
          <a:xfrm>
            <a:off x="973901" y="2019300"/>
            <a:ext cx="7713632" cy="3323987"/>
          </a:xfrm>
          <a:prstGeom prst="rect">
            <a:avLst/>
          </a:prstGeom>
          <a:noFill/>
        </p:spPr>
        <p:txBody>
          <a:bodyPr wrap="square">
            <a:spAutoFit/>
          </a:bodyPr>
          <a:lstStyle/>
          <a:p>
            <a:pPr algn="just">
              <a:lnSpc>
                <a:spcPct val="150000"/>
              </a:lnSpc>
            </a:pPr>
            <a:r>
              <a:rPr lang="en-IN" sz="2000" dirty="0"/>
              <a:t>Our project aims to develop a temperature prediction system that utilizes machine learning algorithms to forecast temperatures with high accuracy. By </a:t>
            </a:r>
            <a:r>
              <a:rPr lang="en-IN" sz="2000" dirty="0" err="1"/>
              <a:t>analyzing</a:t>
            </a:r>
            <a:r>
              <a:rPr lang="en-IN" sz="2000" dirty="0"/>
              <a:t> historical weather data, geographical features, and other relevant factors, the system will generate predictions for future temperatures. The system will be user-friendly and accessible, allowing users to input their location and desired time frame to obtain temperature forecasts.</a:t>
            </a:r>
            <a:endParaRPr lang="en-IN" sz="2000" dirty="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059561" y="119259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a:extLst>
              <a:ext uri="{FF2B5EF4-FFF2-40B4-BE49-F238E27FC236}">
                <a16:creationId xmlns:a16="http://schemas.microsoft.com/office/drawing/2014/main" xmlns="" id="{30699579-571B-4699-74B2-283B4497A62B}"/>
              </a:ext>
            </a:extLst>
          </p:cNvPr>
          <p:cNvSpPr txBox="1"/>
          <p:nvPr/>
        </p:nvSpPr>
        <p:spPr>
          <a:xfrm>
            <a:off x="699452" y="1828801"/>
            <a:ext cx="8447006" cy="1477328"/>
          </a:xfrm>
          <a:prstGeom prst="rect">
            <a:avLst/>
          </a:prstGeom>
          <a:noFill/>
        </p:spPr>
        <p:txBody>
          <a:bodyPr wrap="square">
            <a:spAutoFit/>
          </a:bodyPr>
          <a:lstStyle/>
          <a:p>
            <a:pPr marL="285750" indent="-285750">
              <a:buFont typeface="Arial" pitchFamily="34" charset="0"/>
              <a:buChar char="•"/>
            </a:pPr>
            <a:r>
              <a:rPr lang="en-IN" dirty="0"/>
              <a:t>Farmers: For planning agricultural activities such as planting and harvesting.</a:t>
            </a:r>
          </a:p>
          <a:p>
            <a:pPr marL="285750" indent="-285750">
              <a:buFont typeface="Arial" pitchFamily="34" charset="0"/>
              <a:buChar char="•"/>
            </a:pPr>
            <a:r>
              <a:rPr lang="en-IN" dirty="0"/>
              <a:t>Transportation Industry: For scheduling routes and managing logistics.</a:t>
            </a:r>
          </a:p>
          <a:p>
            <a:pPr marL="285750" indent="-285750">
              <a:buFont typeface="Arial" pitchFamily="34" charset="0"/>
              <a:buChar char="•"/>
            </a:pPr>
            <a:r>
              <a:rPr lang="en-IN" dirty="0"/>
              <a:t>Energy Sector: For optimizing energy consumption and production.</a:t>
            </a:r>
          </a:p>
          <a:p>
            <a:pPr marL="285750" indent="-285750">
              <a:buFont typeface="Arial" pitchFamily="34" charset="0"/>
              <a:buChar char="•"/>
            </a:pPr>
            <a:r>
              <a:rPr lang="en-IN" dirty="0"/>
              <a:t>General Public: For planning outdoor activities and daily routines.</a:t>
            </a:r>
          </a:p>
          <a:p>
            <a:endParaRPr lang="en-IN" dirty="0"/>
          </a:p>
        </p:txBody>
      </p:sp>
      <p:sp>
        <p:nvSpPr>
          <p:cNvPr id="13" name="Rectangle 3">
            <a:extLst>
              <a:ext uri="{FF2B5EF4-FFF2-40B4-BE49-F238E27FC236}">
                <a16:creationId xmlns:a16="http://schemas.microsoft.com/office/drawing/2014/main" xmlns="" id="{4FAEA217-2F14-44AE-80C6-6C827D61DA2D}"/>
              </a:ext>
            </a:extLst>
          </p:cNvPr>
          <p:cNvSpPr>
            <a:spLocks noChangeArrowheads="1"/>
          </p:cNvSpPr>
          <p:nvPr/>
        </p:nvSpPr>
        <p:spPr bwMode="auto">
          <a:xfrm>
            <a:off x="2362200" y="3985356"/>
            <a:ext cx="46482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Rectangle 4">
            <a:extLst>
              <a:ext uri="{FF2B5EF4-FFF2-40B4-BE49-F238E27FC236}">
                <a16:creationId xmlns:a16="http://schemas.microsoft.com/office/drawing/2014/main" xmlns="" id="{569E6471-AC88-9398-FCF6-64550EB0CA9C}"/>
              </a:ext>
            </a:extLst>
          </p:cNvPr>
          <p:cNvSpPr>
            <a:spLocks noChangeArrowheads="1"/>
          </p:cNvSpPr>
          <p:nvPr/>
        </p:nvSpPr>
        <p:spPr bwMode="auto">
          <a:xfrm>
            <a:off x="0" y="0"/>
            <a:ext cx="1301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TextBox 10">
            <a:extLst>
              <a:ext uri="{FF2B5EF4-FFF2-40B4-BE49-F238E27FC236}">
                <a16:creationId xmlns:a16="http://schemas.microsoft.com/office/drawing/2014/main" xmlns="" id="{C6320647-75AD-2945-DD14-989E33BC3F44}"/>
              </a:ext>
            </a:extLst>
          </p:cNvPr>
          <p:cNvSpPr txBox="1"/>
          <p:nvPr/>
        </p:nvSpPr>
        <p:spPr>
          <a:xfrm>
            <a:off x="3040192" y="2054894"/>
            <a:ext cx="6100916" cy="3782061"/>
          </a:xfrm>
          <a:prstGeom prst="rect">
            <a:avLst/>
          </a:prstGeom>
          <a:noFill/>
        </p:spPr>
        <p:txBody>
          <a:bodyPr wrap="square">
            <a:spAutoFit/>
          </a:bodyPr>
          <a:lstStyle/>
          <a:p>
            <a:r>
              <a:rPr lang="en-IN" dirty="0"/>
              <a:t>Our solution involves building a machine learning model that can </a:t>
            </a:r>
            <a:r>
              <a:rPr lang="en-IN" dirty="0" err="1"/>
              <a:t>analyze</a:t>
            </a:r>
            <a:r>
              <a:rPr lang="en-IN" dirty="0"/>
              <a:t> historical weather data, including temperature, humidity, wind speed, and geographical information. By training the model on this data, it will learn patterns and correlations to make accurate predictions. The system will provide real-time temperature forecasts for specific locations, allowing users to plan their activities accordingly</a:t>
            </a:r>
            <a:r>
              <a:rPr lang="en-IN" dirty="0" smtClean="0"/>
              <a:t>.</a:t>
            </a:r>
            <a:r>
              <a:rPr lang="en-IN" dirty="0"/>
              <a:t> Accurate Temperature Forecasts: Our system will provide reliable temperature predictions, helping users make informed decisions.</a:t>
            </a:r>
          </a:p>
          <a:p>
            <a:r>
              <a:rPr lang="en-IN" dirty="0"/>
              <a:t>User-Friendly Interface: The system will have an intuitive interface, making it accessible to a wide range of users.</a:t>
            </a:r>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144000" y="53340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2711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37743" y="541117"/>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10" name="TextBox 9">
            <a:extLst>
              <a:ext uri="{FF2B5EF4-FFF2-40B4-BE49-F238E27FC236}">
                <a16:creationId xmlns:a16="http://schemas.microsoft.com/office/drawing/2014/main" xmlns="" id="{50F43B6B-D63D-8C11-3402-774E792281B9}"/>
              </a:ext>
            </a:extLst>
          </p:cNvPr>
          <p:cNvSpPr txBox="1"/>
          <p:nvPr/>
        </p:nvSpPr>
        <p:spPr>
          <a:xfrm>
            <a:off x="2362200" y="1981200"/>
            <a:ext cx="6712974" cy="2540567"/>
          </a:xfrm>
          <a:prstGeom prst="rect">
            <a:avLst/>
          </a:prstGeom>
          <a:noFill/>
        </p:spPr>
        <p:txBody>
          <a:bodyPr wrap="square">
            <a:spAutoFit/>
          </a:bodyPr>
          <a:lstStyle/>
          <a:p>
            <a:pPr algn="just">
              <a:lnSpc>
                <a:spcPct val="150000"/>
              </a:lnSpc>
            </a:pPr>
            <a:r>
              <a:rPr lang="en-IN" dirty="0"/>
              <a:t>One unique aspect of our solution is its ability to incorporate various factors beyond historical weather data, such as geographical features and local climate patterns, to enhance the accuracy of temperature predictions. Additionally, the system will utilize advanced machine learning techniques to continuously improve its forecasting capabilities over time.</a:t>
            </a:r>
            <a:endParaRPr lang="en-IN" dirty="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6" name="TextBox 15">
            <a:extLst>
              <a:ext uri="{FF2B5EF4-FFF2-40B4-BE49-F238E27FC236}">
                <a16:creationId xmlns:a16="http://schemas.microsoft.com/office/drawing/2014/main" xmlns="" id="{47BC5487-83B5-E4BF-D80A-4D5A2252E175}"/>
              </a:ext>
            </a:extLst>
          </p:cNvPr>
          <p:cNvSpPr txBox="1"/>
          <p:nvPr/>
        </p:nvSpPr>
        <p:spPr>
          <a:xfrm>
            <a:off x="591527" y="1669256"/>
            <a:ext cx="8694174" cy="3693319"/>
          </a:xfrm>
          <a:prstGeom prst="rect">
            <a:avLst/>
          </a:prstGeom>
          <a:noFill/>
        </p:spPr>
        <p:txBody>
          <a:bodyPr wrap="square">
            <a:spAutoFit/>
          </a:bodyPr>
          <a:lstStyle/>
          <a:p>
            <a:pPr marL="285750" indent="-285750">
              <a:buFont typeface="Arial" pitchFamily="34" charset="0"/>
              <a:buChar char="•"/>
            </a:pPr>
            <a:r>
              <a:rPr lang="en-IN" dirty="0"/>
              <a:t>Data Collection: Gather historical weather data from reliable sources.</a:t>
            </a:r>
          </a:p>
          <a:p>
            <a:pPr marL="285750" indent="-285750">
              <a:buFont typeface="Arial" pitchFamily="34" charset="0"/>
              <a:buChar char="•"/>
            </a:pPr>
            <a:r>
              <a:rPr lang="en-IN" dirty="0"/>
              <a:t>Data </a:t>
            </a:r>
            <a:r>
              <a:rPr lang="en-IN" dirty="0" err="1"/>
              <a:t>Preprocessing</a:t>
            </a:r>
            <a:r>
              <a:rPr lang="en-IN" dirty="0"/>
              <a:t>: Clean the data and extract relevant features such as temperature, humidity, and geographical information.</a:t>
            </a:r>
          </a:p>
          <a:p>
            <a:pPr marL="285750" indent="-285750">
              <a:buFont typeface="Arial" pitchFamily="34" charset="0"/>
              <a:buChar char="•"/>
            </a:pPr>
            <a:r>
              <a:rPr lang="en-IN" dirty="0"/>
              <a:t>Feature Engineering: Create additional features to enhance the predictive power of the model.</a:t>
            </a:r>
          </a:p>
          <a:p>
            <a:pPr marL="285750" indent="-285750">
              <a:buFont typeface="Arial" pitchFamily="34" charset="0"/>
              <a:buChar char="•"/>
            </a:pPr>
            <a:r>
              <a:rPr lang="en-IN" dirty="0"/>
              <a:t>Model Selection: Choose appropriate machine learning algorithms such as regression or ensemble methods.</a:t>
            </a:r>
          </a:p>
          <a:p>
            <a:pPr marL="285750" indent="-285750">
              <a:buFont typeface="Arial" pitchFamily="34" charset="0"/>
              <a:buChar char="•"/>
            </a:pPr>
            <a:r>
              <a:rPr lang="en-IN" dirty="0"/>
              <a:t>Model Training: Train the selected model on the historical weather data.</a:t>
            </a:r>
          </a:p>
          <a:p>
            <a:pPr marL="285750" indent="-285750">
              <a:buFont typeface="Arial" pitchFamily="34" charset="0"/>
              <a:buChar char="•"/>
            </a:pPr>
            <a:r>
              <a:rPr lang="en-IN" dirty="0"/>
              <a:t>Model Evaluation: Evaluate the model's performance using metrics such as mean absolute error and root mean squared error.</a:t>
            </a:r>
          </a:p>
          <a:p>
            <a:pPr marL="285750" indent="-285750">
              <a:buFont typeface="Arial" pitchFamily="34" charset="0"/>
              <a:buChar char="•"/>
            </a:pPr>
            <a:r>
              <a:rPr lang="en-IN" dirty="0"/>
              <a:t>Deployment: Deploy the trained model into a user-friendly interface for real-time temperature predictions.</a:t>
            </a:r>
          </a:p>
          <a:p>
            <a:pPr algn="just"/>
            <a:r>
              <a:rPr lang="en-US" b="0" i="0" dirty="0" smtClean="0">
                <a:solidFill>
                  <a:srgbClr val="0D0D0D"/>
                </a:solidFill>
                <a:effectLst/>
              </a:rPr>
              <a:t>.</a:t>
            </a:r>
            <a:endParaRPr lang="en-IN" dirty="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322</TotalTime>
  <Words>586</Words>
  <Application>Microsoft Office PowerPoint</Application>
  <PresentationFormat>Custom</PresentationFormat>
  <Paragraphs>53</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    PARTHIBAN J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Deepa</dc:creator>
  <cp:lastModifiedBy>2021PITIT260</cp:lastModifiedBy>
  <cp:revision>11</cp:revision>
  <dcterms:created xsi:type="dcterms:W3CDTF">2024-03-29T14:48:44Z</dcterms:created>
  <dcterms:modified xsi:type="dcterms:W3CDTF">2024-04-01T08:24:45Z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