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 Slab"/>
      <p:regular r:id="rId7"/>
      <p:bold r:id="rId8"/>
    </p:embeddedFon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Slab-regular.fntdata"/><Relationship Id="rId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c1e19a7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c1e19a7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s://github.com/ksu-is/MajorMatch-majorquiz/tree/main" TargetMode="External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MajorMatch </a:t>
            </a:r>
            <a:endParaRPr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3825" y="1260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to help students see potential college majors after just answering  a few questions about their </a:t>
            </a:r>
            <a:r>
              <a:rPr lang="en"/>
              <a:t>interests</a:t>
            </a:r>
            <a:r>
              <a:rPr lang="en"/>
              <a:t> and skills. This is a </a:t>
            </a:r>
            <a:r>
              <a:rPr lang="en"/>
              <a:t>difficult</a:t>
            </a:r>
            <a:r>
              <a:rPr lang="en"/>
              <a:t> </a:t>
            </a:r>
            <a:r>
              <a:rPr lang="en"/>
              <a:t>decision</a:t>
            </a:r>
            <a:r>
              <a:rPr lang="en"/>
              <a:t> for young adults, MajorMatch is here to make that </a:t>
            </a:r>
            <a:r>
              <a:rPr lang="en"/>
              <a:t>decision</a:t>
            </a:r>
            <a:r>
              <a:rPr lang="en"/>
              <a:t> </a:t>
            </a:r>
            <a:r>
              <a:rPr lang="en"/>
              <a:t>simpler</a:t>
            </a:r>
            <a:r>
              <a:rPr lang="en"/>
              <a:t>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8383" l="0" r="0" t="19283"/>
          <a:stretch/>
        </p:blipFill>
        <p:spPr>
          <a:xfrm>
            <a:off x="7366281" y="2571750"/>
            <a:ext cx="177772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4">
            <a:alphaModFix/>
          </a:blip>
          <a:srcRect b="0" l="0" r="0" t="15052"/>
          <a:stretch/>
        </p:blipFill>
        <p:spPr>
          <a:xfrm>
            <a:off x="0" y="2771800"/>
            <a:ext cx="2792021" cy="237169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4572000" y="217225"/>
            <a:ext cx="38760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https://github.com/ksu-is/MajorMatch-majorquiz/tree/main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By: Benaiah Noah &amp; Jake Partridge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6">
            <a:alphaModFix/>
          </a:blip>
          <a:srcRect b="12033" l="0" r="13232" t="17344"/>
          <a:stretch/>
        </p:blipFill>
        <p:spPr>
          <a:xfrm>
            <a:off x="3019025" y="2949407"/>
            <a:ext cx="3964088" cy="2016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