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SEO Hackathon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via Ollama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The report provides insights on the SEO and performance of the Apple website (https://apple.com).</a:t>
            </a:r>
          </a:p>
          <a:p>
            <a:pPr algn="l">
              <a:defRPr sz="1800"/>
            </a:pPr>
            <a:r>
              <a:t>It analyzes the on-page elements, crawlability, and performance metrics.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On-Page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Title: "Apple" ( Too short )</a:t>
            </a:r>
          </a:p>
          <a:p>
            <a:pPr algn="l">
              <a:defRPr sz="1800"/>
            </a:pPr>
            <a:r>
              <a:t>Meta description: "Discover the innovative world of Apple and shop everything iPhone, iPad, Apple Watch, Mac, and Apple TV..."</a:t>
            </a:r>
          </a:p>
          <a:p>
            <a:pPr algn="l">
              <a:defRPr sz="1800"/>
            </a:pPr>
            <a:r>
              <a:t>Headings:</a:t>
            </a:r>
          </a:p>
          <a:p>
            <a:pPr algn="l">
              <a:defRPr sz="1800"/>
            </a:pPr>
            <a:r>
              <a:t>Word count: 6244</a:t>
            </a:r>
          </a:p>
          <a:p>
            <a:pPr algn="l">
              <a:defRPr sz="1800"/>
            </a:pPr>
            <a:r>
              <a:t>Internal links: 334</a:t>
            </a:r>
          </a:p>
          <a:p>
            <a:pPr algn="l">
              <a:defRPr sz="1800"/>
            </a:pPr>
            <a:r>
              <a:t>External links: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3: Keyword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Top terms: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4: Crawlability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Robots.txt:</a:t>
            </a:r>
          </a:p>
          <a:p>
            <a:pPr algn="l">
              <a:defRPr sz="1800"/>
            </a:pPr>
            <a:r>
              <a:t>Sitemap info:</a:t>
            </a:r>
          </a:p>
          <a:p>
            <a:pPr algn="l">
              <a:defRPr sz="1800"/>
            </a:pPr>
            <a:r>
              <a:t>Indexing signals: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5: Performance (Mobile)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Pagespeed scores:</a:t>
            </a:r>
          </a:p>
          <a:p>
            <a:pPr algn="l">
              <a:defRPr sz="1800"/>
            </a:pPr>
            <a:r>
              <a:t>Lab CWV metrics:</a:t>
            </a:r>
          </a:p>
          <a:p>
            <a:pPr algn="l">
              <a:defRPr sz="1800"/>
            </a:pPr>
            <a:r>
              <a:t>Top opportunities: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6: Performance (Desktop)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Pagespeed scores:</a:t>
            </a:r>
          </a:p>
          <a:p>
            <a:pPr algn="l">
              <a:defRPr sz="1800"/>
            </a:pPr>
            <a:r>
              <a:t>Lab CWV metrics:</a:t>
            </a:r>
          </a:p>
          <a:p>
            <a:pPr algn="l">
              <a:defRPr sz="1800"/>
            </a:pPr>
            <a:r>
              <a:t>Top opportunities: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7: Crawlability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Status: Issues Found</a:t>
            </a:r>
          </a:p>
          <a:p>
            <a:pPr algn="l">
              <a:defRPr sz="1800"/>
            </a:pPr>
            <a:r>
              <a:t>Notes: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The report highlights areas for improvement in SEO and performance, including optimizing title tags, meta descriptions, headings, and crawlability.</a:t>
            </a:r>
          </a:p>
          <a:p>
            <a:pPr algn="l">
              <a:defRPr sz="1800"/>
            </a:pPr>
            <a:r>
              <a:t>It also suggests opportunities to improve pagespeed scores by reducing render-blocking resources, unused JavaScript, and implementing text compression.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