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3af9702b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3af9702b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3af9702b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3af9702b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44e801c0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44e801c0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3bcac9a3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3bcac9a3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3bcac9a3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3bcac9a3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3af9702b0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3af9702b0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3af9702b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3af9702b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austintexas.gov/Health-and-Community-Services/Austin-Animal-Center-Outcomes/9t4d-g238" TargetMode="External"/><Relationship Id="rId4" Type="http://schemas.openxmlformats.org/officeDocument/2006/relationships/hyperlink" Target="https://data.austintexas.gov/Health-and-Community-Services/Austin-Animal-Center-Stray-Map/kz4x-q9k5" TargetMode="External"/><Relationship Id="rId5" Type="http://schemas.openxmlformats.org/officeDocument/2006/relationships/hyperlink" Target="https://www.austinpetsalive.org/impac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Dog Rescue ATX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idx="1" type="body"/>
          </p:nvPr>
        </p:nvSpPr>
        <p:spPr>
          <a:xfrm>
            <a:off x="1303800" y="1355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F3F3F3"/>
                </a:solidFill>
              </a:rPr>
              <a:t>To bring awareness to the importance of adoption by showing the number of stray dogs in the city and where they are found. </a:t>
            </a:r>
            <a:r>
              <a:rPr b="1" lang="en" sz="1800">
                <a:solidFill>
                  <a:srgbClr val="F3F3F3"/>
                </a:solidFill>
              </a:rPr>
              <a:t>Moreover</a:t>
            </a:r>
            <a:r>
              <a:rPr b="1" lang="en" sz="1800">
                <a:solidFill>
                  <a:srgbClr val="F3F3F3"/>
                </a:solidFill>
              </a:rPr>
              <a:t>, highlighting the work that organizations like Austin Pets Alive do to find homes for dogs in their care.</a:t>
            </a:r>
            <a:endParaRPr b="1" sz="1800">
              <a:solidFill>
                <a:srgbClr val="F3F3F3"/>
              </a:solidFill>
            </a:endParaRPr>
          </a:p>
        </p:txBody>
      </p:sp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Purpose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Data Sources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264325"/>
            <a:ext cx="7030500" cy="3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FEFEF"/>
                </a:solidFill>
              </a:rPr>
              <a:t>Dataset 1: </a:t>
            </a:r>
            <a:r>
              <a:rPr b="1" lang="en" sz="1800" u="sng">
                <a:solidFill>
                  <a:srgbClr val="EFEFEF"/>
                </a:solidFill>
                <a:hlinkClick r:id="rId3"/>
              </a:rPr>
              <a:t>Austin Animal Center Outcomes </a:t>
            </a:r>
            <a:r>
              <a:rPr b="1" lang="en" sz="1800">
                <a:solidFill>
                  <a:srgbClr val="EFEFEF"/>
                </a:solidFill>
              </a:rPr>
              <a:t>(csv) </a:t>
            </a:r>
            <a:endParaRPr b="1" sz="1800"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b="1" lang="en" sz="1800">
                <a:solidFill>
                  <a:srgbClr val="EFEFEF"/>
                </a:solidFill>
              </a:rPr>
              <a:t>Used for data exploration</a:t>
            </a:r>
            <a:endParaRPr b="1" sz="18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FEFEF"/>
                </a:solidFill>
              </a:rPr>
              <a:t>Dataset 2: </a:t>
            </a:r>
            <a:r>
              <a:rPr b="1" lang="en" sz="1800" u="sng">
                <a:solidFill>
                  <a:srgbClr val="EFEFEF"/>
                </a:solidFill>
                <a:hlinkClick r:id="rId4"/>
              </a:rPr>
              <a:t>Austin Animal Center Stray Map</a:t>
            </a:r>
            <a:r>
              <a:rPr b="1" lang="en" sz="1800">
                <a:solidFill>
                  <a:srgbClr val="EFEFEF"/>
                </a:solidFill>
              </a:rPr>
              <a:t> (csv)</a:t>
            </a:r>
            <a:endParaRPr b="1" sz="1800"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b="1" lang="en" sz="1800">
                <a:solidFill>
                  <a:srgbClr val="EFEFEF"/>
                </a:solidFill>
              </a:rPr>
              <a:t>To map the stray dogs</a:t>
            </a:r>
            <a:endParaRPr b="1" sz="18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FEFEF"/>
                </a:solidFill>
              </a:rPr>
              <a:t>Dataset 3: </a:t>
            </a:r>
            <a:r>
              <a:rPr b="1" lang="en" sz="1800" u="sng">
                <a:solidFill>
                  <a:srgbClr val="EFEFEF"/>
                </a:solidFill>
                <a:hlinkClick r:id="rId5"/>
              </a:rPr>
              <a:t>Austin Pets Alive!</a:t>
            </a:r>
            <a:r>
              <a:rPr b="1" lang="en" sz="1800">
                <a:solidFill>
                  <a:srgbClr val="EFEFEF"/>
                </a:solidFill>
              </a:rPr>
              <a:t> (Web scraping)</a:t>
            </a:r>
            <a:r>
              <a:rPr b="1" lang="en" sz="1800"/>
              <a:t> </a:t>
            </a:r>
            <a:endParaRPr b="1" sz="1800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b="1" lang="en" sz="1800">
                <a:solidFill>
                  <a:srgbClr val="EFEFEF"/>
                </a:solidFill>
              </a:rPr>
              <a:t>To collect visualize dog data in the shelter</a:t>
            </a:r>
            <a:endParaRPr b="1"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/>
        </p:nvSpPr>
        <p:spPr>
          <a:xfrm>
            <a:off x="2583500" y="2336875"/>
            <a:ext cx="35100" cy="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6"/>
          <p:cNvSpPr txBox="1"/>
          <p:nvPr/>
        </p:nvSpPr>
        <p:spPr>
          <a:xfrm>
            <a:off x="144950" y="1878900"/>
            <a:ext cx="3015300" cy="23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83" y="451950"/>
            <a:ext cx="6059866" cy="454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25" y="104300"/>
            <a:ext cx="8773151" cy="493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197675" y="504600"/>
            <a:ext cx="18672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App Flow</a:t>
            </a:r>
            <a:endParaRPr>
              <a:solidFill>
                <a:srgbClr val="EFEFEF"/>
              </a:solidFill>
            </a:endParaRPr>
          </a:p>
        </p:txBody>
      </p:sp>
      <p:cxnSp>
        <p:nvCxnSpPr>
          <p:cNvPr id="314" name="Google Shape;314;p19"/>
          <p:cNvCxnSpPr/>
          <p:nvPr/>
        </p:nvCxnSpPr>
        <p:spPr>
          <a:xfrm flipH="1">
            <a:off x="1855125" y="1508975"/>
            <a:ext cx="300" cy="3018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19"/>
          <p:cNvSpPr txBox="1"/>
          <p:nvPr/>
        </p:nvSpPr>
        <p:spPr>
          <a:xfrm>
            <a:off x="2583500" y="2336875"/>
            <a:ext cx="35100" cy="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105825" y="1815100"/>
            <a:ext cx="1749600" cy="12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Data exploration:</a:t>
            </a:r>
            <a:endParaRPr b="1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Analyze</a:t>
            </a:r>
            <a:r>
              <a:rPr lang="en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 data from dataset 1 to make further comparison against APA data  </a:t>
            </a:r>
            <a:endParaRPr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2281725" y="2562000"/>
            <a:ext cx="1538400" cy="5226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Map data (csv)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18" name="Google Shape;318;p19"/>
          <p:cNvSpPr/>
          <p:nvPr/>
        </p:nvSpPr>
        <p:spPr>
          <a:xfrm>
            <a:off x="2281725" y="1617813"/>
            <a:ext cx="1538400" cy="5226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APA Scrape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140525" y="3082688"/>
            <a:ext cx="1538400" cy="5226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AAC data </a:t>
            </a:r>
            <a:r>
              <a:rPr lang="en">
                <a:solidFill>
                  <a:srgbClr val="FFFFFF"/>
                </a:solidFill>
              </a:rPr>
              <a:t>(csv)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0" name="Google Shape;320;p19"/>
          <p:cNvSpPr/>
          <p:nvPr/>
        </p:nvSpPr>
        <p:spPr>
          <a:xfrm rot="1636296">
            <a:off x="3995691" y="1965460"/>
            <a:ext cx="369918" cy="955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9"/>
          <p:cNvSpPr/>
          <p:nvPr/>
        </p:nvSpPr>
        <p:spPr>
          <a:xfrm rot="-1798527">
            <a:off x="3938053" y="2690059"/>
            <a:ext cx="369875" cy="9555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6071775" y="2070950"/>
            <a:ext cx="1032900" cy="5226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FLASK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4541175" y="2081425"/>
            <a:ext cx="1032900" cy="522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MONGO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7602400" y="2081425"/>
            <a:ext cx="1032900" cy="5226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5" name="Google Shape;325;p19"/>
          <p:cNvSpPr/>
          <p:nvPr/>
        </p:nvSpPr>
        <p:spPr>
          <a:xfrm>
            <a:off x="3250450" y="3506200"/>
            <a:ext cx="1749600" cy="5226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6810050" y="2687600"/>
            <a:ext cx="953400" cy="2676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"/>
          <p:cNvSpPr/>
          <p:nvPr/>
        </p:nvSpPr>
        <p:spPr>
          <a:xfrm>
            <a:off x="5319550" y="2687600"/>
            <a:ext cx="953400" cy="2676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9"/>
          <p:cNvSpPr/>
          <p:nvPr/>
        </p:nvSpPr>
        <p:spPr>
          <a:xfrm>
            <a:off x="3690850" y="4142675"/>
            <a:ext cx="881100" cy="2544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PYTHON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6986300" y="3049250"/>
            <a:ext cx="600900" cy="2676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JS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5400250" y="3038775"/>
            <a:ext cx="792000" cy="2676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PYTHON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31" name="Google Shape;331;p19"/>
          <p:cNvSpPr/>
          <p:nvPr/>
        </p:nvSpPr>
        <p:spPr>
          <a:xfrm>
            <a:off x="7722850" y="1886025"/>
            <a:ext cx="792000" cy="2544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</a:t>
            </a:r>
            <a:r>
              <a:rPr lang="en">
                <a:solidFill>
                  <a:srgbClr val="FFFFFF"/>
                </a:solidFill>
              </a:rPr>
              <a:t>crape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2" name="Google Shape;332;p19"/>
          <p:cNvSpPr/>
          <p:nvPr/>
        </p:nvSpPr>
        <p:spPr>
          <a:xfrm flipH="1" rot="392">
            <a:off x="3064944" y="364375"/>
            <a:ext cx="5258700" cy="1135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 txBox="1"/>
          <p:nvPr>
            <p:ph type="title"/>
          </p:nvPr>
        </p:nvSpPr>
        <p:spPr>
          <a:xfrm>
            <a:off x="317050" y="1381950"/>
            <a:ext cx="2278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Application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338" name="Google Shape;3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975" y="360525"/>
            <a:ext cx="5954949" cy="454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