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35bef702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35bef702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35bef70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35bef70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35bef70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35bef70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35bef702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35bef702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35bef70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35bef70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35bef70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35bef70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35bef702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35bef70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35bef702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35bef702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35bef702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35bef702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P_versus_NP_problem" TargetMode="External"/><Relationship Id="rId4" Type="http://schemas.openxmlformats.org/officeDocument/2006/relationships/hyperlink" Target="https://www.youtube.com/watch?v=UR2oDYZ-Sa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UD7K8CeiAtP0tLVHx2lLPA-DQXFZjv-s/edit?usp=sharing&amp;ouid=114067336489670819083&amp;rtpof=true&amp;sd=true" TargetMode="External"/><Relationship Id="rId4" Type="http://schemas.openxmlformats.org/officeDocument/2006/relationships/hyperlink" Target="https://docs.google.com/spreadsheets/d/1UD7K8CeiAtP0tLVHx2lLPA-DQXFZjv-s/edit?usp=sharing&amp;ouid=114067336489670819083&amp;rtpof=true&amp;sd=true" TargetMode="External"/><Relationship Id="rId5" Type="http://schemas.openxmlformats.org/officeDocument/2006/relationships/hyperlink" Target="https://docs.google.com/spreadsheets/d/1UD7K8CeiAtP0tLVHx2lLPA-DQXFZjv-s/edit?usp=sharing&amp;ouid=114067336489670819083&amp;rtpof=true&amp;sd=tr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DzTbi5iPvHZVKr4FoTAT-VXlEl-WJ647/view?usp=sharing" TargetMode="External"/><Relationship Id="rId4" Type="http://schemas.openxmlformats.org/officeDocument/2006/relationships/hyperlink" Target="https://drive.google.com/file/d/1DzTbi5iPvHZVKr4FoTAT-VXlEl-WJ647/view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Algoritmos 2025-1S</a:t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Sebastian Chaves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Algún</a:t>
            </a:r>
            <a:r>
              <a:rPr lang="es"/>
              <a:t> comentario?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del Milenio </a:t>
            </a:r>
            <a:r>
              <a:rPr lang="es" u="sng">
                <a:solidFill>
                  <a:schemeClr val="hlink"/>
                </a:solidFill>
                <a:hlinkClick r:id="rId3"/>
              </a:rPr>
              <a:t>P vs NP</a:t>
            </a:r>
            <a:r>
              <a:rPr lang="es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Existen diferentes clases de complejidades. P , NP , NP completo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Problema del Milenio -&gt; Si lo resuelve se gana 1 millon de dolares.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pregunta si todo problema cuya solución puede verificarse rápidamente también puede resolverse rápidamente.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Video de 5 minutos: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https://www.youtube.com/watch?v=UR2oDYZ-Sao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Calificaciones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500"/>
              <a:t>Calificaciones actualizadas en la </a:t>
            </a:r>
            <a:r>
              <a:rPr lang="es" sz="1500" u="sng">
                <a:solidFill>
                  <a:schemeClr val="hlink"/>
                </a:solidFill>
                <a:hlinkClick r:id="rId3"/>
              </a:rPr>
              <a:t>hoja de </a:t>
            </a:r>
            <a:r>
              <a:rPr lang="es" sz="1500" u="sng">
                <a:solidFill>
                  <a:schemeClr val="hlink"/>
                </a:solidFill>
                <a:hlinkClick r:id="rId4"/>
              </a:rPr>
              <a:t>cálculo</a:t>
            </a:r>
            <a:r>
              <a:rPr lang="es" sz="1500" u="sng">
                <a:solidFill>
                  <a:schemeClr val="hlink"/>
                </a:solidFill>
                <a:hlinkClick r:id="rId5"/>
              </a:rPr>
              <a:t> </a:t>
            </a:r>
            <a:endParaRPr sz="15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300"/>
              <a:t>Pendiente por subir nota del taller </a:t>
            </a:r>
            <a:r>
              <a:rPr lang="es" sz="1300"/>
              <a:t>práctico</a:t>
            </a:r>
            <a:r>
              <a:rPr lang="es" sz="1300"/>
              <a:t> 2.</a:t>
            </a:r>
            <a:endParaRPr sz="1300"/>
          </a:p>
          <a:p>
            <a:pPr indent="-30495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 sz="1300"/>
              <a:t>Nota = (#problemas resueltos)/(#problemas) * 5.0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300"/>
              <a:t>La nota de tareas viene de </a:t>
            </a:r>
            <a:r>
              <a:rPr lang="es" sz="1300"/>
              <a:t>Sustentación</a:t>
            </a:r>
            <a:r>
              <a:rPr lang="es" sz="1300"/>
              <a:t> y el </a:t>
            </a:r>
            <a:r>
              <a:rPr lang="es" sz="1300"/>
              <a:t>número</a:t>
            </a:r>
            <a:r>
              <a:rPr lang="es" sz="1300"/>
              <a:t> de tareas resueltas en su documento.</a:t>
            </a:r>
            <a:endParaRPr sz="1300"/>
          </a:p>
          <a:p>
            <a:pPr indent="-30495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 sz="1300"/>
              <a:t>Se espera que tenga 10 de las 11 tareas para obtener la </a:t>
            </a:r>
            <a:r>
              <a:rPr lang="es" sz="1300"/>
              <a:t>calificación</a:t>
            </a:r>
            <a:r>
              <a:rPr lang="es" sz="1300"/>
              <a:t> </a:t>
            </a:r>
            <a:r>
              <a:rPr lang="es" sz="1300"/>
              <a:t>máxima</a:t>
            </a:r>
            <a:r>
              <a:rPr lang="es" sz="1300"/>
              <a:t>.</a:t>
            </a:r>
            <a:endParaRPr sz="1300"/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1300"/>
              <a:t>Se calificaron los talleres subidos en el drive hasta el dia 22 de julio a las 11:00 pm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Recuperación</a:t>
            </a:r>
            <a:r>
              <a:rPr lang="es"/>
              <a:t> de calificaciones - Talleres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Taller </a:t>
            </a:r>
            <a:r>
              <a:rPr b="1" lang="es"/>
              <a:t>Teórico</a:t>
            </a:r>
            <a:r>
              <a:rPr b="1" lang="es"/>
              <a:t> 1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Aun lo pueden subir al drive, calificado sobre 3.5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Taller Teórico 2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Aun lo pueden subir al drive, calificado sobre 4.0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Práctica 2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Enviar los problemas en vjudge. Es posible enviarlos después de que se cierre el contest. Calificado sobre 4.0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Adjuntar soporte de los problemas (enlace en vjudge con el envio) en un documento con los enlaces y el número de problemas resueltos.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600"/>
              <a:t>Enviar un correo antes del 27 de julio a las 5:00 pm con la información de la actividad que quiere recuperar.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Recuperación de calificaciones - Sustentación tareas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0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Informar por correo </a:t>
            </a:r>
            <a:r>
              <a:rPr lang="es"/>
              <a:t>electrónico</a:t>
            </a:r>
            <a:r>
              <a:rPr lang="es"/>
              <a:t> si desea asistir en el siguiente horario: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posible recuperar la nota de </a:t>
            </a:r>
            <a:r>
              <a:rPr lang="es"/>
              <a:t>sustentación sustentando puntos del taller 2 el dia 28 de julio de 7:00 am a 8:00 am.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Calificado sobre 4.0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Talleres </a:t>
            </a:r>
            <a:r>
              <a:rPr lang="es"/>
              <a:t>teóricos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43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</a:t>
            </a:r>
            <a:r>
              <a:rPr lang="es" u="sng">
                <a:solidFill>
                  <a:schemeClr val="hlink"/>
                </a:solidFill>
                <a:hlinkClick r:id="rId3"/>
              </a:rPr>
              <a:t> </a:t>
            </a:r>
            <a:r>
              <a:rPr lang="es" u="sng">
                <a:solidFill>
                  <a:schemeClr val="hlink"/>
                </a:solidFill>
                <a:hlinkClick r:id="rId4"/>
              </a:rPr>
              <a:t>solución</a:t>
            </a:r>
            <a:r>
              <a:rPr lang="es"/>
              <a:t> del taller 1 fue subida al drive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lang="es"/>
              <a:t>solución</a:t>
            </a:r>
            <a:r>
              <a:rPr lang="es"/>
              <a:t> del taller 2 </a:t>
            </a:r>
            <a:r>
              <a:rPr lang="es"/>
              <a:t>será</a:t>
            </a:r>
            <a:r>
              <a:rPr lang="es"/>
              <a:t> subida el dia 28 de julio luego de la </a:t>
            </a:r>
            <a:r>
              <a:rPr lang="es"/>
              <a:t>sustentación para las personas que quieran recuperar nota.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Logros (Parte </a:t>
            </a:r>
            <a:r>
              <a:rPr lang="es"/>
              <a:t>teórica</a:t>
            </a:r>
            <a:r>
              <a:rPr lang="es"/>
              <a:t> que no importa tanto)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Idealmente, es capaz 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Identificar las partes de un problema computacional.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Diferenciar entre problema y </a:t>
            </a:r>
            <a:r>
              <a:rPr lang="es"/>
              <a:t>solución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Comunicar de manera asertiva soluciones y problemas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Usted es lo que es capaz de reflejar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Diseñar</a:t>
            </a:r>
            <a:r>
              <a:rPr lang="es"/>
              <a:t> y analizar la </a:t>
            </a:r>
            <a:r>
              <a:rPr lang="es"/>
              <a:t>solución</a:t>
            </a:r>
            <a:r>
              <a:rPr lang="es"/>
              <a:t> de un problema (algoritmo)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Decir como funciona y </a:t>
            </a:r>
            <a:r>
              <a:rPr lang="es"/>
              <a:t>qué</a:t>
            </a:r>
            <a:r>
              <a:rPr lang="es"/>
              <a:t> tan costosa es su </a:t>
            </a:r>
            <a:r>
              <a:rPr lang="es"/>
              <a:t>solución</a:t>
            </a:r>
            <a:r>
              <a:rPr lang="es"/>
              <a:t> (tiempo y memoria)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Implementar su </a:t>
            </a:r>
            <a:r>
              <a:rPr lang="es"/>
              <a:t>solución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Programar es escribir en otro lenguaje. (Transcribir su </a:t>
            </a:r>
            <a:r>
              <a:rPr lang="es"/>
              <a:t>solución</a:t>
            </a:r>
            <a:r>
              <a:rPr lang="es"/>
              <a:t> de </a:t>
            </a:r>
            <a:r>
              <a:rPr lang="es"/>
              <a:t>español</a:t>
            </a:r>
            <a:r>
              <a:rPr lang="es"/>
              <a:t> (o </a:t>
            </a:r>
            <a:r>
              <a:rPr lang="es"/>
              <a:t>inglés</a:t>
            </a:r>
            <a:r>
              <a:rPr lang="es"/>
              <a:t> …) a un lenguaje de </a:t>
            </a:r>
            <a:r>
              <a:rPr lang="es"/>
              <a:t>programación</a:t>
            </a:r>
            <a:r>
              <a:rPr lang="es"/>
              <a:t>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Dos representaciones distintas del mismo concepto.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274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</a:t>
            </a:r>
            <a:r>
              <a:rPr lang="es"/>
              <a:t>sí</a:t>
            </a:r>
            <a:r>
              <a:rPr lang="es"/>
              <a:t> importa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61125"/>
            <a:ext cx="76887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Aprender no es memorizar algo. Es entender y ser capaz de explicarlo a otra persona.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cerebro aprende por necesidad, </a:t>
            </a:r>
            <a:r>
              <a:rPr lang="es"/>
              <a:t>repetición</a:t>
            </a:r>
            <a:r>
              <a:rPr lang="es"/>
              <a:t> y/o gusto.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uso de herramientas para resolver un problema no es algo malo.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Un </a:t>
            </a:r>
            <a:r>
              <a:rPr lang="es" strike="sngStrike"/>
              <a:t>libro </a:t>
            </a:r>
            <a:r>
              <a:rPr lang="es"/>
              <a:t>LLM en </a:t>
            </a:r>
            <a:r>
              <a:rPr lang="es"/>
              <a:t>sí</a:t>
            </a:r>
            <a:r>
              <a:rPr lang="es"/>
              <a:t> mismo no </a:t>
            </a:r>
            <a:r>
              <a:rPr lang="es"/>
              <a:t>enseña, sino es una guía.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/>
              <a:t>Aprender depende de uno.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Sentido de la moral completo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200"/>
              <a:t>No</a:t>
            </a:r>
            <a:r>
              <a:rPr b="1" lang="es" sz="1200"/>
              <a:t> </a:t>
            </a:r>
            <a:r>
              <a:rPr lang="es" sz="1200"/>
              <a:t>basarlo en la conveniencia o el miedo a las repercusiones negativas, sino en un </a:t>
            </a:r>
            <a:r>
              <a:rPr b="1" lang="es" sz="1200"/>
              <a:t>compromiso intrínseco (personal) con lo que es correcto</a:t>
            </a:r>
            <a:r>
              <a:rPr b="1" lang="es" sz="1300"/>
              <a:t>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Estudiantes y profesores son igual de importantes.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manera personal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Enseñar es muy divertido, calificar es muy agotador (¿como se puede decidir y medir si alguien sabe o no?)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Tratar de entender primero antes de darse a entender.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Dormir &gt; Cualquier </a:t>
            </a:r>
            <a:r>
              <a:rPr lang="es"/>
              <a:t>calificación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tiempo es lo </a:t>
            </a:r>
            <a:r>
              <a:rPr lang="es"/>
              <a:t>más</a:t>
            </a:r>
            <a:r>
              <a:rPr lang="es"/>
              <a:t> importante. Se trata de invertirlo correctamente y no hacer las cosas lo </a:t>
            </a:r>
            <a:r>
              <a:rPr lang="es"/>
              <a:t>más</a:t>
            </a:r>
            <a:r>
              <a:rPr lang="es"/>
              <a:t> rápido posible.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