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6"/>
  </p:notesMasterIdLst>
  <p:handoutMasterIdLst>
    <p:handoutMasterId r:id="rId7"/>
  </p:handoutMasterIdLst>
  <p:sldIdLst>
    <p:sldId id="256" r:id="rId2"/>
    <p:sldId id="262" r:id="rId3"/>
    <p:sldId id="264" r:id="rId4"/>
    <p:sldId id="265"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64" autoAdjust="0"/>
    <p:restoredTop sz="95775" autoAdjust="0"/>
  </p:normalViewPr>
  <p:slideViewPr>
    <p:cSldViewPr snapToGrid="0">
      <p:cViewPr varScale="1">
        <p:scale>
          <a:sx n="101" d="100"/>
          <a:sy n="101" d="100"/>
        </p:scale>
        <p:origin x="304" y="1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1/25/25</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1/25/25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1/25/25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1/25/25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1/25/25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1/25/25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1/25/25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1/25/25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1/25/25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1/25/25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Practicum: CCI Training center</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Jose Patino-Ramirez</a:t>
            </a: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2D0A91D1-A343-CCDA-6A3B-5A9BECDFD354}"/>
              </a:ext>
            </a:extLst>
          </p:cNvPr>
          <p:cNvSpPr>
            <a:spLocks noGrp="1"/>
          </p:cNvSpPr>
          <p:nvPr>
            <p:ph type="title"/>
          </p:nvPr>
        </p:nvSpPr>
        <p:spPr>
          <a:xfrm>
            <a:off x="581192" y="5262296"/>
            <a:ext cx="4909445" cy="689514"/>
          </a:xfrm>
        </p:spPr>
        <p:txBody>
          <a:bodyPr/>
          <a:lstStyle/>
          <a:p>
            <a:endParaRPr lang="en-US" dirty="0"/>
          </a:p>
        </p:txBody>
      </p:sp>
      <p:pic>
        <p:nvPicPr>
          <p:cNvPr id="5" name="Content Placeholder 4">
            <a:extLst>
              <a:ext uri="{FF2B5EF4-FFF2-40B4-BE49-F238E27FC236}">
                <a16:creationId xmlns:a16="http://schemas.microsoft.com/office/drawing/2014/main" id="{A7736389-89BA-581D-B6FE-C957252E1C5F}"/>
              </a:ext>
            </a:extLst>
          </p:cNvPr>
          <p:cNvPicPr>
            <a:picLocks noGrp="1" noChangeAspect="1"/>
          </p:cNvPicPr>
          <p:nvPr>
            <p:ph idx="1"/>
          </p:nvPr>
        </p:nvPicPr>
        <p:blipFill rotWithShape="1">
          <a:blip r:embed="rId2"/>
          <a:stretch/>
        </p:blipFill>
        <p:spPr>
          <a:xfrm>
            <a:off x="-168812" y="0"/>
            <a:ext cx="12520246" cy="7877908"/>
          </a:xfrm>
          <a:noFill/>
        </p:spPr>
      </p:pic>
      <p:sp>
        <p:nvSpPr>
          <p:cNvPr id="12" name="Text Placeholder 3">
            <a:extLst>
              <a:ext uri="{FF2B5EF4-FFF2-40B4-BE49-F238E27FC236}">
                <a16:creationId xmlns:a16="http://schemas.microsoft.com/office/drawing/2014/main" id="{D19F3286-B1CE-BA62-D651-4210E7227314}"/>
              </a:ext>
            </a:extLst>
          </p:cNvPr>
          <p:cNvSpPr>
            <a:spLocks noGrp="1"/>
          </p:cNvSpPr>
          <p:nvPr>
            <p:ph type="body" sz="half" idx="2"/>
          </p:nvPr>
        </p:nvSpPr>
        <p:spPr>
          <a:xfrm flipH="1">
            <a:off x="9550782" y="7303968"/>
            <a:ext cx="66183" cy="45719"/>
          </a:xfrm>
        </p:spPr>
        <p:txBody>
          <a:bodyPr>
            <a:normAutofit fontScale="25000" lnSpcReduction="20000"/>
          </a:bodyPr>
          <a:lstStyle/>
          <a:p>
            <a:endParaRPr lang="en-US" dirty="0"/>
          </a:p>
        </p:txBody>
      </p:sp>
    </p:spTree>
    <p:extLst>
      <p:ext uri="{BB962C8B-B14F-4D97-AF65-F5344CB8AC3E}">
        <p14:creationId xmlns:p14="http://schemas.microsoft.com/office/powerpoint/2010/main" val="1027287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6D8D62D-6A19-4F6E-009B-66FFD93F13F1}"/>
              </a:ext>
            </a:extLst>
          </p:cNvPr>
          <p:cNvSpPr>
            <a:spLocks noGrp="1"/>
          </p:cNvSpPr>
          <p:nvPr>
            <p:ph type="title"/>
          </p:nvPr>
        </p:nvSpPr>
        <p:spPr>
          <a:xfrm>
            <a:off x="581192" y="702156"/>
            <a:ext cx="11029616" cy="1013800"/>
          </a:xfrm>
        </p:spPr>
        <p:txBody>
          <a:bodyPr/>
          <a:lstStyle/>
          <a:p>
            <a:r>
              <a:rPr lang="en-US" dirty="0"/>
              <a:t>How to Protect your network</a:t>
            </a:r>
          </a:p>
        </p:txBody>
      </p:sp>
      <p:sp>
        <p:nvSpPr>
          <p:cNvPr id="14" name="Content Placeholder 2">
            <a:extLst>
              <a:ext uri="{FF2B5EF4-FFF2-40B4-BE49-F238E27FC236}">
                <a16:creationId xmlns:a16="http://schemas.microsoft.com/office/drawing/2014/main" id="{110121DE-91F4-E0C0-AEB8-6DB2473F9AAC}"/>
              </a:ext>
            </a:extLst>
          </p:cNvPr>
          <p:cNvSpPr>
            <a:spLocks noGrp="1"/>
          </p:cNvSpPr>
          <p:nvPr>
            <p:ph idx="1"/>
          </p:nvPr>
        </p:nvSpPr>
        <p:spPr>
          <a:xfrm>
            <a:off x="581192" y="2180496"/>
            <a:ext cx="11029615" cy="3678303"/>
          </a:xfrm>
        </p:spPr>
        <p:txBody>
          <a:bodyPr>
            <a:normAutofit/>
          </a:bodyPr>
          <a:lstStyle/>
          <a:p>
            <a:r>
              <a:rPr lang="en-US" dirty="0"/>
              <a:t>When a user makes a request, it can start by going to Amazon Route 53, which blocks malicious DNS queries</a:t>
            </a:r>
          </a:p>
          <a:p>
            <a:r>
              <a:rPr lang="en-US" dirty="0"/>
              <a:t>Next it will pass on to AWS WAF that protects against common web exploits that can compromise security and affect availability</a:t>
            </a:r>
          </a:p>
          <a:p>
            <a:r>
              <a:rPr lang="en-US" dirty="0"/>
              <a:t>Third going into AWS Shield which is always on detecting for any possible distributed denial of service attacks. AWS Shield can minimize application downtime and latency</a:t>
            </a:r>
          </a:p>
          <a:p>
            <a:r>
              <a:rPr lang="en-US" dirty="0"/>
              <a:t>Following into AWS GuardDuty which is continuously monitoring your AWS accounts, resources, and storage for potential threats. It can identify files containing malware and mitigate threats early by automatically responding to events</a:t>
            </a:r>
          </a:p>
          <a:p>
            <a:r>
              <a:rPr lang="en-US" dirty="0"/>
              <a:t>VPC Internet Gateway is redundant and highly available that allows you to communicate between your VPC and the Internet. It doesn’t cause bandwidth constraints on your network traffic</a:t>
            </a:r>
          </a:p>
          <a:p>
            <a:endParaRPr lang="en-US" dirty="0"/>
          </a:p>
        </p:txBody>
      </p:sp>
    </p:spTree>
    <p:extLst>
      <p:ext uri="{BB962C8B-B14F-4D97-AF65-F5344CB8AC3E}">
        <p14:creationId xmlns:p14="http://schemas.microsoft.com/office/powerpoint/2010/main" val="3057659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6D8D62D-6A19-4F6E-009B-66FFD93F13F1}"/>
              </a:ext>
            </a:extLst>
          </p:cNvPr>
          <p:cNvSpPr>
            <a:spLocks noGrp="1"/>
          </p:cNvSpPr>
          <p:nvPr>
            <p:ph type="title"/>
          </p:nvPr>
        </p:nvSpPr>
        <p:spPr>
          <a:xfrm>
            <a:off x="581192" y="702156"/>
            <a:ext cx="11029616" cy="1013800"/>
          </a:xfrm>
        </p:spPr>
        <p:txBody>
          <a:bodyPr/>
          <a:lstStyle/>
          <a:p>
            <a:r>
              <a:rPr lang="en-US" dirty="0"/>
              <a:t>How to Protect your network (Continued)</a:t>
            </a:r>
          </a:p>
        </p:txBody>
      </p:sp>
      <p:sp>
        <p:nvSpPr>
          <p:cNvPr id="14" name="Content Placeholder 2">
            <a:extLst>
              <a:ext uri="{FF2B5EF4-FFF2-40B4-BE49-F238E27FC236}">
                <a16:creationId xmlns:a16="http://schemas.microsoft.com/office/drawing/2014/main" id="{110121DE-91F4-E0C0-AEB8-6DB2473F9AAC}"/>
              </a:ext>
            </a:extLst>
          </p:cNvPr>
          <p:cNvSpPr>
            <a:spLocks noGrp="1"/>
          </p:cNvSpPr>
          <p:nvPr>
            <p:ph idx="1"/>
          </p:nvPr>
        </p:nvSpPr>
        <p:spPr>
          <a:xfrm>
            <a:off x="581192" y="2180496"/>
            <a:ext cx="11029615" cy="3678303"/>
          </a:xfrm>
        </p:spPr>
        <p:txBody>
          <a:bodyPr>
            <a:normAutofit/>
          </a:bodyPr>
          <a:lstStyle/>
          <a:p>
            <a:r>
              <a:rPr lang="en-US" dirty="0"/>
              <a:t>The elastic load balancer distributes incoming application traffic across multiple targets. This helps protect the network by making sure no resources are being overused</a:t>
            </a:r>
          </a:p>
          <a:p>
            <a:r>
              <a:rPr lang="en-US" dirty="0"/>
              <a:t>You want to split your front-facing applications into public subnets that you want your customers to access, while keeping your back-end applications safe in private subnets</a:t>
            </a:r>
          </a:p>
          <a:p>
            <a:r>
              <a:rPr lang="en-US" dirty="0"/>
              <a:t>Placing network access control lists outside of the subnet so you can set rules on what traffic you want to allow in or out</a:t>
            </a:r>
          </a:p>
          <a:p>
            <a:r>
              <a:rPr lang="en-US" dirty="0"/>
              <a:t>Like NACLs, creating security groups for your EC2 instances so they act like virtual firewalls to control incoming and outgoing traffic</a:t>
            </a:r>
          </a:p>
          <a:p>
            <a:r>
              <a:rPr lang="en-US" dirty="0"/>
              <a:t>Having a multi-availability zone deployment protects your network by preventing a single point of failure.  It helps provide redundancy in case something fails or there is an outage</a:t>
            </a:r>
          </a:p>
        </p:txBody>
      </p:sp>
    </p:spTree>
    <p:extLst>
      <p:ext uri="{BB962C8B-B14F-4D97-AF65-F5344CB8AC3E}">
        <p14:creationId xmlns:p14="http://schemas.microsoft.com/office/powerpoint/2010/main" val="139628460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258</TotalTime>
  <Words>282</Words>
  <Application>Microsoft Macintosh PowerPoint</Application>
  <PresentationFormat>Widescreen</PresentationFormat>
  <Paragraphs>15</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Gill Sans MT</vt:lpstr>
      <vt:lpstr>Wingdings 2</vt:lpstr>
      <vt:lpstr>Dividend</vt:lpstr>
      <vt:lpstr>Practicum: CCI Training center</vt:lpstr>
      <vt:lpstr>PowerPoint Presentation</vt:lpstr>
      <vt:lpstr>How to Protect your network</vt:lpstr>
      <vt:lpstr>How to Protect your network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Practicum: CCI Training center</dc:title>
  <dc:creator>1</dc:creator>
  <cp:lastModifiedBy>1</cp:lastModifiedBy>
  <cp:revision>9</cp:revision>
  <dcterms:created xsi:type="dcterms:W3CDTF">2022-08-31T01:59:32Z</dcterms:created>
  <dcterms:modified xsi:type="dcterms:W3CDTF">2025-01-25T07:42:40Z</dcterms:modified>
</cp:coreProperties>
</file>