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08" r:id="rId2"/>
  </p:sldIdLst>
  <p:sldSz cx="12192000" cy="68580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C800D76-3C72-4CB3-9FC9-AADDB526D820}">
          <p14:sldIdLst>
            <p14:sldId id="608"/>
          </p14:sldIdLst>
        </p14:section>
        <p14:section name="Instructions" id="{5EC75C8C-8851-4EC1-83E3-ADCB0283ABB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BE1"/>
    <a:srgbClr val="FF0000"/>
    <a:srgbClr val="FFFF00"/>
    <a:srgbClr val="237E28"/>
    <a:srgbClr val="E62645"/>
    <a:srgbClr val="B4152F"/>
    <a:srgbClr val="FFC000"/>
    <a:srgbClr val="FBB800"/>
    <a:srgbClr val="17541B"/>
    <a:srgbClr val="746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119" autoAdjust="0"/>
  </p:normalViewPr>
  <p:slideViewPr>
    <p:cSldViewPr showGuides="1">
      <p:cViewPr varScale="1">
        <p:scale>
          <a:sx n="119" d="100"/>
          <a:sy n="119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024" y="90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handoutMaster" Target="handoutMasters/handoutMaster1.xml"/><Relationship Id="rId9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5F8E1F-E7D1-435A-85C3-E115F0A561C7}" type="doc">
      <dgm:prSet loTypeId="urn:diagrams.loki3.com/VaryingWidthList" loCatId="list" qsTypeId="urn:microsoft.com/office/officeart/2005/8/quickstyle/simple1" qsCatId="simple" csTypeId="urn:microsoft.com/office/officeart/2005/8/colors/colorful4" csCatId="colorful" phldr="1"/>
      <dgm:spPr/>
    </dgm:pt>
    <dgm:pt modelId="{3CB5175F-5654-4FEC-83FB-FF90DB08E70F}">
      <dgm:prSet phldrT="[Text]" custT="1"/>
      <dgm:spPr/>
      <dgm:t>
        <a:bodyPr/>
        <a:lstStyle/>
        <a:p>
          <a:r>
            <a:rPr lang="en-AU" sz="1200" b="1" dirty="0">
              <a:solidFill>
                <a:schemeClr val="tx1"/>
              </a:solidFill>
            </a:rPr>
            <a:t>SUPER DRY</a:t>
          </a:r>
        </a:p>
      </dgm:t>
    </dgm:pt>
    <dgm:pt modelId="{ADDBE997-E36F-44C7-859E-FF53AAC22830}" type="parTrans" cxnId="{A8D62721-16F8-4601-8B86-1D83CDD1DDDC}">
      <dgm:prSet/>
      <dgm:spPr/>
      <dgm:t>
        <a:bodyPr/>
        <a:lstStyle/>
        <a:p>
          <a:endParaRPr lang="en-AU" sz="300" b="1">
            <a:solidFill>
              <a:schemeClr val="tx1"/>
            </a:solidFill>
          </a:endParaRPr>
        </a:p>
      </dgm:t>
    </dgm:pt>
    <dgm:pt modelId="{66C4524E-8E12-4A59-944D-99E088B064A3}" type="sibTrans" cxnId="{A8D62721-16F8-4601-8B86-1D83CDD1DDDC}">
      <dgm:prSet/>
      <dgm:spPr/>
      <dgm:t>
        <a:bodyPr/>
        <a:lstStyle/>
        <a:p>
          <a:endParaRPr lang="en-AU" sz="300" b="1">
            <a:solidFill>
              <a:schemeClr val="tx1"/>
            </a:solidFill>
          </a:endParaRPr>
        </a:p>
      </dgm:t>
    </dgm:pt>
    <dgm:pt modelId="{B2A1FF2A-C783-414C-B933-7EEC13CC6B90}">
      <dgm:prSet phldrT="[Text]" custT="1"/>
      <dgm:spPr/>
      <dgm:t>
        <a:bodyPr/>
        <a:lstStyle/>
        <a:p>
          <a:r>
            <a:rPr lang="en-AU" sz="1200" b="1" dirty="0">
              <a:solidFill>
                <a:schemeClr val="tx1"/>
              </a:solidFill>
            </a:rPr>
            <a:t>DRY</a:t>
          </a:r>
        </a:p>
      </dgm:t>
    </dgm:pt>
    <dgm:pt modelId="{05A7D954-B45F-48A5-BF55-FA58682FD948}" type="parTrans" cxnId="{C931DA39-6334-4D43-BFF6-4DF9BA138A01}">
      <dgm:prSet/>
      <dgm:spPr/>
      <dgm:t>
        <a:bodyPr/>
        <a:lstStyle/>
        <a:p>
          <a:endParaRPr lang="en-AU" sz="300" b="1">
            <a:solidFill>
              <a:schemeClr val="tx1"/>
            </a:solidFill>
          </a:endParaRPr>
        </a:p>
      </dgm:t>
    </dgm:pt>
    <dgm:pt modelId="{6F80DA0D-20DA-46D6-A5BD-CE72C7C5D717}" type="sibTrans" cxnId="{C931DA39-6334-4D43-BFF6-4DF9BA138A01}">
      <dgm:prSet/>
      <dgm:spPr/>
      <dgm:t>
        <a:bodyPr/>
        <a:lstStyle/>
        <a:p>
          <a:endParaRPr lang="en-AU" sz="300" b="1">
            <a:solidFill>
              <a:schemeClr val="tx1"/>
            </a:solidFill>
          </a:endParaRPr>
        </a:p>
      </dgm:t>
    </dgm:pt>
    <dgm:pt modelId="{85F59012-B811-418C-9933-92BD6E486B73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AU" sz="1200" b="1" dirty="0">
              <a:solidFill>
                <a:schemeClr val="tx1"/>
              </a:solidFill>
            </a:rPr>
            <a:t>DAMP</a:t>
          </a:r>
        </a:p>
      </dgm:t>
    </dgm:pt>
    <dgm:pt modelId="{D961CCAB-819A-4803-B0AD-4C692F8B8493}" type="parTrans" cxnId="{5AF8E4BB-7B26-4B5F-840D-4D7A8BEAE7E9}">
      <dgm:prSet/>
      <dgm:spPr/>
      <dgm:t>
        <a:bodyPr/>
        <a:lstStyle/>
        <a:p>
          <a:endParaRPr lang="en-AU" sz="300" b="1">
            <a:solidFill>
              <a:schemeClr val="tx1"/>
            </a:solidFill>
          </a:endParaRPr>
        </a:p>
      </dgm:t>
    </dgm:pt>
    <dgm:pt modelId="{2A861A25-F292-48DD-BFCA-CEE051E7E365}" type="sibTrans" cxnId="{5AF8E4BB-7B26-4B5F-840D-4D7A8BEAE7E9}">
      <dgm:prSet/>
      <dgm:spPr/>
      <dgm:t>
        <a:bodyPr/>
        <a:lstStyle/>
        <a:p>
          <a:endParaRPr lang="en-AU" sz="300" b="1">
            <a:solidFill>
              <a:schemeClr val="tx1"/>
            </a:solidFill>
          </a:endParaRPr>
        </a:p>
      </dgm:t>
    </dgm:pt>
    <dgm:pt modelId="{8013BE27-6E9D-4EEA-9666-09C15F45FF08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AU" sz="1200" b="1" dirty="0">
              <a:solidFill>
                <a:schemeClr val="tx1"/>
              </a:solidFill>
            </a:rPr>
            <a:t>WET</a:t>
          </a:r>
        </a:p>
      </dgm:t>
    </dgm:pt>
    <dgm:pt modelId="{9184D671-961D-4225-A5AC-4CA215BC470C}" type="parTrans" cxnId="{4F05E73E-CFBC-422F-A313-0E0D27696715}">
      <dgm:prSet/>
      <dgm:spPr/>
      <dgm:t>
        <a:bodyPr/>
        <a:lstStyle/>
        <a:p>
          <a:endParaRPr lang="en-AU" sz="300" b="1">
            <a:solidFill>
              <a:schemeClr val="tx1"/>
            </a:solidFill>
          </a:endParaRPr>
        </a:p>
      </dgm:t>
    </dgm:pt>
    <dgm:pt modelId="{24A2CE78-1FCB-45EE-8C23-2E9F57EFBF94}" type="sibTrans" cxnId="{4F05E73E-CFBC-422F-A313-0E0D27696715}">
      <dgm:prSet/>
      <dgm:spPr/>
      <dgm:t>
        <a:bodyPr/>
        <a:lstStyle/>
        <a:p>
          <a:endParaRPr lang="en-AU" sz="300" b="1">
            <a:solidFill>
              <a:schemeClr val="tx1"/>
            </a:solidFill>
          </a:endParaRPr>
        </a:p>
      </dgm:t>
    </dgm:pt>
    <dgm:pt modelId="{69C313AE-0EFE-48D8-93CB-8B956AA5D5BA}">
      <dgm:prSet phldrT="[Text]" custT="1"/>
      <dgm:spPr/>
      <dgm:t>
        <a:bodyPr/>
        <a:lstStyle/>
        <a:p>
          <a:r>
            <a:rPr lang="en-AU" sz="1200" b="1" dirty="0">
              <a:solidFill>
                <a:schemeClr val="tx1"/>
              </a:solidFill>
            </a:rPr>
            <a:t>SATURATED</a:t>
          </a:r>
        </a:p>
      </dgm:t>
    </dgm:pt>
    <dgm:pt modelId="{5AF610C2-91E7-42D5-84D3-C5CC04DC6620}" type="parTrans" cxnId="{3FC4448E-15AF-4ACD-AEDD-F0D9445D2CD1}">
      <dgm:prSet/>
      <dgm:spPr/>
      <dgm:t>
        <a:bodyPr/>
        <a:lstStyle/>
        <a:p>
          <a:endParaRPr lang="en-AU" sz="300" b="1">
            <a:solidFill>
              <a:schemeClr val="tx1"/>
            </a:solidFill>
          </a:endParaRPr>
        </a:p>
      </dgm:t>
    </dgm:pt>
    <dgm:pt modelId="{37200B49-497E-4BBF-8151-CF9E3EAA12F3}" type="sibTrans" cxnId="{3FC4448E-15AF-4ACD-AEDD-F0D9445D2CD1}">
      <dgm:prSet/>
      <dgm:spPr/>
      <dgm:t>
        <a:bodyPr/>
        <a:lstStyle/>
        <a:p>
          <a:endParaRPr lang="en-AU" sz="300" b="1">
            <a:solidFill>
              <a:schemeClr val="tx1"/>
            </a:solidFill>
          </a:endParaRPr>
        </a:p>
      </dgm:t>
    </dgm:pt>
    <dgm:pt modelId="{E021446D-F20D-4043-8F4E-8CE2AA1FD95C}" type="pres">
      <dgm:prSet presAssocID="{1E5F8E1F-E7D1-435A-85C3-E115F0A561C7}" presName="Name0" presStyleCnt="0">
        <dgm:presLayoutVars>
          <dgm:resizeHandles/>
        </dgm:presLayoutVars>
      </dgm:prSet>
      <dgm:spPr/>
    </dgm:pt>
    <dgm:pt modelId="{8BCD9ED7-AB5D-498B-A45B-7F322CFD4C09}" type="pres">
      <dgm:prSet presAssocID="{3CB5175F-5654-4FEC-83FB-FF90DB08E70F}" presName="text" presStyleLbl="node1" presStyleIdx="0" presStyleCnt="5" custScaleX="224407">
        <dgm:presLayoutVars>
          <dgm:bulletEnabled val="1"/>
        </dgm:presLayoutVars>
      </dgm:prSet>
      <dgm:spPr/>
    </dgm:pt>
    <dgm:pt modelId="{B1563815-106A-4936-A8BB-D4CC75C8CE1E}" type="pres">
      <dgm:prSet presAssocID="{66C4524E-8E12-4A59-944D-99E088B064A3}" presName="space" presStyleCnt="0"/>
      <dgm:spPr/>
    </dgm:pt>
    <dgm:pt modelId="{C6AF78B5-ADB9-48C6-AF19-269C0BDFFEBC}" type="pres">
      <dgm:prSet presAssocID="{B2A1FF2A-C783-414C-B933-7EEC13CC6B90}" presName="text" presStyleLbl="node1" presStyleIdx="1" presStyleCnt="5" custScaleX="220024">
        <dgm:presLayoutVars>
          <dgm:bulletEnabled val="1"/>
        </dgm:presLayoutVars>
      </dgm:prSet>
      <dgm:spPr/>
    </dgm:pt>
    <dgm:pt modelId="{18204C09-6483-440E-BD09-6F1A9BCA33BB}" type="pres">
      <dgm:prSet presAssocID="{6F80DA0D-20DA-46D6-A5BD-CE72C7C5D717}" presName="space" presStyleCnt="0"/>
      <dgm:spPr/>
    </dgm:pt>
    <dgm:pt modelId="{1386DCD1-DD8D-460B-B84D-469DEFAD18F6}" type="pres">
      <dgm:prSet presAssocID="{85F59012-B811-418C-9933-92BD6E486B73}" presName="text" presStyleLbl="node1" presStyleIdx="2" presStyleCnt="5" custScaleX="224407">
        <dgm:presLayoutVars>
          <dgm:bulletEnabled val="1"/>
        </dgm:presLayoutVars>
      </dgm:prSet>
      <dgm:spPr/>
    </dgm:pt>
    <dgm:pt modelId="{117287BC-FFE0-4FE7-8635-771CD1178BF6}" type="pres">
      <dgm:prSet presAssocID="{2A861A25-F292-48DD-BFCA-CEE051E7E365}" presName="space" presStyleCnt="0"/>
      <dgm:spPr/>
    </dgm:pt>
    <dgm:pt modelId="{022BAA06-79A2-4BBD-B594-E4B434A2BA85}" type="pres">
      <dgm:prSet presAssocID="{8013BE27-6E9D-4EEA-9666-09C15F45FF08}" presName="text" presStyleLbl="node1" presStyleIdx="3" presStyleCnt="5" custScaleX="220024">
        <dgm:presLayoutVars>
          <dgm:bulletEnabled val="1"/>
        </dgm:presLayoutVars>
      </dgm:prSet>
      <dgm:spPr/>
    </dgm:pt>
    <dgm:pt modelId="{0BAF3E7A-50F9-4341-95F5-86EFB11D5970}" type="pres">
      <dgm:prSet presAssocID="{24A2CE78-1FCB-45EE-8C23-2E9F57EFBF94}" presName="space" presStyleCnt="0"/>
      <dgm:spPr/>
    </dgm:pt>
    <dgm:pt modelId="{E74B979A-DAE7-435A-B783-67D74082F4C6}" type="pres">
      <dgm:prSet presAssocID="{69C313AE-0EFE-48D8-93CB-8B956AA5D5BA}" presName="text" presStyleLbl="node1" presStyleIdx="4" presStyleCnt="5" custScaleX="163205">
        <dgm:presLayoutVars>
          <dgm:bulletEnabled val="1"/>
        </dgm:presLayoutVars>
      </dgm:prSet>
      <dgm:spPr/>
    </dgm:pt>
  </dgm:ptLst>
  <dgm:cxnLst>
    <dgm:cxn modelId="{A8D62721-16F8-4601-8B86-1D83CDD1DDDC}" srcId="{1E5F8E1F-E7D1-435A-85C3-E115F0A561C7}" destId="{3CB5175F-5654-4FEC-83FB-FF90DB08E70F}" srcOrd="0" destOrd="0" parTransId="{ADDBE997-E36F-44C7-859E-FF53AAC22830}" sibTransId="{66C4524E-8E12-4A59-944D-99E088B064A3}"/>
    <dgm:cxn modelId="{E5954821-E605-4A42-8702-AF465E2FAACA}" type="presOf" srcId="{85F59012-B811-418C-9933-92BD6E486B73}" destId="{1386DCD1-DD8D-460B-B84D-469DEFAD18F6}" srcOrd="0" destOrd="0" presId="urn:diagrams.loki3.com/VaryingWidthList"/>
    <dgm:cxn modelId="{C931DA39-6334-4D43-BFF6-4DF9BA138A01}" srcId="{1E5F8E1F-E7D1-435A-85C3-E115F0A561C7}" destId="{B2A1FF2A-C783-414C-B933-7EEC13CC6B90}" srcOrd="1" destOrd="0" parTransId="{05A7D954-B45F-48A5-BF55-FA58682FD948}" sibTransId="{6F80DA0D-20DA-46D6-A5BD-CE72C7C5D717}"/>
    <dgm:cxn modelId="{68E6863C-07B1-44ED-9E68-9C315FC9B336}" type="presOf" srcId="{B2A1FF2A-C783-414C-B933-7EEC13CC6B90}" destId="{C6AF78B5-ADB9-48C6-AF19-269C0BDFFEBC}" srcOrd="0" destOrd="0" presId="urn:diagrams.loki3.com/VaryingWidthList"/>
    <dgm:cxn modelId="{4F05E73E-CFBC-422F-A313-0E0D27696715}" srcId="{1E5F8E1F-E7D1-435A-85C3-E115F0A561C7}" destId="{8013BE27-6E9D-4EEA-9666-09C15F45FF08}" srcOrd="3" destOrd="0" parTransId="{9184D671-961D-4225-A5AC-4CA215BC470C}" sibTransId="{24A2CE78-1FCB-45EE-8C23-2E9F57EFBF94}"/>
    <dgm:cxn modelId="{265A738D-2F31-4067-98A0-643C1C1397DA}" type="presOf" srcId="{8013BE27-6E9D-4EEA-9666-09C15F45FF08}" destId="{022BAA06-79A2-4BBD-B594-E4B434A2BA85}" srcOrd="0" destOrd="0" presId="urn:diagrams.loki3.com/VaryingWidthList"/>
    <dgm:cxn modelId="{6805C08D-7C87-4300-8356-3E66304A414D}" type="presOf" srcId="{3CB5175F-5654-4FEC-83FB-FF90DB08E70F}" destId="{8BCD9ED7-AB5D-498B-A45B-7F322CFD4C09}" srcOrd="0" destOrd="0" presId="urn:diagrams.loki3.com/VaryingWidthList"/>
    <dgm:cxn modelId="{3FC4448E-15AF-4ACD-AEDD-F0D9445D2CD1}" srcId="{1E5F8E1F-E7D1-435A-85C3-E115F0A561C7}" destId="{69C313AE-0EFE-48D8-93CB-8B956AA5D5BA}" srcOrd="4" destOrd="0" parTransId="{5AF610C2-91E7-42D5-84D3-C5CC04DC6620}" sibTransId="{37200B49-497E-4BBF-8151-CF9E3EAA12F3}"/>
    <dgm:cxn modelId="{5AF8E4BB-7B26-4B5F-840D-4D7A8BEAE7E9}" srcId="{1E5F8E1F-E7D1-435A-85C3-E115F0A561C7}" destId="{85F59012-B811-418C-9933-92BD6E486B73}" srcOrd="2" destOrd="0" parTransId="{D961CCAB-819A-4803-B0AD-4C692F8B8493}" sibTransId="{2A861A25-F292-48DD-BFCA-CEE051E7E365}"/>
    <dgm:cxn modelId="{AF9D66C0-4D87-4C2C-B914-A75690A69774}" type="presOf" srcId="{1E5F8E1F-E7D1-435A-85C3-E115F0A561C7}" destId="{E021446D-F20D-4043-8F4E-8CE2AA1FD95C}" srcOrd="0" destOrd="0" presId="urn:diagrams.loki3.com/VaryingWidthList"/>
    <dgm:cxn modelId="{8F7633F1-5A58-44AE-B39D-C80B9AF4DCEA}" type="presOf" srcId="{69C313AE-0EFE-48D8-93CB-8B956AA5D5BA}" destId="{E74B979A-DAE7-435A-B783-67D74082F4C6}" srcOrd="0" destOrd="0" presId="urn:diagrams.loki3.com/VaryingWidthList"/>
    <dgm:cxn modelId="{9A63AD6C-C8A4-4B61-80D9-47D0B5773A5F}" type="presParOf" srcId="{E021446D-F20D-4043-8F4E-8CE2AA1FD95C}" destId="{8BCD9ED7-AB5D-498B-A45B-7F322CFD4C09}" srcOrd="0" destOrd="0" presId="urn:diagrams.loki3.com/VaryingWidthList"/>
    <dgm:cxn modelId="{940F0A13-2F93-4410-8069-0A4E2106E601}" type="presParOf" srcId="{E021446D-F20D-4043-8F4E-8CE2AA1FD95C}" destId="{B1563815-106A-4936-A8BB-D4CC75C8CE1E}" srcOrd="1" destOrd="0" presId="urn:diagrams.loki3.com/VaryingWidthList"/>
    <dgm:cxn modelId="{AF93ED5B-1AB3-4C23-81AE-69DE6AFA383B}" type="presParOf" srcId="{E021446D-F20D-4043-8F4E-8CE2AA1FD95C}" destId="{C6AF78B5-ADB9-48C6-AF19-269C0BDFFEBC}" srcOrd="2" destOrd="0" presId="urn:diagrams.loki3.com/VaryingWidthList"/>
    <dgm:cxn modelId="{CD4EEBC9-7AE9-47AA-A28B-093BA49B5471}" type="presParOf" srcId="{E021446D-F20D-4043-8F4E-8CE2AA1FD95C}" destId="{18204C09-6483-440E-BD09-6F1A9BCA33BB}" srcOrd="3" destOrd="0" presId="urn:diagrams.loki3.com/VaryingWidthList"/>
    <dgm:cxn modelId="{79F9FAF1-1AA0-4DBF-8466-1A2BBAAE7E9E}" type="presParOf" srcId="{E021446D-F20D-4043-8F4E-8CE2AA1FD95C}" destId="{1386DCD1-DD8D-460B-B84D-469DEFAD18F6}" srcOrd="4" destOrd="0" presId="urn:diagrams.loki3.com/VaryingWidthList"/>
    <dgm:cxn modelId="{C31C2E51-C95F-4085-BABB-A9771136BBEC}" type="presParOf" srcId="{E021446D-F20D-4043-8F4E-8CE2AA1FD95C}" destId="{117287BC-FFE0-4FE7-8635-771CD1178BF6}" srcOrd="5" destOrd="0" presId="urn:diagrams.loki3.com/VaryingWidthList"/>
    <dgm:cxn modelId="{06695E04-DBE9-4B57-AF8D-36131703D94C}" type="presParOf" srcId="{E021446D-F20D-4043-8F4E-8CE2AA1FD95C}" destId="{022BAA06-79A2-4BBD-B594-E4B434A2BA85}" srcOrd="6" destOrd="0" presId="urn:diagrams.loki3.com/VaryingWidthList"/>
    <dgm:cxn modelId="{9F65F26D-485F-4AA7-9F96-9A24DA6D59EA}" type="presParOf" srcId="{E021446D-F20D-4043-8F4E-8CE2AA1FD95C}" destId="{0BAF3E7A-50F9-4341-95F5-86EFB11D5970}" srcOrd="7" destOrd="0" presId="urn:diagrams.loki3.com/VaryingWidthList"/>
    <dgm:cxn modelId="{63D8128D-8F51-48BB-A936-0F3F45BBA7FB}" type="presParOf" srcId="{E021446D-F20D-4043-8F4E-8CE2AA1FD95C}" destId="{E74B979A-DAE7-435A-B783-67D74082F4C6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D9ED7-AB5D-498B-A45B-7F322CFD4C09}">
      <dsp:nvSpPr>
        <dsp:cNvPr id="0" name=""/>
        <dsp:cNvSpPr/>
      </dsp:nvSpPr>
      <dsp:spPr>
        <a:xfrm>
          <a:off x="0" y="2381"/>
          <a:ext cx="1126976" cy="10411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>
              <a:solidFill>
                <a:schemeClr val="tx1"/>
              </a:solidFill>
            </a:rPr>
            <a:t>SUPER DRY</a:t>
          </a:r>
        </a:p>
      </dsp:txBody>
      <dsp:txXfrm>
        <a:off x="0" y="2381"/>
        <a:ext cx="1126976" cy="1041135"/>
      </dsp:txXfrm>
    </dsp:sp>
    <dsp:sp modelId="{C6AF78B5-ADB9-48C6-AF19-269C0BDFFEBC}">
      <dsp:nvSpPr>
        <dsp:cNvPr id="0" name=""/>
        <dsp:cNvSpPr/>
      </dsp:nvSpPr>
      <dsp:spPr>
        <a:xfrm>
          <a:off x="0" y="1095573"/>
          <a:ext cx="1126976" cy="1041135"/>
        </a:xfrm>
        <a:prstGeom prst="rect">
          <a:avLst/>
        </a:prstGeom>
        <a:solidFill>
          <a:schemeClr val="accent4">
            <a:hueOff val="2888140"/>
            <a:satOff val="-7181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>
              <a:solidFill>
                <a:schemeClr val="tx1"/>
              </a:solidFill>
            </a:rPr>
            <a:t>DRY</a:t>
          </a:r>
        </a:p>
      </dsp:txBody>
      <dsp:txXfrm>
        <a:off x="0" y="1095573"/>
        <a:ext cx="1126976" cy="1041135"/>
      </dsp:txXfrm>
    </dsp:sp>
    <dsp:sp modelId="{1386DCD1-DD8D-460B-B84D-469DEFAD18F6}">
      <dsp:nvSpPr>
        <dsp:cNvPr id="0" name=""/>
        <dsp:cNvSpPr/>
      </dsp:nvSpPr>
      <dsp:spPr>
        <a:xfrm>
          <a:off x="0" y="2188765"/>
          <a:ext cx="1126976" cy="104113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>
              <a:solidFill>
                <a:schemeClr val="tx1"/>
              </a:solidFill>
            </a:rPr>
            <a:t>DAMP</a:t>
          </a:r>
        </a:p>
      </dsp:txBody>
      <dsp:txXfrm>
        <a:off x="0" y="2188765"/>
        <a:ext cx="1126976" cy="1041135"/>
      </dsp:txXfrm>
    </dsp:sp>
    <dsp:sp modelId="{022BAA06-79A2-4BBD-B594-E4B434A2BA85}">
      <dsp:nvSpPr>
        <dsp:cNvPr id="0" name=""/>
        <dsp:cNvSpPr/>
      </dsp:nvSpPr>
      <dsp:spPr>
        <a:xfrm>
          <a:off x="0" y="3281958"/>
          <a:ext cx="1126976" cy="104113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>
              <a:solidFill>
                <a:schemeClr val="tx1"/>
              </a:solidFill>
            </a:rPr>
            <a:t>WET</a:t>
          </a:r>
        </a:p>
      </dsp:txBody>
      <dsp:txXfrm>
        <a:off x="0" y="3281958"/>
        <a:ext cx="1126976" cy="1041135"/>
      </dsp:txXfrm>
    </dsp:sp>
    <dsp:sp modelId="{E74B979A-DAE7-435A-B783-67D74082F4C6}">
      <dsp:nvSpPr>
        <dsp:cNvPr id="0" name=""/>
        <dsp:cNvSpPr/>
      </dsp:nvSpPr>
      <dsp:spPr>
        <a:xfrm>
          <a:off x="0" y="4375150"/>
          <a:ext cx="1126976" cy="1041135"/>
        </a:xfrm>
        <a:prstGeom prst="rect">
          <a:avLst/>
        </a:prstGeom>
        <a:solidFill>
          <a:schemeClr val="accent4">
            <a:hueOff val="11552561"/>
            <a:satOff val="-28726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>
              <a:solidFill>
                <a:schemeClr val="tx1"/>
              </a:solidFill>
            </a:rPr>
            <a:t>SATURATED</a:t>
          </a:r>
        </a:p>
      </dsp:txBody>
      <dsp:txXfrm>
        <a:off x="0" y="4375150"/>
        <a:ext cx="1126976" cy="1041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412A36AD-C140-47B5-A0AA-2808AF1C1C9D}" type="datetimeFigureOut">
              <a:rPr lang="en-AU" smtClean="0"/>
              <a:t>9/08/2023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6038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8" y="9516038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2763829E-EB69-4A98-9D54-8D6822520B27}" type="datetimeFigureOut">
              <a:rPr lang="en-AU" smtClean="0"/>
              <a:t>9/08/2023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1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6038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5BEF6F-6263-4F8D-8EB5-8791451073CD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3223-6328-4488-8A5F-952E87A12E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4412" t="80198" b="-1"/>
          <a:stretch/>
        </p:blipFill>
        <p:spPr bwMode="ltGray">
          <a:xfrm>
            <a:off x="9852228" y="5499893"/>
            <a:ext cx="2339772" cy="1358107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6074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298" y="257129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40420-5D32-4B9D-AAC5-EA821D5940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270" r="70475" b="-1"/>
          <a:stretch/>
        </p:blipFill>
        <p:spPr bwMode="ltGray">
          <a:xfrm>
            <a:off x="1" y="4064704"/>
            <a:ext cx="2699772" cy="2793299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484F3-3D7B-466C-B621-2369AAE0DB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2F89E8-AEA0-41B7-97D7-227B19E804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3F161-17EB-4DA5-BE00-069D1277B92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5326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324DF9C-3E8A-469C-8FC9-4938DAA322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9511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027F0FB-D735-4865-B5EA-A50B34F47C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9511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AE7F11A-C7DA-440F-83D7-3571E1FAF1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7" y="1699200"/>
            <a:ext cx="10772776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7ABDCDB-C6CD-4C8C-A5E2-31920BCF53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7154F-DE85-4B92-BE63-FC9C5B0FC14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08FAE1-741A-4147-AD4A-766CC098B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701168E-769B-45DB-AFDD-B10DB12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B90A4-353C-48E3-A991-1B0A2B9809C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8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00212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5325" y="4149320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4204264-ED99-42CA-9AA0-998A63609F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99E85-067E-4D25-84D4-D21BC7C23B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68E48-49B8-418B-BA86-C6FED8002F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1DDE5F-D7FC-442F-B28B-E2BE2051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104F0F0-FDFF-43C7-9188-2DB30D5D1563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F82D3-6289-409B-A057-3D813BA14F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5325" y="1700213"/>
            <a:ext cx="3384342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F6BB689-6536-431A-8821-1D05F11A4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0660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E3EE136-4551-4345-9B3F-12045A92B81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1259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13AAF-B990-435A-8393-8A68709805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E32DE4-D188-4655-B345-81AD0F7B8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9DCCA-7638-41AF-BB97-E7C1ADB94B43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506DFC-3F02-4673-B3B1-41D5834D755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26CCD0-EFB3-4E19-A77F-85F3E0F336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075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49" y="1700213"/>
            <a:ext cx="7089626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95325" y="1698659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19475F-5544-4974-AE9E-4B8F82C06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ADCB3-94A1-487D-85FB-8FFC9CDD03A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469F-EA11-46C7-AAEC-1DCCFFCDF4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D0CC0B-EDBE-4119-B030-67B59342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E031C-D81B-4218-94A1-8E617EC68AED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84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6" y="1700213"/>
            <a:ext cx="7092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8112676" y="1700213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9C00F56-0B94-47B9-B665-E10A225FC2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5799-71FD-449D-8349-3495B06EE8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DEB36B-7D7C-483E-8547-AC6A66877E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39D336-33BA-494B-81D0-9D8B47F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F3A4-7665-47FA-8B69-9A4F31C18B06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03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624880"/>
            <a:ext cx="12191999" cy="62331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lang="en-AU" dirty="0"/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D19A3-55E4-4A3E-B43F-B4D3EFBE1E1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58DF6-309B-4BE3-BBE4-1BA28FFD9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D515-B4C3-44B8-9BAA-EEF692FA5A5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1700213"/>
            <a:ext cx="10801349" cy="424910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A6F18-A6B9-4002-9AF5-5A621B0ECEA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67976-37E5-419D-871B-FF7F3279A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C86CC-8E6A-4F6A-BC10-D9D4BF0CE88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27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8" y="630979"/>
            <a:ext cx="7784951" cy="6234196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8916" h="5593381">
                <a:moveTo>
                  <a:pt x="454" y="629"/>
                </a:moveTo>
                <a:lnTo>
                  <a:pt x="5198916" y="0"/>
                </a:lnTo>
                <a:lnTo>
                  <a:pt x="5198916" y="5587822"/>
                </a:lnTo>
                <a:lnTo>
                  <a:pt x="1718207" y="5593381"/>
                </a:lnTo>
                <a:cubicBezTo>
                  <a:pt x="689093" y="5283249"/>
                  <a:pt x="-8821" y="3998617"/>
                  <a:pt x="1791" y="3144946"/>
                </a:cubicBezTo>
                <a:cubicBezTo>
                  <a:pt x="3783" y="1941683"/>
                  <a:pt x="-1538" y="1203892"/>
                  <a:pt x="454" y="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48D-4CF2-410E-9EAF-5FFD92B8BD25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FD650-D01F-491D-B510-1C0C7A868A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FCBBC-8906-4BED-9DB4-F37D4356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C9ED7-6517-494A-9E4C-6DF78B8356C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9776" y="619522"/>
            <a:ext cx="6096132" cy="62383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095" h="5597085">
                <a:moveTo>
                  <a:pt x="454" y="4333"/>
                </a:moveTo>
                <a:lnTo>
                  <a:pt x="4070582" y="0"/>
                </a:lnTo>
                <a:cubicBezTo>
                  <a:pt x="4072539" y="1865237"/>
                  <a:pt x="4068136" y="3729906"/>
                  <a:pt x="4070093" y="5595143"/>
                </a:cubicBezTo>
                <a:lnTo>
                  <a:pt x="1718207" y="5597085"/>
                </a:lnTo>
                <a:cubicBezTo>
                  <a:pt x="689093" y="5286953"/>
                  <a:pt x="-8821" y="4002321"/>
                  <a:pt x="1791" y="3148650"/>
                </a:cubicBezTo>
                <a:cubicBezTo>
                  <a:pt x="3783" y="1945387"/>
                  <a:pt x="-1538" y="1207596"/>
                  <a:pt x="454" y="433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20858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1E0F1-AFFA-42EB-BA75-DA2D450046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E6FC7D-C34E-46C7-8941-E28D2138AB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0EDC1B-18C6-4124-ACB9-D441CF1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7" cy="4680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16337-F2DC-4078-961D-7B3BDA5209EB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96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7980" y="619866"/>
            <a:ext cx="4065161" cy="623997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779" h="5598562">
                <a:moveTo>
                  <a:pt x="454" y="7751"/>
                </a:moveTo>
                <a:lnTo>
                  <a:pt x="2714233" y="0"/>
                </a:lnTo>
                <a:cubicBezTo>
                  <a:pt x="2716190" y="1865237"/>
                  <a:pt x="2712113" y="3733325"/>
                  <a:pt x="2714070" y="5598562"/>
                </a:cubicBezTo>
                <a:lnTo>
                  <a:pt x="1718207" y="5594806"/>
                </a:lnTo>
                <a:cubicBezTo>
                  <a:pt x="689093" y="5284674"/>
                  <a:pt x="-8821" y="4000042"/>
                  <a:pt x="1791" y="3146371"/>
                </a:cubicBezTo>
                <a:cubicBezTo>
                  <a:pt x="3783" y="1943108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7089890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spcAft>
                <a:spcPts val="600"/>
              </a:spcAft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2A31D-86B6-46B8-BB44-FE4A0151AFEC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B1757-F26E-4E87-887C-D21CB8F0D4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22A0C3-D06A-4B53-BF2D-7247BE3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708989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D441B-BAF3-4DDF-A5CD-A8E786E8FAAC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1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4299D2-DE60-4B62-A10B-375899206764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5" y="114340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298" y="255395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8" name="Right Triangle 3">
            <a:extLst>
              <a:ext uri="{FF2B5EF4-FFF2-40B4-BE49-F238E27FC236}">
                <a16:creationId xmlns:a16="http://schemas.microsoft.com/office/drawing/2014/main" id="{E49831C3-1265-4B26-84DA-16A7EC28AF5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570549AC-72A0-49C7-B98A-4959B5690850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F6610-A984-4E2A-B1B8-C6D0294849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9550" y="-3115"/>
            <a:ext cx="7782449" cy="6868289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586635 h 6179387"/>
              <a:gd name="connsiteX1" fmla="*/ 5198916 w 5198916"/>
              <a:gd name="connsiteY1" fmla="*/ 0 h 6179387"/>
              <a:gd name="connsiteX2" fmla="*/ 5198916 w 5198916"/>
              <a:gd name="connsiteY2" fmla="*/ 6173828 h 6179387"/>
              <a:gd name="connsiteX3" fmla="*/ 1718207 w 5198916"/>
              <a:gd name="connsiteY3" fmla="*/ 6179387 h 6179387"/>
              <a:gd name="connsiteX4" fmla="*/ 1791 w 5198916"/>
              <a:gd name="connsiteY4" fmla="*/ 3730952 h 6179387"/>
              <a:gd name="connsiteX5" fmla="*/ 454 w 5198916"/>
              <a:gd name="connsiteY5" fmla="*/ 586635 h 6179387"/>
              <a:gd name="connsiteX0" fmla="*/ 8476 w 5197245"/>
              <a:gd name="connsiteY0" fmla="*/ 39696 h 6179387"/>
              <a:gd name="connsiteX1" fmla="*/ 5197245 w 5197245"/>
              <a:gd name="connsiteY1" fmla="*/ 0 h 6179387"/>
              <a:gd name="connsiteX2" fmla="*/ 5197245 w 5197245"/>
              <a:gd name="connsiteY2" fmla="*/ 6173828 h 6179387"/>
              <a:gd name="connsiteX3" fmla="*/ 1716536 w 5197245"/>
              <a:gd name="connsiteY3" fmla="*/ 6179387 h 6179387"/>
              <a:gd name="connsiteX4" fmla="*/ 120 w 5197245"/>
              <a:gd name="connsiteY4" fmla="*/ 3730952 h 6179387"/>
              <a:gd name="connsiteX5" fmla="*/ 8476 w 5197245"/>
              <a:gd name="connsiteY5" fmla="*/ 39696 h 6179387"/>
              <a:gd name="connsiteX0" fmla="*/ 8476 w 5197245"/>
              <a:gd name="connsiteY0" fmla="*/ 0 h 6139691"/>
              <a:gd name="connsiteX1" fmla="*/ 5146357 w 5197245"/>
              <a:gd name="connsiteY1" fmla="*/ 191044 h 6139691"/>
              <a:gd name="connsiteX2" fmla="*/ 5197245 w 5197245"/>
              <a:gd name="connsiteY2" fmla="*/ 6134132 h 6139691"/>
              <a:gd name="connsiteX3" fmla="*/ 1716536 w 5197245"/>
              <a:gd name="connsiteY3" fmla="*/ 6139691 h 6139691"/>
              <a:gd name="connsiteX4" fmla="*/ 120 w 5197245"/>
              <a:gd name="connsiteY4" fmla="*/ 3691256 h 6139691"/>
              <a:gd name="connsiteX5" fmla="*/ 8476 w 5197245"/>
              <a:gd name="connsiteY5" fmla="*/ 0 h 6139691"/>
              <a:gd name="connsiteX0" fmla="*/ 8476 w 5197245"/>
              <a:gd name="connsiteY0" fmla="*/ 22604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8476 w 5197245"/>
              <a:gd name="connsiteY5" fmla="*/ 22604 h 6162295"/>
              <a:gd name="connsiteX0" fmla="*/ 2115 w 5197245"/>
              <a:gd name="connsiteY0" fmla="*/ 5512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2115 w 5197245"/>
              <a:gd name="connsiteY5" fmla="*/ 5512 h 616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7245" h="6162295">
                <a:moveTo>
                  <a:pt x="2115" y="5512"/>
                </a:moveTo>
                <a:lnTo>
                  <a:pt x="5197245" y="0"/>
                </a:lnTo>
                <a:lnTo>
                  <a:pt x="5197245" y="6156736"/>
                </a:lnTo>
                <a:lnTo>
                  <a:pt x="1716536" y="6162295"/>
                </a:lnTo>
                <a:cubicBezTo>
                  <a:pt x="687422" y="5852163"/>
                  <a:pt x="-10492" y="4567531"/>
                  <a:pt x="120" y="3713860"/>
                </a:cubicBezTo>
                <a:cubicBezTo>
                  <a:pt x="2112" y="2510597"/>
                  <a:pt x="123" y="1208775"/>
                  <a:pt x="2115" y="5512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0FAE-3953-4EE5-ADCD-BB5BCA72CF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[Entity Name]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45073E-2992-405B-AB05-A3E6ADD2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0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02278" y="-2778"/>
            <a:ext cx="6093632" cy="68606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454 w 4070093"/>
              <a:gd name="connsiteY0" fmla="*/ 562667 h 6155419"/>
              <a:gd name="connsiteX1" fmla="*/ 4062101 w 4070093"/>
              <a:gd name="connsiteY1" fmla="*/ 0 h 6155419"/>
              <a:gd name="connsiteX2" fmla="*/ 4070093 w 4070093"/>
              <a:gd name="connsiteY2" fmla="*/ 6153477 h 6155419"/>
              <a:gd name="connsiteX3" fmla="*/ 1718207 w 4070093"/>
              <a:gd name="connsiteY3" fmla="*/ 6155419 h 6155419"/>
              <a:gd name="connsiteX4" fmla="*/ 1791 w 4070093"/>
              <a:gd name="connsiteY4" fmla="*/ 3706984 h 6155419"/>
              <a:gd name="connsiteX5" fmla="*/ 454 w 4070093"/>
              <a:gd name="connsiteY5" fmla="*/ 562667 h 6155419"/>
              <a:gd name="connsiteX0" fmla="*/ 7264 w 4068422"/>
              <a:gd name="connsiteY0" fmla="*/ 15728 h 6155419"/>
              <a:gd name="connsiteX1" fmla="*/ 4060430 w 4068422"/>
              <a:gd name="connsiteY1" fmla="*/ 0 h 6155419"/>
              <a:gd name="connsiteX2" fmla="*/ 4068422 w 4068422"/>
              <a:gd name="connsiteY2" fmla="*/ 6153477 h 6155419"/>
              <a:gd name="connsiteX3" fmla="*/ 1716536 w 4068422"/>
              <a:gd name="connsiteY3" fmla="*/ 6155419 h 6155419"/>
              <a:gd name="connsiteX4" fmla="*/ 120 w 4068422"/>
              <a:gd name="connsiteY4" fmla="*/ 3706984 h 6155419"/>
              <a:gd name="connsiteX5" fmla="*/ 7264 w 4068422"/>
              <a:gd name="connsiteY5" fmla="*/ 15728 h 6155419"/>
              <a:gd name="connsiteX0" fmla="*/ 7264 w 4069425"/>
              <a:gd name="connsiteY0" fmla="*/ 15728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7264 w 4069425"/>
              <a:gd name="connsiteY5" fmla="*/ 15728 h 6155419"/>
              <a:gd name="connsiteX0" fmla="*/ 3023 w 4069425"/>
              <a:gd name="connsiteY0" fmla="*/ 4334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3023 w 4069425"/>
              <a:gd name="connsiteY5" fmla="*/ 4334 h 615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9425" h="6155419">
                <a:moveTo>
                  <a:pt x="3023" y="4334"/>
                </a:moveTo>
                <a:lnTo>
                  <a:pt x="4068912" y="0"/>
                </a:lnTo>
                <a:cubicBezTo>
                  <a:pt x="4070869" y="1865237"/>
                  <a:pt x="4066465" y="4288240"/>
                  <a:pt x="4068422" y="6153477"/>
                </a:cubicBezTo>
                <a:lnTo>
                  <a:pt x="1716536" y="6155419"/>
                </a:lnTo>
                <a:cubicBezTo>
                  <a:pt x="687422" y="5845287"/>
                  <a:pt x="-10492" y="4560655"/>
                  <a:pt x="120" y="3706984"/>
                </a:cubicBezTo>
                <a:cubicBezTo>
                  <a:pt x="2112" y="2503721"/>
                  <a:pt x="1031" y="1207597"/>
                  <a:pt x="3023" y="433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E8D8-7819-4122-838F-7CED981EC3B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[Entity Name]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6BD81E-48A0-488B-B875-7D993A64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700213"/>
            <a:ext cx="5208587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7296C6-F9EC-4B3A-9119-76D6C670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6" cy="468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3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4FA68DC-FEFE-4790-B4A5-75AF5CDBE1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0" y="0"/>
            <a:ext cx="10704513" cy="686911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 userDrawn="1"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851" y="-8784"/>
            <a:ext cx="4083149" cy="686862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  <a:gd name="connsiteX0" fmla="*/ 454 w 2714070"/>
              <a:gd name="connsiteY0" fmla="*/ 571782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571782 h 6162593"/>
              <a:gd name="connsiteX0" fmla="*/ 454 w 2714070"/>
              <a:gd name="connsiteY0" fmla="*/ 7751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7751 h 6162593"/>
              <a:gd name="connsiteX0" fmla="*/ 454 w 2720839"/>
              <a:gd name="connsiteY0" fmla="*/ 7751 h 6162593"/>
              <a:gd name="connsiteX1" fmla="*/ 2720594 w 2720839"/>
              <a:gd name="connsiteY1" fmla="*/ 0 h 6162593"/>
              <a:gd name="connsiteX2" fmla="*/ 2714070 w 2720839"/>
              <a:gd name="connsiteY2" fmla="*/ 6162593 h 6162593"/>
              <a:gd name="connsiteX3" fmla="*/ 1718207 w 2720839"/>
              <a:gd name="connsiteY3" fmla="*/ 6158837 h 6162593"/>
              <a:gd name="connsiteX4" fmla="*/ 1791 w 2720839"/>
              <a:gd name="connsiteY4" fmla="*/ 3710402 h 6162593"/>
              <a:gd name="connsiteX5" fmla="*/ 454 w 2720839"/>
              <a:gd name="connsiteY5" fmla="*/ 7751 h 6162593"/>
              <a:gd name="connsiteX0" fmla="*/ 454 w 2726792"/>
              <a:gd name="connsiteY0" fmla="*/ 7751 h 6162593"/>
              <a:gd name="connsiteX1" fmla="*/ 2720594 w 2726792"/>
              <a:gd name="connsiteY1" fmla="*/ 0 h 6162593"/>
              <a:gd name="connsiteX2" fmla="*/ 2726792 w 2726792"/>
              <a:gd name="connsiteY2" fmla="*/ 6162593 h 6162593"/>
              <a:gd name="connsiteX3" fmla="*/ 1718207 w 2726792"/>
              <a:gd name="connsiteY3" fmla="*/ 6158837 h 6162593"/>
              <a:gd name="connsiteX4" fmla="*/ 1791 w 2726792"/>
              <a:gd name="connsiteY4" fmla="*/ 3710402 h 6162593"/>
              <a:gd name="connsiteX5" fmla="*/ 454 w 2726792"/>
              <a:gd name="connsiteY5" fmla="*/ 7751 h 61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792" h="6162593">
                <a:moveTo>
                  <a:pt x="454" y="7751"/>
                </a:moveTo>
                <a:lnTo>
                  <a:pt x="2720594" y="0"/>
                </a:lnTo>
                <a:cubicBezTo>
                  <a:pt x="2722551" y="1865237"/>
                  <a:pt x="2724835" y="4297356"/>
                  <a:pt x="2726792" y="6162593"/>
                </a:cubicBezTo>
                <a:lnTo>
                  <a:pt x="1718207" y="6158837"/>
                </a:lnTo>
                <a:cubicBezTo>
                  <a:pt x="689093" y="5848705"/>
                  <a:pt x="-8821" y="4564073"/>
                  <a:pt x="1791" y="3710402"/>
                </a:cubicBezTo>
                <a:cubicBezTo>
                  <a:pt x="3783" y="2507139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68C9D50-7928-4CA0-BFA2-1AB0032B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695325" y="1700213"/>
            <a:ext cx="7089891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87536-1667-4319-A130-CF6578DB2C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95326" y="1052736"/>
            <a:ext cx="7096124" cy="469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D53B17-CFA2-4153-BA9B-6F2B6C1F6005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74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A8ABAA8-126B-459D-B960-B85E22F49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4000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4000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D8A62-4A58-4C23-B0E5-AEF193611E4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B74D7-CB6B-47FE-A2A8-7AE5F1DED9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061BA70-9BEA-4AF5-8B24-03EBB3F2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A8BB8-1B5E-4246-8A55-FAB9C1E84DFA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38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96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2676" y="3446253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962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67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1E423-DB93-432A-8BB7-4B2613DBF94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590DBB-90A7-43BF-BDD1-CF1C6212FA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C1DC6-F03F-4189-B5B9-2FF38EB9C0E6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25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1720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8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8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9164FB8-D4B8-4D90-B308-464FB278E97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76051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3999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ADAC2D7-6D0E-46B8-9F7A-B4DB99B890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03999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EFE4D8B1-EBB1-4B03-B440-81D22A8A033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63158" y="1700907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FADD90A-0B64-4F90-9B57-FE13E0FCA2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91106" y="299705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BE4C7F0-C749-4520-AA04-DB6CA9915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91106" y="3271189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10240862-4D4B-4BB9-8F4B-AA856CD17F5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691720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8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477189D-83D5-4749-BD7C-CADC0D1471D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9668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6618C35F-5F01-46A6-BF04-0CA9BDBAAB6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76051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3999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B7F5300-022A-4183-A132-AA8EB6534A6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03999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CE2DF1AF-9EAD-40B3-B73C-07649220BF0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063158" y="4077341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6" y="5373485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B722C2B9-2C83-4877-A90D-0CA01537B0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91106" y="5647623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019EB-FA99-486B-BA02-92BE7601299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1882F53-3639-4FFE-AFD1-5428267B6B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7AECD-2D0A-4301-9CB8-B765D71F0B6B}"/>
              </a:ext>
            </a:extLst>
          </p:cNvPr>
          <p:cNvSpPr>
            <a:spLocks noGrp="1"/>
          </p:cNvSpPr>
          <p:nvPr>
            <p:ph type="dt" sz="half" idx="3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55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170" y="1917008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532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32120" y="1917008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4827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4827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86160" y="1917008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31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0231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14768" y="1917008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30924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30924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5140AB-DCE2-4DB2-81B5-60470D8E34C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BF142C-8B85-4BCA-8B54-67CC7F92FF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88FC7-59B6-4EA9-ABA6-E3BB2E23FF81}"/>
              </a:ext>
            </a:extLst>
          </p:cNvPr>
          <p:cNvSpPr>
            <a:spLocks noGrp="1"/>
          </p:cNvSpPr>
          <p:nvPr>
            <p:ph type="dt" sz="half" idx="3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5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7F97712-4CC3-452D-A157-BEE84E8057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19780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F6752E-685A-46CF-8D29-A5D4E0013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1DFD8-8A09-48BC-87A4-4F57F6D6FE1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6C9786-9794-4BE5-BBFE-4B339825F2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AFECAB-12EA-4AAC-BBB9-72070BF5947B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24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2"/>
            <a:ext cx="5400673" cy="4608513"/>
          </a:xfrm>
          <a:prstGeom prst="rect">
            <a:avLst/>
          </a:prstGeom>
          <a:solidFill>
            <a:srgbClr val="962A8B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500BB1C-3C6B-46AF-8AA4-A4BA72712C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4EA24-97F9-47A1-937E-B8E4F53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1690AC-7C51-47ED-9DD6-4A98D2E79B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ACF9F-55D3-4152-BDFF-84674C07B2B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4170D-AC78-463A-B8E0-8E87954EAB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BA455-94D3-4DB8-AAFA-811D610E138C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9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3" y="1700213"/>
            <a:ext cx="5400672" cy="4608515"/>
          </a:xfrm>
          <a:prstGeom prst="rect">
            <a:avLst/>
          </a:prstGeom>
          <a:solidFill>
            <a:srgbClr val="D7D1CC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43BCE34-49B7-4BA0-8263-6432C37E4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3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45A20B-3961-4824-8B5F-42956340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B36345A-6B2C-4967-909A-6BAA4D16DE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A7A291-5EAC-486D-928E-F46ED8B55AD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6EAF7D-7C9B-4789-AC1C-A7AF349D1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E5C78F-E1DA-41DF-B969-597539E60F5D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75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43405"/>
            <a:ext cx="107286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06" y="2553954"/>
            <a:ext cx="10737592" cy="267524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ltGray">
          <a:xfrm>
            <a:off x="2" y="0"/>
            <a:ext cx="12191999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FA41E-EFD5-45E8-BE8D-8CAB28F4BD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849" y="234886"/>
            <a:ext cx="2988000" cy="45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ADB43-ED09-48C5-A41D-5E4BDF72C85E}"/>
              </a:ext>
            </a:extLst>
          </p:cNvPr>
          <p:cNvSpPr txBox="1"/>
          <p:nvPr userDrawn="1"/>
        </p:nvSpPr>
        <p:spPr>
          <a:xfrm>
            <a:off x="1" y="-1586050"/>
            <a:ext cx="7632171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choose your own image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Go to the ‘File’ button and select another image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Change text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as necessary to suit the image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5A5C0481-15B5-4619-B80D-C8C9ABD7F904}"/>
              </a:ext>
            </a:extLst>
          </p:cNvPr>
          <p:cNvSpPr/>
          <p:nvPr userDrawn="1"/>
        </p:nvSpPr>
        <p:spPr bwMode="invGray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Graphic 1">
            <a:extLst>
              <a:ext uri="{FF2B5EF4-FFF2-40B4-BE49-F238E27FC236}">
                <a16:creationId xmlns:a16="http://schemas.microsoft.com/office/drawing/2014/main" id="{84EF10FC-E046-43D3-9897-04BE4FF5A176}"/>
              </a:ext>
            </a:extLst>
          </p:cNvPr>
          <p:cNvSpPr/>
          <p:nvPr userDrawn="1"/>
        </p:nvSpPr>
        <p:spPr bwMode="invGray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88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2"/>
          </a:xfrm>
          <a:prstGeom prst="rect">
            <a:avLst/>
          </a:prstGeom>
          <a:solidFill>
            <a:srgbClr val="999490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0D8A284-12F0-43E7-820E-1E72AC40E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255835-9B81-4FE6-A19A-BDEACE6D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5F36F7-9D4E-4EA5-882E-DEDD94B59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00394-8C62-4535-AFCB-49065079CFAF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39123-EB1E-4E5F-B70D-F7DEE2CEE7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F0C86-E17F-4FB6-93F4-7CD03DCBD834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28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7" y="1700213"/>
            <a:ext cx="3384548" cy="4615710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700213"/>
            <a:ext cx="3384548" cy="4615710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5" y="1692905"/>
            <a:ext cx="3384548" cy="4615710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AC039-02E7-49D5-B557-F29BDF128A9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48569-D32E-4698-B1DF-F6D3A1B42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18496-7854-4AD0-8A2D-922EA1AA164D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82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6D0029-C709-49E4-ADBE-DE71FBF91E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800" y="3593712"/>
            <a:ext cx="5198533" cy="271501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2AA681-0A5C-4843-AFF7-8900ED2A6D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8618" y="2024810"/>
            <a:ext cx="5198400" cy="24278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8619" y="4602158"/>
            <a:ext cx="5198533" cy="1700191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FF14A-9BDE-42F0-AA14-E13CCFE3E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800" y="1700808"/>
            <a:ext cx="5198532" cy="174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47FC4A52-417F-4863-97DD-E656EA43AC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8619" y="1700809"/>
            <a:ext cx="5198533" cy="324000"/>
          </a:xfrm>
          <a:prstGeom prst="rect">
            <a:avLst/>
          </a:prstGeom>
        </p:spPr>
        <p:txBody>
          <a:bodyPr>
            <a:normAutofit/>
          </a:bodyPr>
          <a:lstStyle>
            <a:lvl5pPr>
              <a:defRPr lang="en-AU" sz="2000" b="1" dirty="0"/>
            </a:lvl5pPr>
          </a:lstStyle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229EC4-696A-4791-8EB0-396DF61F7A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B4A2E-6294-4DC9-8779-3231A7E9B5C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CAB502-16F2-4A19-97A1-C081D2265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506F8-588F-4C50-8AA3-03099347931D}"/>
              </a:ext>
            </a:extLst>
          </p:cNvPr>
          <p:cNvSpPr>
            <a:spLocks noGrp="1"/>
          </p:cNvSpPr>
          <p:nvPr>
            <p:ph type="dt" sz="half" idx="2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11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6500" y="2677684"/>
            <a:ext cx="5219998" cy="1615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86500" y="4694142"/>
            <a:ext cx="5219996" cy="16151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7EF0A71-527C-4177-BD73-0A32F4F3B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6500" y="227965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6500" y="4401144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279196"/>
            <a:ext cx="5183717" cy="2013899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800" y="4401144"/>
            <a:ext cx="5183717" cy="190817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88F5021-D4C3-4888-A4D5-06E996CC21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F3FBD-B2FA-4ECC-94B3-AE0A46E7AD4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1DA3F-F774-45EB-B6E3-EB3EBFC56B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9483DB6-35E8-41E9-930B-445C4EFE7A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382FB-62F4-4C2A-91A5-943967894D42}"/>
              </a:ext>
            </a:extLst>
          </p:cNvPr>
          <p:cNvSpPr>
            <a:spLocks noGrp="1"/>
          </p:cNvSpPr>
          <p:nvPr>
            <p:ph type="dt" sz="half" idx="3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15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7132BB-77E6-4CDB-BD22-890A94E03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FA311-E5C8-49FB-A70D-B5D69EF896F4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7DAC2F-25B2-40B2-B3C3-AEDF3893C1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3B7EB-0921-47FC-BB02-41C5175DD7EB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50E81-A697-4D2A-9C73-3BBE321DFC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152896"/>
            <a:ext cx="123734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39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BD1DEA-6C0B-48CD-8886-623BD6330C76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94800" y="1082188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ight Triangle 3">
            <a:extLst>
              <a:ext uri="{FF2B5EF4-FFF2-40B4-BE49-F238E27FC236}">
                <a16:creationId xmlns:a16="http://schemas.microsoft.com/office/drawing/2014/main" id="{98BF4DE5-D126-4077-BBC8-5F3A09BC0E5C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Graphic 1">
            <a:extLst>
              <a:ext uri="{FF2B5EF4-FFF2-40B4-BE49-F238E27FC236}">
                <a16:creationId xmlns:a16="http://schemas.microsoft.com/office/drawing/2014/main" id="{6B4A31B5-8366-4D72-B33B-C4528CEC8D4B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64D713-B046-4FE6-BDD7-EE4264F7C4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EDAD56-26A5-445E-899E-91F378A60EDF}"/>
              </a:ext>
            </a:extLst>
          </p:cNvPr>
          <p:cNvSpPr txBox="1"/>
          <p:nvPr userDrawn="1"/>
        </p:nvSpPr>
        <p:spPr>
          <a:xfrm>
            <a:off x="694800" y="4545136"/>
            <a:ext cx="2391677" cy="108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650" dirty="0">
                <a:solidFill>
                  <a:schemeClr val="bg1"/>
                </a:solidFill>
              </a:rPr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30595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D9BE05-DABC-48CC-9999-1581840BE656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CE2D37-876C-4C8F-A6C5-0AB063A0B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6F77BFB-AD63-495E-A4EA-EE2AFB4F9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A941B40-7380-40DF-ADBB-0A6ED4F172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02E3968-432E-4834-8F0D-CD2BC42D2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9F5A590-B6A3-42B3-8477-542088A3B0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4FAE95-A058-4EFD-92C1-90CCC284BF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88B10E-2ED8-4B6E-92E8-70B077E3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1082188"/>
            <a:ext cx="5209113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ECBBC4F-ECF3-4E50-963A-BDB169C514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2454" y="923051"/>
            <a:ext cx="6101952" cy="5934795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254 w 4075984"/>
              <a:gd name="connsiteY0" fmla="*/ 250455 h 5597085"/>
              <a:gd name="connsiteX1" fmla="*/ 4075471 w 4075984"/>
              <a:gd name="connsiteY1" fmla="*/ 0 h 5597085"/>
              <a:gd name="connsiteX2" fmla="*/ 4074982 w 4075984"/>
              <a:gd name="connsiteY2" fmla="*/ 5595143 h 5597085"/>
              <a:gd name="connsiteX3" fmla="*/ 1723096 w 4075984"/>
              <a:gd name="connsiteY3" fmla="*/ 5597085 h 5597085"/>
              <a:gd name="connsiteX4" fmla="*/ 6680 w 4075984"/>
              <a:gd name="connsiteY4" fmla="*/ 3148650 h 5597085"/>
              <a:gd name="connsiteX5" fmla="*/ 254 w 4075984"/>
              <a:gd name="connsiteY5" fmla="*/ 250455 h 5597085"/>
              <a:gd name="connsiteX0" fmla="*/ 254 w 4080827"/>
              <a:gd name="connsiteY0" fmla="*/ 29 h 5346659"/>
              <a:gd name="connsiteX1" fmla="*/ 4080560 w 4080827"/>
              <a:gd name="connsiteY1" fmla="*/ 50390 h 5346659"/>
              <a:gd name="connsiteX2" fmla="*/ 4074982 w 4080827"/>
              <a:gd name="connsiteY2" fmla="*/ 5344717 h 5346659"/>
              <a:gd name="connsiteX3" fmla="*/ 1723096 w 4080827"/>
              <a:gd name="connsiteY3" fmla="*/ 5346659 h 5346659"/>
              <a:gd name="connsiteX4" fmla="*/ 6680 w 4080827"/>
              <a:gd name="connsiteY4" fmla="*/ 2898224 h 5346659"/>
              <a:gd name="connsiteX5" fmla="*/ 254 w 4080827"/>
              <a:gd name="connsiteY5" fmla="*/ 29 h 5346659"/>
              <a:gd name="connsiteX0" fmla="*/ 254 w 4080827"/>
              <a:gd name="connsiteY0" fmla="*/ 0 h 5346630"/>
              <a:gd name="connsiteX1" fmla="*/ 4080560 w 4080827"/>
              <a:gd name="connsiteY1" fmla="*/ 16177 h 5346630"/>
              <a:gd name="connsiteX2" fmla="*/ 4074982 w 4080827"/>
              <a:gd name="connsiteY2" fmla="*/ 5344688 h 5346630"/>
              <a:gd name="connsiteX3" fmla="*/ 1723096 w 4080827"/>
              <a:gd name="connsiteY3" fmla="*/ 5346630 h 5346630"/>
              <a:gd name="connsiteX4" fmla="*/ 6680 w 4080827"/>
              <a:gd name="connsiteY4" fmla="*/ 2898195 h 5346630"/>
              <a:gd name="connsiteX5" fmla="*/ 254 w 4080827"/>
              <a:gd name="connsiteY5" fmla="*/ 0 h 5346630"/>
              <a:gd name="connsiteX0" fmla="*/ 254 w 4080827"/>
              <a:gd name="connsiteY0" fmla="*/ 0 h 5332957"/>
              <a:gd name="connsiteX1" fmla="*/ 4080560 w 4080827"/>
              <a:gd name="connsiteY1" fmla="*/ 2504 h 5332957"/>
              <a:gd name="connsiteX2" fmla="*/ 4074982 w 4080827"/>
              <a:gd name="connsiteY2" fmla="*/ 5331015 h 5332957"/>
              <a:gd name="connsiteX3" fmla="*/ 1723096 w 4080827"/>
              <a:gd name="connsiteY3" fmla="*/ 5332957 h 5332957"/>
              <a:gd name="connsiteX4" fmla="*/ 6680 w 4080827"/>
              <a:gd name="connsiteY4" fmla="*/ 2884522 h 5332957"/>
              <a:gd name="connsiteX5" fmla="*/ 254 w 4080827"/>
              <a:gd name="connsiteY5" fmla="*/ 0 h 5332957"/>
              <a:gd name="connsiteX0" fmla="*/ 254 w 4080827"/>
              <a:gd name="connsiteY0" fmla="*/ 8891 h 5330453"/>
              <a:gd name="connsiteX1" fmla="*/ 4080560 w 4080827"/>
              <a:gd name="connsiteY1" fmla="*/ 0 h 5330453"/>
              <a:gd name="connsiteX2" fmla="*/ 4074982 w 4080827"/>
              <a:gd name="connsiteY2" fmla="*/ 5328511 h 5330453"/>
              <a:gd name="connsiteX3" fmla="*/ 1723096 w 4080827"/>
              <a:gd name="connsiteY3" fmla="*/ 5330453 h 5330453"/>
              <a:gd name="connsiteX4" fmla="*/ 6680 w 4080827"/>
              <a:gd name="connsiteY4" fmla="*/ 2882018 h 5330453"/>
              <a:gd name="connsiteX5" fmla="*/ 254 w 4080827"/>
              <a:gd name="connsiteY5" fmla="*/ 8891 h 5330453"/>
              <a:gd name="connsiteX0" fmla="*/ 254 w 4080827"/>
              <a:gd name="connsiteY0" fmla="*/ 0 h 5321562"/>
              <a:gd name="connsiteX1" fmla="*/ 4080560 w 4080827"/>
              <a:gd name="connsiteY1" fmla="*/ 8201 h 5321562"/>
              <a:gd name="connsiteX2" fmla="*/ 4074982 w 4080827"/>
              <a:gd name="connsiteY2" fmla="*/ 5319620 h 5321562"/>
              <a:gd name="connsiteX3" fmla="*/ 1723096 w 4080827"/>
              <a:gd name="connsiteY3" fmla="*/ 5321562 h 5321562"/>
              <a:gd name="connsiteX4" fmla="*/ 6680 w 4080827"/>
              <a:gd name="connsiteY4" fmla="*/ 2873127 h 5321562"/>
              <a:gd name="connsiteX5" fmla="*/ 254 w 4080827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2504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4982"/>
              <a:gd name="connsiteY0" fmla="*/ 0 h 5321562"/>
              <a:gd name="connsiteX1" fmla="*/ 4050875 w 4074982"/>
              <a:gd name="connsiteY1" fmla="*/ 207606 h 5321562"/>
              <a:gd name="connsiteX2" fmla="*/ 4074982 w 4074982"/>
              <a:gd name="connsiteY2" fmla="*/ 5319620 h 5321562"/>
              <a:gd name="connsiteX3" fmla="*/ 1723096 w 4074982"/>
              <a:gd name="connsiteY3" fmla="*/ 5321562 h 5321562"/>
              <a:gd name="connsiteX4" fmla="*/ 6680 w 4074982"/>
              <a:gd name="connsiteY4" fmla="*/ 2873127 h 5321562"/>
              <a:gd name="connsiteX5" fmla="*/ 254 w 4074982"/>
              <a:gd name="connsiteY5" fmla="*/ 0 h 5321562"/>
              <a:gd name="connsiteX0" fmla="*/ 254 w 4074982"/>
              <a:gd name="connsiteY0" fmla="*/ 3193 h 5324755"/>
              <a:gd name="connsiteX1" fmla="*/ 4072078 w 4074982"/>
              <a:gd name="connsiteY1" fmla="*/ 0 h 5324755"/>
              <a:gd name="connsiteX2" fmla="*/ 4074982 w 4074982"/>
              <a:gd name="connsiteY2" fmla="*/ 5322813 h 5324755"/>
              <a:gd name="connsiteX3" fmla="*/ 1723096 w 4074982"/>
              <a:gd name="connsiteY3" fmla="*/ 5324755 h 5324755"/>
              <a:gd name="connsiteX4" fmla="*/ 6680 w 4074982"/>
              <a:gd name="connsiteY4" fmla="*/ 2876320 h 5324755"/>
              <a:gd name="connsiteX5" fmla="*/ 254 w 4074982"/>
              <a:gd name="connsiteY5" fmla="*/ 3193 h 532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4982" h="5324755">
                <a:moveTo>
                  <a:pt x="254" y="3193"/>
                </a:moveTo>
                <a:lnTo>
                  <a:pt x="4072078" y="0"/>
                </a:lnTo>
                <a:cubicBezTo>
                  <a:pt x="4074035" y="1865237"/>
                  <a:pt x="4073025" y="3457576"/>
                  <a:pt x="4074982" y="5322813"/>
                </a:cubicBezTo>
                <a:lnTo>
                  <a:pt x="1723096" y="5324755"/>
                </a:lnTo>
                <a:cubicBezTo>
                  <a:pt x="693982" y="5014623"/>
                  <a:pt x="-3932" y="3729991"/>
                  <a:pt x="6680" y="2876320"/>
                </a:cubicBezTo>
                <a:cubicBezTo>
                  <a:pt x="8672" y="1673057"/>
                  <a:pt x="-1738" y="1206456"/>
                  <a:pt x="254" y="319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3753C3-AD71-41CF-A0E3-EDC40D8596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8D7F9E-C12F-47F1-B536-38EB7D688E56}"/>
              </a:ext>
            </a:extLst>
          </p:cNvPr>
          <p:cNvSpPr txBox="1"/>
          <p:nvPr userDrawn="1"/>
        </p:nvSpPr>
        <p:spPr>
          <a:xfrm>
            <a:off x="694800" y="4545136"/>
            <a:ext cx="2391677" cy="108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650" dirty="0">
                <a:solidFill>
                  <a:schemeClr val="tx1"/>
                </a:solidFill>
              </a:rPr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12217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A2C22-D4CF-4FE0-AF06-038EB2ACB6D9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51603-5D6A-462B-B9E7-98413BF2CB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DBA991DB-C059-4DB2-8D91-33D3F395188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F070BDDD-4427-48C1-9206-C4CC3FAE8AD1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1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(Editabl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[Divider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[Divider subtitle]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E33C2-B581-422F-9FF5-AF660C79D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3">
            <a:extLst>
              <a:ext uri="{FF2B5EF4-FFF2-40B4-BE49-F238E27FC236}">
                <a16:creationId xmlns:a16="http://schemas.microsoft.com/office/drawing/2014/main" id="{5E92F574-51E7-47B2-86D2-94DAE288E822}"/>
              </a:ext>
            </a:extLst>
          </p:cNvPr>
          <p:cNvSpPr/>
          <p:nvPr userDrawn="1"/>
        </p:nvSpPr>
        <p:spPr bwMode="invGray">
          <a:xfrm>
            <a:off x="2" y="4076700"/>
            <a:ext cx="3407833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31ECE3F-0C43-444E-9F0C-B23F8D3935D2}"/>
              </a:ext>
            </a:extLst>
          </p:cNvPr>
          <p:cNvSpPr/>
          <p:nvPr userDrawn="1"/>
        </p:nvSpPr>
        <p:spPr bwMode="invGray">
          <a:xfrm>
            <a:off x="9192249" y="5584173"/>
            <a:ext cx="2999415" cy="1273828"/>
          </a:xfrm>
          <a:custGeom>
            <a:avLst/>
            <a:gdLst>
              <a:gd name="connsiteX0" fmla="*/ 0 w 2267490"/>
              <a:gd name="connsiteY0" fmla="*/ 0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4" fmla="*/ 0 w 2267490"/>
              <a:gd name="connsiteY4" fmla="*/ 0 h 1132541"/>
              <a:gd name="connsiteX0" fmla="*/ 0 w 2267490"/>
              <a:gd name="connsiteY0" fmla="*/ 1132541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0" fmla="*/ 0 w 2291396"/>
              <a:gd name="connsiteY0" fmla="*/ 857623 h 1132541"/>
              <a:gd name="connsiteX1" fmla="*/ 2291396 w 2291396"/>
              <a:gd name="connsiteY1" fmla="*/ 0 h 1132541"/>
              <a:gd name="connsiteX2" fmla="*/ 2291396 w 2291396"/>
              <a:gd name="connsiteY2" fmla="*/ 1132541 h 1132541"/>
              <a:gd name="connsiteX3" fmla="*/ 0 w 2291396"/>
              <a:gd name="connsiteY3" fmla="*/ 857623 h 1132541"/>
              <a:gd name="connsiteX0" fmla="*/ 0 w 2249561"/>
              <a:gd name="connsiteY0" fmla="*/ 845670 h 1132541"/>
              <a:gd name="connsiteX1" fmla="*/ 2249561 w 2249561"/>
              <a:gd name="connsiteY1" fmla="*/ 0 h 1132541"/>
              <a:gd name="connsiteX2" fmla="*/ 2249561 w 2249561"/>
              <a:gd name="connsiteY2" fmla="*/ 1132541 h 1132541"/>
              <a:gd name="connsiteX3" fmla="*/ 0 w 2249561"/>
              <a:gd name="connsiteY3" fmla="*/ 845670 h 1132541"/>
              <a:gd name="connsiteX0" fmla="*/ 0 w 2249561"/>
              <a:gd name="connsiteY0" fmla="*/ 944560 h 1231431"/>
              <a:gd name="connsiteX1" fmla="*/ 2249561 w 2249561"/>
              <a:gd name="connsiteY1" fmla="*/ 98890 h 1231431"/>
              <a:gd name="connsiteX2" fmla="*/ 2249561 w 2249561"/>
              <a:gd name="connsiteY2" fmla="*/ 1231431 h 1231431"/>
              <a:gd name="connsiteX3" fmla="*/ 0 w 2249561"/>
              <a:gd name="connsiteY3" fmla="*/ 944560 h 1231431"/>
              <a:gd name="connsiteX0" fmla="*/ 0 w 2249561"/>
              <a:gd name="connsiteY0" fmla="*/ 1212084 h 1498955"/>
              <a:gd name="connsiteX1" fmla="*/ 2249561 w 2249561"/>
              <a:gd name="connsiteY1" fmla="*/ 366414 h 1498955"/>
              <a:gd name="connsiteX2" fmla="*/ 2249561 w 2249561"/>
              <a:gd name="connsiteY2" fmla="*/ 1498955 h 1498955"/>
              <a:gd name="connsiteX3" fmla="*/ 0 w 2249561"/>
              <a:gd name="connsiteY3" fmla="*/ 1212084 h 1498955"/>
              <a:gd name="connsiteX0" fmla="*/ 0 w 2249561"/>
              <a:gd name="connsiteY0" fmla="*/ 1016618 h 1303489"/>
              <a:gd name="connsiteX1" fmla="*/ 2249561 w 2249561"/>
              <a:gd name="connsiteY1" fmla="*/ 170948 h 1303489"/>
              <a:gd name="connsiteX2" fmla="*/ 2249561 w 2249561"/>
              <a:gd name="connsiteY2" fmla="*/ 1303489 h 1303489"/>
              <a:gd name="connsiteX3" fmla="*/ 0 w 2249561"/>
              <a:gd name="connsiteY3" fmla="*/ 1016618 h 1303489"/>
              <a:gd name="connsiteX0" fmla="*/ 0 w 2249561"/>
              <a:gd name="connsiteY0" fmla="*/ 1002505 h 1289376"/>
              <a:gd name="connsiteX1" fmla="*/ 2249561 w 2249561"/>
              <a:gd name="connsiteY1" fmla="*/ 156835 h 1289376"/>
              <a:gd name="connsiteX2" fmla="*/ 2249561 w 2249561"/>
              <a:gd name="connsiteY2" fmla="*/ 1289376 h 1289376"/>
              <a:gd name="connsiteX3" fmla="*/ 0 w 2249561"/>
              <a:gd name="connsiteY3" fmla="*/ 1002505 h 1289376"/>
              <a:gd name="connsiteX0" fmla="*/ 0 w 2249561"/>
              <a:gd name="connsiteY0" fmla="*/ 985444 h 1272315"/>
              <a:gd name="connsiteX1" fmla="*/ 2249561 w 2249561"/>
              <a:gd name="connsiteY1" fmla="*/ 139774 h 1272315"/>
              <a:gd name="connsiteX2" fmla="*/ 2249561 w 2249561"/>
              <a:gd name="connsiteY2" fmla="*/ 1272315 h 1272315"/>
              <a:gd name="connsiteX3" fmla="*/ 0 w 2249561"/>
              <a:gd name="connsiteY3" fmla="*/ 985444 h 1272315"/>
              <a:gd name="connsiteX0" fmla="*/ 0 w 2249561"/>
              <a:gd name="connsiteY0" fmla="*/ 979690 h 1266561"/>
              <a:gd name="connsiteX1" fmla="*/ 2249561 w 2249561"/>
              <a:gd name="connsiteY1" fmla="*/ 134020 h 1266561"/>
              <a:gd name="connsiteX2" fmla="*/ 2249561 w 2249561"/>
              <a:gd name="connsiteY2" fmla="*/ 1266561 h 1266561"/>
              <a:gd name="connsiteX3" fmla="*/ 0 w 2249561"/>
              <a:gd name="connsiteY3" fmla="*/ 979690 h 1266561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561" h="1273828">
                <a:moveTo>
                  <a:pt x="0" y="986957"/>
                </a:moveTo>
                <a:cubicBezTo>
                  <a:pt x="690087" y="358432"/>
                  <a:pt x="1188931" y="-294000"/>
                  <a:pt x="2249561" y="141287"/>
                </a:cubicBezTo>
                <a:lnTo>
                  <a:pt x="2249561" y="1273828"/>
                </a:lnTo>
                <a:cubicBezTo>
                  <a:pt x="1762671" y="1220039"/>
                  <a:pt x="570560" y="550676"/>
                  <a:pt x="0" y="9869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noFill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E7FD6-C4AB-456C-8186-F8E8B285CBB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EDD3B-B2C6-4C8F-88C7-30EB2A9492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5400BA-682A-4644-881E-9D9BA0DAB8F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78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9BA0F0A-82FA-4477-B553-959A8EFB7E8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695325" y="151136"/>
            <a:ext cx="3384549" cy="24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617285-D1B4-4CCD-B438-9B032C51AF7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dirty="0"/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75DB1-C9CB-4BE5-B284-7833AD90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61A5-F8C2-49CF-AE4B-80932D43C55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DE9F9C2-C2B0-4B19-9F8F-A1280EA27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276872"/>
            <a:ext cx="10801350" cy="403185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6D02D-851A-425B-9382-05F6C6A21A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7739A71-8D07-4132-9F5A-AE8E3A1B3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8DC2F2-9186-47D8-9B5E-AD01B90E6DD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B56B-4EE8-4A95-A470-557D6FBBE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6DF2CA-8642-47E7-98D3-A701941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B2684-2D18-4E6D-8AA2-AD850CFD277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76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700213"/>
            <a:ext cx="10801349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B83A3-A276-43C3-9F27-2B380C414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4" y="151134"/>
            <a:ext cx="3360109" cy="28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83" r:id="rId3"/>
    <p:sldLayoutId id="2147483774" r:id="rId4"/>
    <p:sldLayoutId id="2147483792" r:id="rId5"/>
    <p:sldLayoutId id="2147483775" r:id="rId6"/>
    <p:sldLayoutId id="2147483650" r:id="rId7"/>
    <p:sldLayoutId id="2147483652" r:id="rId8"/>
    <p:sldLayoutId id="2147483778" r:id="rId9"/>
    <p:sldLayoutId id="2147483779" r:id="rId10"/>
    <p:sldLayoutId id="2147483728" r:id="rId11"/>
    <p:sldLayoutId id="2147483784" r:id="rId12"/>
    <p:sldLayoutId id="2147483656" r:id="rId13"/>
    <p:sldLayoutId id="2147483732" r:id="rId14"/>
    <p:sldLayoutId id="2147483793" r:id="rId15"/>
    <p:sldLayoutId id="2147483657" r:id="rId16"/>
    <p:sldLayoutId id="2147483765" r:id="rId17"/>
    <p:sldLayoutId id="2147483787" r:id="rId18"/>
    <p:sldLayoutId id="2147483788" r:id="rId19"/>
    <p:sldLayoutId id="2147483794" r:id="rId20"/>
    <p:sldLayoutId id="2147483795" r:id="rId21"/>
    <p:sldLayoutId id="2147483796" r:id="rId22"/>
    <p:sldLayoutId id="2147483791" r:id="rId23"/>
    <p:sldLayoutId id="2147483797" r:id="rId24"/>
    <p:sldLayoutId id="2147483790" r:id="rId25"/>
    <p:sldLayoutId id="2147483798" r:id="rId26"/>
    <p:sldLayoutId id="2147483768" r:id="rId27"/>
    <p:sldLayoutId id="2147483769" r:id="rId28"/>
    <p:sldLayoutId id="2147483770" r:id="rId29"/>
    <p:sldLayoutId id="2147483771" r:id="rId30"/>
    <p:sldLayoutId id="2147483789" r:id="rId31"/>
    <p:sldLayoutId id="2147483776" r:id="rId32"/>
    <p:sldLayoutId id="2147483777" r:id="rId33"/>
    <p:sldLayoutId id="2147483654" r:id="rId34"/>
    <p:sldLayoutId id="2147483785" r:id="rId35"/>
    <p:sldLayoutId id="2147483780" r:id="rId36"/>
    <p:sldLayoutId id="2147483782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79388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­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79388" algn="l" defTabSz="914400" rtl="0" eaLnBrk="1" latinLnBrk="0" hangingPunct="1">
        <a:lnSpc>
          <a:spcPct val="11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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lang="en-US" sz="2400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2000" b="1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663" userDrawn="1">
          <p15:clr>
            <a:srgbClr val="F26B43"/>
          </p15:clr>
        </p15:guide>
        <p15:guide id="9" pos="3961" userDrawn="1">
          <p15:clr>
            <a:srgbClr val="F26B43"/>
          </p15:clr>
        </p15:guide>
        <p15:guide id="10" pos="3719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  <p15:guide id="13" pos="7242" userDrawn="1">
          <p15:clr>
            <a:srgbClr val="F26B43"/>
          </p15:clr>
        </p15:guide>
        <p15:guide id="14" orient="horz" pos="981" userDrawn="1">
          <p15:clr>
            <a:srgbClr val="F26B43"/>
          </p15:clr>
        </p15:guide>
        <p15:guide id="15" pos="2772" userDrawn="1">
          <p15:clr>
            <a:srgbClr val="F26B43"/>
          </p15:clr>
        </p15:guide>
        <p15:guide id="16" pos="2570" userDrawn="1">
          <p15:clr>
            <a:srgbClr val="F26B43"/>
          </p15:clr>
        </p15:guide>
        <p15:guide id="17" pos="5110" userDrawn="1">
          <p15:clr>
            <a:srgbClr val="F26B43"/>
          </p15:clr>
        </p15:guide>
        <p15:guide id="18" pos="4908" userDrawn="1">
          <p15:clr>
            <a:srgbClr val="F26B43"/>
          </p15:clr>
        </p15:guide>
        <p15:guide id="19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1DA57-E47C-8C35-3E4E-0232C5A700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EXTRAPOLATION</a:t>
            </a:r>
            <a:endParaRPr lang="en-AU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5C47B8-EE22-F553-B6AB-ED0BFF221B26}"/>
              </a:ext>
            </a:extLst>
          </p:cNvPr>
          <p:cNvSpPr/>
          <p:nvPr/>
        </p:nvSpPr>
        <p:spPr>
          <a:xfrm>
            <a:off x="407368" y="1340768"/>
            <a:ext cx="3024336" cy="3888432"/>
          </a:xfrm>
          <a:prstGeom prst="roundRect">
            <a:avLst/>
          </a:prstGeom>
          <a:solidFill>
            <a:srgbClr val="C09B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Sun 8">
            <a:extLst>
              <a:ext uri="{FF2B5EF4-FFF2-40B4-BE49-F238E27FC236}">
                <a16:creationId xmlns:a16="http://schemas.microsoft.com/office/drawing/2014/main" id="{DD1B6578-DD03-B71C-9863-521211D3D642}"/>
              </a:ext>
            </a:extLst>
          </p:cNvPr>
          <p:cNvSpPr/>
          <p:nvPr/>
        </p:nvSpPr>
        <p:spPr>
          <a:xfrm>
            <a:off x="1302544" y="2420888"/>
            <a:ext cx="144016" cy="144016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Sun 9">
            <a:extLst>
              <a:ext uri="{FF2B5EF4-FFF2-40B4-BE49-F238E27FC236}">
                <a16:creationId xmlns:a16="http://schemas.microsoft.com/office/drawing/2014/main" id="{85E93071-FF8C-A35B-966A-98D6A32F2E30}"/>
              </a:ext>
            </a:extLst>
          </p:cNvPr>
          <p:cNvSpPr/>
          <p:nvPr/>
        </p:nvSpPr>
        <p:spPr>
          <a:xfrm>
            <a:off x="2454672" y="4005064"/>
            <a:ext cx="144016" cy="144016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3ED158-0655-E310-15F8-6AC9B2355CDB}"/>
              </a:ext>
            </a:extLst>
          </p:cNvPr>
          <p:cNvCxnSpPr>
            <a:cxnSpLocks/>
          </p:cNvCxnSpPr>
          <p:nvPr/>
        </p:nvCxnSpPr>
        <p:spPr>
          <a:xfrm flipH="1">
            <a:off x="1518568" y="1401743"/>
            <a:ext cx="2520278" cy="101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90F2F4-A3D0-3F58-E076-556915C68F44}"/>
              </a:ext>
            </a:extLst>
          </p:cNvPr>
          <p:cNvGrpSpPr/>
          <p:nvPr/>
        </p:nvGrpSpPr>
        <p:grpSpPr>
          <a:xfrm>
            <a:off x="4038846" y="1124744"/>
            <a:ext cx="2880321" cy="744814"/>
            <a:chOff x="4799854" y="1268760"/>
            <a:chExt cx="2880321" cy="74481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364D7B-61D5-22CA-989E-AD5FD5FA5821}"/>
                </a:ext>
              </a:extLst>
            </p:cNvPr>
            <p:cNvSpPr txBox="1"/>
            <p:nvPr/>
          </p:nvSpPr>
          <p:spPr>
            <a:xfrm flipH="1">
              <a:off x="4799854" y="1268760"/>
              <a:ext cx="2880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50.0 - Permittivity as taken by Vivaldi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763931-0D5E-4218-2F95-D935C417C367}"/>
                </a:ext>
              </a:extLst>
            </p:cNvPr>
            <p:cNvSpPr txBox="1"/>
            <p:nvPr/>
          </p:nvSpPr>
          <p:spPr>
            <a:xfrm flipH="1">
              <a:off x="4799854" y="1551909"/>
              <a:ext cx="2376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49263" indent="-449263"/>
              <a:r>
                <a:rPr lang="en-AU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38.0 - Permittivity as taken by Penetration test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C3B28C-7135-D725-F1B3-B5D1BB0D7548}"/>
              </a:ext>
            </a:extLst>
          </p:cNvPr>
          <p:cNvGrpSpPr/>
          <p:nvPr/>
        </p:nvGrpSpPr>
        <p:grpSpPr>
          <a:xfrm>
            <a:off x="4038846" y="3724990"/>
            <a:ext cx="2880321" cy="744814"/>
            <a:chOff x="4799854" y="1268760"/>
            <a:chExt cx="2880321" cy="74481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860244-9ADF-DD02-EEAE-B753ED5D58AB}"/>
                </a:ext>
              </a:extLst>
            </p:cNvPr>
            <p:cNvSpPr txBox="1"/>
            <p:nvPr/>
          </p:nvSpPr>
          <p:spPr>
            <a:xfrm flipH="1">
              <a:off x="4799854" y="1268760"/>
              <a:ext cx="2880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20.0 - Permittivity as taken by Vivaldi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F45A58-2A36-FB09-A490-6C0B33DCB183}"/>
                </a:ext>
              </a:extLst>
            </p:cNvPr>
            <p:cNvSpPr txBox="1"/>
            <p:nvPr/>
          </p:nvSpPr>
          <p:spPr>
            <a:xfrm flipH="1">
              <a:off x="4799854" y="1551909"/>
              <a:ext cx="2376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49263" indent="-449263"/>
              <a:r>
                <a:rPr lang="en-AU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12.0 - Permittivity as taken by Penetration test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2E1053-196C-2BD7-09E2-2C8C8A55E6EE}"/>
              </a:ext>
            </a:extLst>
          </p:cNvPr>
          <p:cNvCxnSpPr>
            <a:cxnSpLocks/>
          </p:cNvCxnSpPr>
          <p:nvPr/>
        </p:nvCxnSpPr>
        <p:spPr>
          <a:xfrm flipH="1">
            <a:off x="2742704" y="4004414"/>
            <a:ext cx="1296142" cy="7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BDD9A3A-5FC3-2CF6-6BDD-76DB37B5E7A9}"/>
              </a:ext>
            </a:extLst>
          </p:cNvPr>
          <p:cNvGrpSpPr/>
          <p:nvPr/>
        </p:nvGrpSpPr>
        <p:grpSpPr>
          <a:xfrm>
            <a:off x="6055184" y="1589549"/>
            <a:ext cx="792089" cy="1260312"/>
            <a:chOff x="6631135" y="771175"/>
            <a:chExt cx="792089" cy="1260312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F80610F-AC31-2C4E-9303-A5DB62392198}"/>
                </a:ext>
              </a:extLst>
            </p:cNvPr>
            <p:cNvSpPr/>
            <p:nvPr/>
          </p:nvSpPr>
          <p:spPr>
            <a:xfrm>
              <a:off x="6734220" y="1077707"/>
              <a:ext cx="576064" cy="648072"/>
            </a:xfrm>
            <a:prstGeom prst="roundRect">
              <a:avLst/>
            </a:prstGeom>
            <a:pattFill prst="lgConfetti">
              <a:fgClr>
                <a:schemeClr val="accent4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C27E55-FCB0-1C91-89E7-F7C90D385D9B}"/>
                </a:ext>
              </a:extLst>
            </p:cNvPr>
            <p:cNvSpPr txBox="1"/>
            <p:nvPr/>
          </p:nvSpPr>
          <p:spPr>
            <a:xfrm>
              <a:off x="6734220" y="1769877"/>
              <a:ext cx="576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DRY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19A68A-328E-6316-61F0-F745D5E0555C}"/>
                </a:ext>
              </a:extLst>
            </p:cNvPr>
            <p:cNvSpPr txBox="1"/>
            <p:nvPr/>
          </p:nvSpPr>
          <p:spPr>
            <a:xfrm>
              <a:off x="6631135" y="771175"/>
              <a:ext cx="79208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SAMPLE 2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C1DACD8-5226-4350-343E-E1ED39091046}"/>
              </a:ext>
            </a:extLst>
          </p:cNvPr>
          <p:cNvGrpSpPr/>
          <p:nvPr/>
        </p:nvGrpSpPr>
        <p:grpSpPr>
          <a:xfrm>
            <a:off x="6055184" y="4283206"/>
            <a:ext cx="792089" cy="1260312"/>
            <a:chOff x="6631135" y="3464832"/>
            <a:chExt cx="792089" cy="126031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FAEA55C-F1B9-F0B9-7A19-565B08C06831}"/>
                </a:ext>
              </a:extLst>
            </p:cNvPr>
            <p:cNvSpPr/>
            <p:nvPr/>
          </p:nvSpPr>
          <p:spPr>
            <a:xfrm>
              <a:off x="6734220" y="3765877"/>
              <a:ext cx="576064" cy="648072"/>
            </a:xfrm>
            <a:prstGeom prst="roundRect">
              <a:avLst/>
            </a:prstGeom>
            <a:pattFill prst="smConfetti">
              <a:fgClr>
                <a:schemeClr val="accent1"/>
              </a:fgClr>
              <a:bgClr>
                <a:schemeClr val="accent3">
                  <a:lumMod val="20000"/>
                  <a:lumOff val="80000"/>
                </a:schemeClr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5376C6-6A48-CF59-ED9C-04873CD8B4ED}"/>
                </a:ext>
              </a:extLst>
            </p:cNvPr>
            <p:cNvSpPr txBox="1"/>
            <p:nvPr/>
          </p:nvSpPr>
          <p:spPr>
            <a:xfrm>
              <a:off x="6734220" y="4463534"/>
              <a:ext cx="576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WET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A965F0-0E86-B3D1-7D4B-2A64B9CF2CD6}"/>
                </a:ext>
              </a:extLst>
            </p:cNvPr>
            <p:cNvSpPr txBox="1"/>
            <p:nvPr/>
          </p:nvSpPr>
          <p:spPr>
            <a:xfrm>
              <a:off x="6631135" y="3464832"/>
              <a:ext cx="79208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SAMPLE 1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F316CCB-8F07-0143-9CCB-85511D9E54C7}"/>
              </a:ext>
            </a:extLst>
          </p:cNvPr>
          <p:cNvSpPr txBox="1"/>
          <p:nvPr/>
        </p:nvSpPr>
        <p:spPr>
          <a:xfrm>
            <a:off x="9601199" y="925798"/>
            <a:ext cx="2576514" cy="151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AU" sz="1200" dirty="0"/>
              <a:t>CAN I CREATE A CALCULATION THAT CORRELATES THE DATA RELATIVE TO THE MOISTURE CONTENT?</a:t>
            </a:r>
          </a:p>
        </p:txBody>
      </p: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B51A585A-1F90-3FD6-0934-E8740AE8A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0891236"/>
              </p:ext>
            </p:extLst>
          </p:nvPr>
        </p:nvGraphicFramePr>
        <p:xfrm>
          <a:off x="8034292" y="1009414"/>
          <a:ext cx="112697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EBEDE4D9-71A9-D3BF-5149-BB7977657D57}"/>
              </a:ext>
            </a:extLst>
          </p:cNvPr>
          <p:cNvSpPr txBox="1"/>
          <p:nvPr/>
        </p:nvSpPr>
        <p:spPr>
          <a:xfrm>
            <a:off x="7410204" y="771175"/>
            <a:ext cx="792089" cy="5407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400000"/>
              </a:lnSpc>
            </a:pPr>
            <a:r>
              <a:rPr lang="en-AU" dirty="0"/>
              <a:t>100</a:t>
            </a:r>
          </a:p>
          <a:p>
            <a:pPr>
              <a:lnSpc>
                <a:spcPct val="400000"/>
              </a:lnSpc>
            </a:pPr>
            <a:r>
              <a:rPr lang="en-AU" dirty="0"/>
              <a:t>80</a:t>
            </a:r>
          </a:p>
          <a:p>
            <a:pPr>
              <a:lnSpc>
                <a:spcPct val="400000"/>
              </a:lnSpc>
            </a:pPr>
            <a:r>
              <a:rPr lang="en-AU" dirty="0"/>
              <a:t>60</a:t>
            </a:r>
          </a:p>
          <a:p>
            <a:pPr>
              <a:lnSpc>
                <a:spcPct val="400000"/>
              </a:lnSpc>
            </a:pPr>
            <a:r>
              <a:rPr lang="en-AU" dirty="0"/>
              <a:t>40</a:t>
            </a:r>
          </a:p>
          <a:p>
            <a:pPr>
              <a:lnSpc>
                <a:spcPct val="400000"/>
              </a:lnSpc>
            </a:pPr>
            <a:r>
              <a:rPr lang="en-AU" dirty="0"/>
              <a:t>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32F3C7-6132-3728-563A-80AC8445C666}"/>
              </a:ext>
            </a:extLst>
          </p:cNvPr>
          <p:cNvSpPr txBox="1"/>
          <p:nvPr/>
        </p:nvSpPr>
        <p:spPr>
          <a:xfrm flipH="1">
            <a:off x="407368" y="948036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POND</a:t>
            </a:r>
          </a:p>
        </p:txBody>
      </p:sp>
    </p:spTree>
    <p:extLst>
      <p:ext uri="{BB962C8B-B14F-4D97-AF65-F5344CB8AC3E}">
        <p14:creationId xmlns:p14="http://schemas.microsoft.com/office/powerpoint/2010/main" val="134938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 PPT">
      <a:dk1>
        <a:sysClr val="windowText" lastClr="000000"/>
      </a:dk1>
      <a:lt1>
        <a:sysClr val="window" lastClr="FFFFFF"/>
      </a:lt1>
      <a:dk2>
        <a:srgbClr val="999490"/>
      </a:dk2>
      <a:lt2>
        <a:srgbClr val="D7D1CC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00A2C7"/>
      </a:hlink>
      <a:folHlink>
        <a:srgbClr val="00A2C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Q PowerPoint Template v4.potx" id="{EB40B91F-2F7C-4628-893D-3539496D6C6A}" vid="{691CE4A2-4C6F-4895-A94C-37E246F52C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24721C6EC1D14D9A2586BA09E3D5BA" ma:contentTypeVersion="13" ma:contentTypeDescription="Create a new document." ma:contentTypeScope="" ma:versionID="068ceeafa066d3c700da68294cd9da7b">
  <xsd:schema xmlns:xsd="http://www.w3.org/2001/XMLSchema" xmlns:xs="http://www.w3.org/2001/XMLSchema" xmlns:p="http://schemas.microsoft.com/office/2006/metadata/properties" xmlns:ns2="dea94fd1-0f8e-4d18-a04a-e8dda3a7caf3" xmlns:ns3="fd4d1d9d-4313-4d0b-b167-f3ba3f2baa46" targetNamespace="http://schemas.microsoft.com/office/2006/metadata/properties" ma:root="true" ma:fieldsID="dcb61c6a90797f1b76ce7cf2036ebc38" ns2:_="" ns3:_="">
    <xsd:import namespace="dea94fd1-0f8e-4d18-a04a-e8dda3a7caf3"/>
    <xsd:import namespace="fd4d1d9d-4313-4d0b-b167-f3ba3f2baa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a94fd1-0f8e-4d18-a04a-e8dda3a7ca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64b8f0a-f075-4faa-88c7-1e114be372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4d1d9d-4313-4d0b-b167-f3ba3f2baa46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4e34c09-7cf1-4142-b1ef-05a25fd9b900}" ma:internalName="TaxCatchAll" ma:showField="CatchAllData" ma:web="fd4d1d9d-4313-4d0b-b167-f3ba3f2baa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ea94fd1-0f8e-4d18-a04a-e8dda3a7caf3">
      <Terms xmlns="http://schemas.microsoft.com/office/infopath/2007/PartnerControls"/>
    </lcf76f155ced4ddcb4097134ff3c332f>
    <TaxCatchAll xmlns="fd4d1d9d-4313-4d0b-b167-f3ba3f2baa46" xsi:nil="true"/>
  </documentManagement>
</p:properties>
</file>

<file path=customXml/itemProps1.xml><?xml version="1.0" encoding="utf-8"?>
<ds:datastoreItem xmlns:ds="http://schemas.openxmlformats.org/officeDocument/2006/customXml" ds:itemID="{EBF40615-6265-40FB-968D-102F5D955A2E}"/>
</file>

<file path=customXml/itemProps2.xml><?xml version="1.0" encoding="utf-8"?>
<ds:datastoreItem xmlns:ds="http://schemas.openxmlformats.org/officeDocument/2006/customXml" ds:itemID="{A5A94899-5157-46AC-B29F-17D227047F78}"/>
</file>

<file path=customXml/itemProps3.xml><?xml version="1.0" encoding="utf-8"?>
<ds:datastoreItem xmlns:ds="http://schemas.openxmlformats.org/officeDocument/2006/customXml" ds:itemID="{C51A12D2-B668-49F4-A4D5-6E6159356508}"/>
</file>

<file path=docProps/app.xml><?xml version="1.0" encoding="utf-8"?>
<Properties xmlns="http://schemas.openxmlformats.org/officeDocument/2006/extended-properties" xmlns:vt="http://schemas.openxmlformats.org/officeDocument/2006/docPropsVTypes">
  <Template>UQ PowerPoint Template v4</Template>
  <TotalTime>31853</TotalTime>
  <Words>64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University of Queensland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</dc:creator>
  <cp:lastModifiedBy>David Frazer</cp:lastModifiedBy>
  <cp:revision>393</cp:revision>
  <cp:lastPrinted>2023-08-08T22:48:05Z</cp:lastPrinted>
  <dcterms:created xsi:type="dcterms:W3CDTF">2018-09-28T01:38:30Z</dcterms:created>
  <dcterms:modified xsi:type="dcterms:W3CDTF">2023-08-22T01:20:54Z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2023-04-16T08:42:13Z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3653116c-4f29-4f1a-9f54-c37db63d91b9</vt:lpwstr>
  </property>
  <property fmtid="{D5CDD505-2E9C-101B-9397-08002B2CF9AE}" pid="8" name="MSIP_Label_0f488380-630a-4f55-a077-a19445e3f360_ContentBits">
    <vt:lpwstr>0</vt:lpwstr>
  </property>
  <property fmtid="{D5CDD505-2E9C-101B-9397-08002B2CF9AE}" pid="9" name="ContentTypeId">
    <vt:lpwstr>0x010100D824721C6EC1D14D9A2586BA09E3D5BA</vt:lpwstr>
  </property>
  <property fmtid="{D5CDD505-2E9C-101B-9397-08002B2CF9AE}" pid="10" name="Order">
    <vt:r8>5195200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TemplateUrl">
    <vt:lpwstr/>
  </property>
  <property fmtid="{D5CDD505-2E9C-101B-9397-08002B2CF9AE}" pid="17" name="_ExtendedDescription">
    <vt:lpwstr/>
  </property>
  <property fmtid="{D5CDD505-2E9C-101B-9397-08002B2CF9AE}" pid="18" name="TriggerFlowInfo">
    <vt:lpwstr/>
  </property>
  <property fmtid="{D5CDD505-2E9C-101B-9397-08002B2CF9AE}" pid="19" name="MediaServiceImageTags">
    <vt:lpwstr/>
  </property>
</Properties>
</file>