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510" r:id="rId2"/>
    <p:sldId id="605" r:id="rId3"/>
    <p:sldId id="606" r:id="rId4"/>
    <p:sldId id="60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1C800D76-3C72-4CB3-9FC9-AADDB526D820}">
          <p14:sldIdLst>
            <p14:sldId id="510"/>
            <p14:sldId id="605"/>
            <p14:sldId id="606"/>
            <p14:sldId id="607"/>
          </p14:sldIdLst>
        </p14:section>
        <p14:section name="Instructions" id="{5EC75C8C-8851-4EC1-83E3-ADCB0283ABB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FFF00"/>
    <a:srgbClr val="237E28"/>
    <a:srgbClr val="E62645"/>
    <a:srgbClr val="B4152F"/>
    <a:srgbClr val="FFC000"/>
    <a:srgbClr val="FBB800"/>
    <a:srgbClr val="17541B"/>
    <a:srgbClr val="746F6B"/>
    <a:srgbClr val="512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3450" autoAdjust="0"/>
  </p:normalViewPr>
  <p:slideViewPr>
    <p:cSldViewPr showGuides="1">
      <p:cViewPr varScale="1">
        <p:scale>
          <a:sx n="80" d="100"/>
          <a:sy n="80" d="100"/>
        </p:scale>
        <p:origin x="16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4" d="100"/>
          <a:sy n="84" d="100"/>
        </p:scale>
        <p:origin x="3024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1/08/2023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6543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5667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279302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F05BAA-92F6-4DEA-A832-E4B15A2F525C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8530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D5BEF6F-6263-4F8D-8EB5-8791451073CD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E3223-6328-4488-8A5F-952E87A12E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4412" t="80198" b="-1"/>
          <a:stretch/>
        </p:blipFill>
        <p:spPr bwMode="ltGray">
          <a:xfrm>
            <a:off x="9852228" y="5499893"/>
            <a:ext cx="2339772" cy="1358107"/>
          </a:xfrm>
          <a:prstGeom prst="rect">
            <a:avLst/>
          </a:prstGeom>
          <a:ln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6074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298" y="257129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140420-5D32-4B9D-AAC5-EA821D5940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9270" r="70475" b="-1"/>
          <a:stretch/>
        </p:blipFill>
        <p:spPr bwMode="ltGray">
          <a:xfrm>
            <a:off x="1" y="4064704"/>
            <a:ext cx="2699772" cy="2793299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A1484F3-3D7B-466C-B621-2369AAE0DB1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2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2F89E8-AEA0-41B7-97D7-227B19E804E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5326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93F161-17EB-4DA5-BE00-069D1277B92D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95326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4324DF9C-3E8A-469C-8FC9-4938DAA3224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79511" y="2279553"/>
            <a:ext cx="5220000" cy="3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defRPr sz="1200">
                <a:solidFill>
                  <a:schemeClr val="accent1"/>
                </a:solidFill>
              </a:defRPr>
            </a:lvl1pPr>
            <a:lvl2pPr>
              <a:defRPr sz="1200">
                <a:solidFill>
                  <a:schemeClr val="accent1"/>
                </a:solidFill>
              </a:defRPr>
            </a:lvl2pPr>
            <a:lvl3pPr>
              <a:defRPr sz="1200">
                <a:solidFill>
                  <a:schemeClr val="accent1"/>
                </a:solidFill>
              </a:defRPr>
            </a:lvl3pPr>
            <a:lvl4pPr>
              <a:defRPr sz="1200">
                <a:solidFill>
                  <a:schemeClr val="accent1"/>
                </a:solidFill>
              </a:defRPr>
            </a:lvl4pPr>
            <a:lvl5pPr>
              <a:defRPr lang="en-AU" dirty="0"/>
            </a:lvl5pPr>
            <a:lvl6pPr>
              <a:defRPr b="0"/>
            </a:lvl6pPr>
          </a:lstStyle>
          <a:p>
            <a:pPr lvl="5"/>
            <a:r>
              <a:rPr lang="en-US" dirty="0"/>
              <a:t>[Graph title]</a:t>
            </a:r>
            <a:endParaRPr lang="en-AU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A027F0FB-D735-4865-B5EA-A50B34F47CA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279511" y="2696388"/>
            <a:ext cx="5220000" cy="3612337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AE7F11A-C7DA-440F-83D7-3571E1FAF17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7" y="1699200"/>
            <a:ext cx="10772776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97ABDCDB-C6CD-4C8C-A5E2-31920BCF53A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F7154F-DE85-4B92-BE63-FC9C5B0FC14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08FAE1-741A-4147-AD4A-766CC098B7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0701168E-769B-45DB-AFDD-B10DB12B4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3B90A4-353C-48E3-A991-1B0A2B9809C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E684A2-92A1-4743-93DB-A2D5AFCE792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B228959-3C67-45BC-954A-A1398190127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4888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5" y="1700212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95325" y="4149320"/>
            <a:ext cx="10801350" cy="2160000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4204264-ED99-42CA-9AA0-998A63609F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F99E85-067E-4D25-84D4-D21BC7C23B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C68E48-49B8-418B-BA86-C6FED8002F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F21DDE5F-D7FC-442F-B28B-E2BE2051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104F0F0-FDFF-43C7-9188-2DB30D5D1563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23BF6C02-0CA6-49E2-A373-73DF26BA1D2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9DCE9D-2EC0-4E96-8676-B7755E0D22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FF82D3-6289-409B-A057-3D813BA14F7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5325" y="1700213"/>
            <a:ext cx="3384342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3F6BB689-6536-431A-8821-1D05F11A490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0660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E3EE136-4551-4345-9B3F-12045A92B81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12597" y="1700213"/>
            <a:ext cx="3384000" cy="4608512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713AAF-B990-435A-8393-8A68709805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6E32DE4-D188-4655-B345-81AD0F7B8A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B9DCCA-7638-41AF-BB97-E7C1ADB94B43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6506DFC-3F02-4673-B3B1-41D5834D755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F26CCD0-EFB3-4E19-A77F-85F3E0F33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70752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7049" y="1700213"/>
            <a:ext cx="7089626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695325" y="1698659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A819475F-5544-4974-AE9E-4B8F82C06AF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7ADCB3-94A1-487D-85FB-8FFC9CDD03A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98469F-EA11-46C7-AAEC-1DCCFFCDF4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ECD0CC0B-EDBE-4119-B030-67B593429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DE031C-D81B-4218-94A1-8E617EC68AED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8C5C398-3572-4EB0-8F84-1F6673C9A65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2D565BB-C9BB-4EEC-9693-6827A3D09DE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7848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5326" y="1700213"/>
            <a:ext cx="7092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8112676" y="1700213"/>
            <a:ext cx="3384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99C00F56-0B94-47B9-B665-E10A225FC23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415799-71FD-449D-8349-3495B06EE871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CDEB36B-7D7C-483E-8547-AC6A66877E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739D336-33BA-494B-81D0-9D8B47FD0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FEF3A4-7665-47FA-8B69-9A4F31C18B06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EE2261-AED3-448E-9AA6-9C9A553441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A92BB03-FEDF-43D9-957F-2410F5D597B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9038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Pu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624880"/>
            <a:ext cx="12191999" cy="6233119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90B2496-E1DB-4D4C-859D-CC14426C69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052514"/>
            <a:ext cx="3384548" cy="5263410"/>
          </a:xfrm>
          <a:prstGeom prst="rect">
            <a:avLst/>
          </a:prstGeom>
          <a:solidFill>
            <a:schemeClr val="bg1"/>
          </a:solidFill>
        </p:spPr>
        <p:txBody>
          <a:bodyPr lIns="180000" tIns="1260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lang="en-AU" dirty="0"/>
            </a:lvl1pPr>
          </a:lstStyle>
          <a:p>
            <a:pPr lvl="0"/>
            <a:r>
              <a:rPr lang="en-AU" dirty="0"/>
              <a:t>[Enter text – You can change the colour of this placeholder under the ‘Shape fill’ menu. Change shape width/height as preferred]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CB796C-2145-4E36-9CCD-4A6E104CD8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27448" y="1340768"/>
            <a:ext cx="2592288" cy="876470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5D19A3-55E4-4A3E-B43F-B4D3EFBE1E1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1B58DF6-309B-4BE3-BBE4-1BA28FFD90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7D515-B4C3-44B8-9BAA-EEF692FA5A57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309B167-7472-4F88-89E8-DAE2E0483964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7F249FB-FC55-456D-9BD4-C0130FDA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9990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95327" y="1700213"/>
            <a:ext cx="10801349" cy="4249107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5327" y="5949320"/>
            <a:ext cx="10801348" cy="360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683528B-5613-4179-BFD8-DFE24675A8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A6F18-A6B9-4002-9AF5-5A621B0ECEA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6667976-37E5-419D-871B-FF7F3279A8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328C3BB-E5DD-47D4-B3C1-7A89BC1FE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BC86CC-8E6A-4F6A-BC10-D9D4BF0CE88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E1B5CB-C615-403B-B182-EBCD5DAC9E6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690D5-44C9-4D2D-925E-426FB8864D8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02725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8" y="630979"/>
            <a:ext cx="7784951" cy="6234196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8916" h="5593381">
                <a:moveTo>
                  <a:pt x="454" y="629"/>
                </a:moveTo>
                <a:lnTo>
                  <a:pt x="5198916" y="0"/>
                </a:lnTo>
                <a:lnTo>
                  <a:pt x="5198916" y="5587822"/>
                </a:lnTo>
                <a:lnTo>
                  <a:pt x="1718207" y="5593381"/>
                </a:lnTo>
                <a:cubicBezTo>
                  <a:pt x="689093" y="5283249"/>
                  <a:pt x="-8821" y="3998617"/>
                  <a:pt x="1791" y="3144946"/>
                </a:cubicBezTo>
                <a:cubicBezTo>
                  <a:pt x="3783" y="1941683"/>
                  <a:pt x="-1538" y="1203892"/>
                  <a:pt x="454" y="629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F1548D-4CF2-410E-9EAF-5FFD92B8BD25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FFD650-D01F-491D-B510-1C0C7A868A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DFCBBC-8906-4BED-9DB4-F37D43569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FC9ED7-6517-494A-9E4C-6DF78B8356C4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6D18E-7831-44BE-9F27-A68CFE3B02C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CBA412D2-A7E4-4007-BC7B-41EB3D0B601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059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9776" y="619522"/>
            <a:ext cx="6096132" cy="62383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1095" h="5597085">
                <a:moveTo>
                  <a:pt x="454" y="4333"/>
                </a:moveTo>
                <a:lnTo>
                  <a:pt x="4070582" y="0"/>
                </a:lnTo>
                <a:cubicBezTo>
                  <a:pt x="4072539" y="1865237"/>
                  <a:pt x="4068136" y="3729906"/>
                  <a:pt x="4070093" y="5595143"/>
                </a:cubicBezTo>
                <a:lnTo>
                  <a:pt x="1718207" y="5597085"/>
                </a:lnTo>
                <a:cubicBezTo>
                  <a:pt x="689093" y="5286953"/>
                  <a:pt x="-8821" y="4002321"/>
                  <a:pt x="1791" y="3148650"/>
                </a:cubicBezTo>
                <a:cubicBezTo>
                  <a:pt x="3783" y="1945387"/>
                  <a:pt x="-1538" y="1207596"/>
                  <a:pt x="454" y="433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20858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D1E0F1-AFFA-42EB-BA75-DA2D4500467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BE6FC7D-C34E-46C7-8941-E28D2138AB4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080EDC1B-18C6-4124-ACB9-D441CF15F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7" cy="46800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916337-F2DC-4078-961D-7B3BDA5209EB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34EC9E-80A6-4F00-A6C2-0211431E31A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63467-2027-4D99-8858-F83AC8390523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49677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27980" y="619866"/>
            <a:ext cx="4065161" cy="623997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14779" h="5598562">
                <a:moveTo>
                  <a:pt x="454" y="7751"/>
                </a:moveTo>
                <a:lnTo>
                  <a:pt x="2714233" y="0"/>
                </a:lnTo>
                <a:cubicBezTo>
                  <a:pt x="2716190" y="1865237"/>
                  <a:pt x="2712113" y="3733325"/>
                  <a:pt x="2714070" y="5598562"/>
                </a:cubicBezTo>
                <a:lnTo>
                  <a:pt x="1718207" y="5594806"/>
                </a:lnTo>
                <a:cubicBezTo>
                  <a:pt x="689093" y="5284674"/>
                  <a:pt x="-8821" y="4000042"/>
                  <a:pt x="1791" y="3146371"/>
                </a:cubicBezTo>
                <a:cubicBezTo>
                  <a:pt x="3783" y="1943108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9939388E-DE68-4319-9112-7BA5E2C40EB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7089890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spcAft>
                <a:spcPts val="600"/>
              </a:spcAft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FE2A31D-86B6-46B8-BB44-FE4A0151AFEC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DB1757-F26E-4E87-887C-D21CB8F0D4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322A0C3-D06A-4B53-BF2D-7247BE3F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7089890" cy="469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0D441B-BAF3-4DDF-A5CD-A8E786E8FAAC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A16CAE-14B9-4A43-877B-E46EF044168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95BFC0C-3AAF-4677-B586-CD5CBF731F79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313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64299D2-DE60-4B62-A10B-375899206764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5" y="1143405"/>
            <a:ext cx="107382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298" y="2553954"/>
            <a:ext cx="10747200" cy="267524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8" name="Right Triangle 3">
            <a:extLst>
              <a:ext uri="{FF2B5EF4-FFF2-40B4-BE49-F238E27FC236}">
                <a16:creationId xmlns:a16="http://schemas.microsoft.com/office/drawing/2014/main" id="{E49831C3-1265-4B26-84DA-16A7EC28AF5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570549AC-72A0-49C7-B98A-4959B5690850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EDF6610-A984-4E2A-B1B8-C6D0294849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75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Two Thirds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9550" y="-3115"/>
            <a:ext cx="7782449" cy="6868289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586635 h 6179387"/>
              <a:gd name="connsiteX1" fmla="*/ 5198916 w 5198916"/>
              <a:gd name="connsiteY1" fmla="*/ 0 h 6179387"/>
              <a:gd name="connsiteX2" fmla="*/ 5198916 w 5198916"/>
              <a:gd name="connsiteY2" fmla="*/ 6173828 h 6179387"/>
              <a:gd name="connsiteX3" fmla="*/ 1718207 w 5198916"/>
              <a:gd name="connsiteY3" fmla="*/ 6179387 h 6179387"/>
              <a:gd name="connsiteX4" fmla="*/ 1791 w 5198916"/>
              <a:gd name="connsiteY4" fmla="*/ 3730952 h 6179387"/>
              <a:gd name="connsiteX5" fmla="*/ 454 w 5198916"/>
              <a:gd name="connsiteY5" fmla="*/ 586635 h 6179387"/>
              <a:gd name="connsiteX0" fmla="*/ 8476 w 5197245"/>
              <a:gd name="connsiteY0" fmla="*/ 39696 h 6179387"/>
              <a:gd name="connsiteX1" fmla="*/ 5197245 w 5197245"/>
              <a:gd name="connsiteY1" fmla="*/ 0 h 6179387"/>
              <a:gd name="connsiteX2" fmla="*/ 5197245 w 5197245"/>
              <a:gd name="connsiteY2" fmla="*/ 6173828 h 6179387"/>
              <a:gd name="connsiteX3" fmla="*/ 1716536 w 5197245"/>
              <a:gd name="connsiteY3" fmla="*/ 6179387 h 6179387"/>
              <a:gd name="connsiteX4" fmla="*/ 120 w 5197245"/>
              <a:gd name="connsiteY4" fmla="*/ 3730952 h 6179387"/>
              <a:gd name="connsiteX5" fmla="*/ 8476 w 5197245"/>
              <a:gd name="connsiteY5" fmla="*/ 39696 h 6179387"/>
              <a:gd name="connsiteX0" fmla="*/ 8476 w 5197245"/>
              <a:gd name="connsiteY0" fmla="*/ 0 h 6139691"/>
              <a:gd name="connsiteX1" fmla="*/ 5146357 w 5197245"/>
              <a:gd name="connsiteY1" fmla="*/ 191044 h 6139691"/>
              <a:gd name="connsiteX2" fmla="*/ 5197245 w 5197245"/>
              <a:gd name="connsiteY2" fmla="*/ 6134132 h 6139691"/>
              <a:gd name="connsiteX3" fmla="*/ 1716536 w 5197245"/>
              <a:gd name="connsiteY3" fmla="*/ 6139691 h 6139691"/>
              <a:gd name="connsiteX4" fmla="*/ 120 w 5197245"/>
              <a:gd name="connsiteY4" fmla="*/ 3691256 h 6139691"/>
              <a:gd name="connsiteX5" fmla="*/ 8476 w 5197245"/>
              <a:gd name="connsiteY5" fmla="*/ 0 h 6139691"/>
              <a:gd name="connsiteX0" fmla="*/ 8476 w 5197245"/>
              <a:gd name="connsiteY0" fmla="*/ 22604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8476 w 5197245"/>
              <a:gd name="connsiteY5" fmla="*/ 22604 h 6162295"/>
              <a:gd name="connsiteX0" fmla="*/ 2115 w 5197245"/>
              <a:gd name="connsiteY0" fmla="*/ 5512 h 6162295"/>
              <a:gd name="connsiteX1" fmla="*/ 5197245 w 5197245"/>
              <a:gd name="connsiteY1" fmla="*/ 0 h 6162295"/>
              <a:gd name="connsiteX2" fmla="*/ 5197245 w 5197245"/>
              <a:gd name="connsiteY2" fmla="*/ 6156736 h 6162295"/>
              <a:gd name="connsiteX3" fmla="*/ 1716536 w 5197245"/>
              <a:gd name="connsiteY3" fmla="*/ 6162295 h 6162295"/>
              <a:gd name="connsiteX4" fmla="*/ 120 w 5197245"/>
              <a:gd name="connsiteY4" fmla="*/ 3713860 h 6162295"/>
              <a:gd name="connsiteX5" fmla="*/ 2115 w 5197245"/>
              <a:gd name="connsiteY5" fmla="*/ 5512 h 6162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97245" h="6162295">
                <a:moveTo>
                  <a:pt x="2115" y="5512"/>
                </a:moveTo>
                <a:lnTo>
                  <a:pt x="5197245" y="0"/>
                </a:lnTo>
                <a:lnTo>
                  <a:pt x="5197245" y="6156736"/>
                </a:lnTo>
                <a:lnTo>
                  <a:pt x="1716536" y="6162295"/>
                </a:lnTo>
                <a:cubicBezTo>
                  <a:pt x="687422" y="5852163"/>
                  <a:pt x="-10492" y="4567531"/>
                  <a:pt x="120" y="3713860"/>
                </a:cubicBezTo>
                <a:cubicBezTo>
                  <a:pt x="2112" y="2510597"/>
                  <a:pt x="123" y="1208775"/>
                  <a:pt x="2115" y="5512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D0FAE-3953-4EE5-ADCD-BB5BCA72CF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322D7A-8171-44C9-AFA6-24E34B78763E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45073E-2992-405B-AB05-A3E6ADD2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26045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Half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102278" y="-2778"/>
            <a:ext cx="6093632" cy="6860624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454 w 4070093"/>
              <a:gd name="connsiteY0" fmla="*/ 562667 h 6155419"/>
              <a:gd name="connsiteX1" fmla="*/ 4062101 w 4070093"/>
              <a:gd name="connsiteY1" fmla="*/ 0 h 6155419"/>
              <a:gd name="connsiteX2" fmla="*/ 4070093 w 4070093"/>
              <a:gd name="connsiteY2" fmla="*/ 6153477 h 6155419"/>
              <a:gd name="connsiteX3" fmla="*/ 1718207 w 4070093"/>
              <a:gd name="connsiteY3" fmla="*/ 6155419 h 6155419"/>
              <a:gd name="connsiteX4" fmla="*/ 1791 w 4070093"/>
              <a:gd name="connsiteY4" fmla="*/ 3706984 h 6155419"/>
              <a:gd name="connsiteX5" fmla="*/ 454 w 4070093"/>
              <a:gd name="connsiteY5" fmla="*/ 562667 h 6155419"/>
              <a:gd name="connsiteX0" fmla="*/ 7264 w 4068422"/>
              <a:gd name="connsiteY0" fmla="*/ 15728 h 6155419"/>
              <a:gd name="connsiteX1" fmla="*/ 4060430 w 4068422"/>
              <a:gd name="connsiteY1" fmla="*/ 0 h 6155419"/>
              <a:gd name="connsiteX2" fmla="*/ 4068422 w 4068422"/>
              <a:gd name="connsiteY2" fmla="*/ 6153477 h 6155419"/>
              <a:gd name="connsiteX3" fmla="*/ 1716536 w 4068422"/>
              <a:gd name="connsiteY3" fmla="*/ 6155419 h 6155419"/>
              <a:gd name="connsiteX4" fmla="*/ 120 w 4068422"/>
              <a:gd name="connsiteY4" fmla="*/ 3706984 h 6155419"/>
              <a:gd name="connsiteX5" fmla="*/ 7264 w 4068422"/>
              <a:gd name="connsiteY5" fmla="*/ 15728 h 6155419"/>
              <a:gd name="connsiteX0" fmla="*/ 7264 w 4069425"/>
              <a:gd name="connsiteY0" fmla="*/ 15728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7264 w 4069425"/>
              <a:gd name="connsiteY5" fmla="*/ 15728 h 6155419"/>
              <a:gd name="connsiteX0" fmla="*/ 3023 w 4069425"/>
              <a:gd name="connsiteY0" fmla="*/ 4334 h 6155419"/>
              <a:gd name="connsiteX1" fmla="*/ 4068912 w 4069425"/>
              <a:gd name="connsiteY1" fmla="*/ 0 h 6155419"/>
              <a:gd name="connsiteX2" fmla="*/ 4068422 w 4069425"/>
              <a:gd name="connsiteY2" fmla="*/ 6153477 h 6155419"/>
              <a:gd name="connsiteX3" fmla="*/ 1716536 w 4069425"/>
              <a:gd name="connsiteY3" fmla="*/ 6155419 h 6155419"/>
              <a:gd name="connsiteX4" fmla="*/ 120 w 4069425"/>
              <a:gd name="connsiteY4" fmla="*/ 3706984 h 6155419"/>
              <a:gd name="connsiteX5" fmla="*/ 3023 w 4069425"/>
              <a:gd name="connsiteY5" fmla="*/ 4334 h 6155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69425" h="6155419">
                <a:moveTo>
                  <a:pt x="3023" y="4334"/>
                </a:moveTo>
                <a:lnTo>
                  <a:pt x="4068912" y="0"/>
                </a:lnTo>
                <a:cubicBezTo>
                  <a:pt x="4070869" y="1865237"/>
                  <a:pt x="4066465" y="4288240"/>
                  <a:pt x="4068422" y="6153477"/>
                </a:cubicBezTo>
                <a:lnTo>
                  <a:pt x="1716536" y="6155419"/>
                </a:lnTo>
                <a:cubicBezTo>
                  <a:pt x="687422" y="5845287"/>
                  <a:pt x="-10492" y="4560655"/>
                  <a:pt x="120" y="3706984"/>
                </a:cubicBezTo>
                <a:cubicBezTo>
                  <a:pt x="2112" y="2503721"/>
                  <a:pt x="1031" y="1207597"/>
                  <a:pt x="3023" y="4334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05E8E5-FC3F-4B02-8560-314161E6593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b="0">
                <a:solidFill>
                  <a:schemeClr val="bg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83E44-C534-44A2-8F6E-F9372FE5C6E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E4E8D8-7819-4122-838F-7CED981EC3B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[Entity Name]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6BD81E-48A0-488B-B875-7D993A64CC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5" y="1700213"/>
            <a:ext cx="5208587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B152F0-B857-4837-AD26-E55058B68A12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07296C6-F9EC-4B3A-9119-76D6C6709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5208586" cy="4680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3336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0" y="0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EE3ED-5C13-4151-AFC4-04F14BD9ECA3}"/>
              </a:ext>
            </a:extLst>
          </p:cNvPr>
          <p:cNvSpPr txBox="1"/>
          <p:nvPr userDrawn="1"/>
        </p:nvSpPr>
        <p:spPr>
          <a:xfrm>
            <a:off x="1" y="-622612"/>
            <a:ext cx="7632171" cy="52322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Clicking along the edge of purple container and change the shape fill colour.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1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3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6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AU" dirty="0"/>
              <a:t>[Presentation Title] | [Date]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77427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CB39BD51-2E8D-4FDD-8EEB-A7A9070EDD67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4407049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5B945E3-14E3-4804-9C19-FEC6CFB9A2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5326" y="2204864"/>
            <a:ext cx="3384000" cy="4093424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A8ABAA8-126B-459D-B960-B85E22F49D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Picture Placeholder 9">
            <a:extLst>
              <a:ext uri="{FF2B5EF4-FFF2-40B4-BE49-F238E27FC236}">
                <a16:creationId xmlns:a16="http://schemas.microsoft.com/office/drawing/2014/main" id="{86B950FF-5CC1-4A3A-ABA9-ADF58494DD0A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7049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BA2B0415-0383-4B33-9E29-9ADFC2A054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304000" y="630978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3" name="Picture Placeholder 9">
            <a:extLst>
              <a:ext uri="{FF2B5EF4-FFF2-40B4-BE49-F238E27FC236}">
                <a16:creationId xmlns:a16="http://schemas.microsoft.com/office/drawing/2014/main" id="{4966C236-904D-498D-801E-8C4057C0A03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304000" y="3485752"/>
            <a:ext cx="3888000" cy="2844000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7D8A62-4A58-4C23-B0E5-AEF193611E4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DEB74D7-CB6B-47FE-A2A8-7AE5F1DED9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E061BA70-9BEA-4AF5-8B24-03EBB3F2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052736"/>
            <a:ext cx="3384549" cy="1008112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A8BB8-1B5E-4246-8A55-FAB9C1E84DFA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F4FF51F-8DC8-4E19-BB72-27E7B862578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1CA045B-79DD-4F1E-A5D5-56CC7F67455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7384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&amp;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953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59B66CF-A807-44F1-A681-793122F8A033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4409626" y="3447000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6B4B4A83-90AC-42EA-83C2-FA84624688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12676" y="3446253"/>
            <a:ext cx="3384000" cy="2861725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picture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40962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Text Placeholder 14">
            <a:extLst>
              <a:ext uri="{FF2B5EF4-FFF2-40B4-BE49-F238E27FC236}">
                <a16:creationId xmlns:a16="http://schemas.microsoft.com/office/drawing/2014/main" id="{564335FC-BD53-4794-8DA5-8FFBAE1F28B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2676" y="1700212"/>
            <a:ext cx="3384000" cy="1728787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C1E423-DB93-432A-8BB7-4B2613DBF94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E590DBB-90A7-43BF-BDD1-CF1C6212FAF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C882AF12-58DE-43D7-9E95-F90A1203C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C1DC6-F03F-4189-B5B9-2FF38EB9C0E6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1E1143-CBAC-4E3D-95E2-1F1E3980ADD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4035F6F-B1C5-4CB7-9CF1-E5C49956EAC7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255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44D1A49-1FEC-4FD2-B560-402C9B2E281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91720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19668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19668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49164FB8-D4B8-4D90-B308-464FB278E97B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5376051" y="1700808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B01E9CDC-2523-40AE-AF29-5A44EBFD891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403999" y="2996952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4ADAC2D7-6D0E-46B8-9F7A-B4DB99B8900F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403999" y="3271090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8">
            <a:extLst>
              <a:ext uri="{FF2B5EF4-FFF2-40B4-BE49-F238E27FC236}">
                <a16:creationId xmlns:a16="http://schemas.microsoft.com/office/drawing/2014/main" id="{EFE4D8B1-EBB1-4B03-B440-81D22A8A033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9063158" y="1700907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9FADD90A-0B64-4F90-9B57-FE13E0FCA228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091106" y="2997051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ABE4C7F0-C749-4520-AA04-DB6CA9915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091106" y="3271189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Picture Placeholder 8">
            <a:extLst>
              <a:ext uri="{FF2B5EF4-FFF2-40B4-BE49-F238E27FC236}">
                <a16:creationId xmlns:a16="http://schemas.microsoft.com/office/drawing/2014/main" id="{10240862-4D4B-4BB9-8F4B-AA856CD17F5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1691720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8449337-35B4-44F8-8D00-F0C15EFB9CE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19668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2477189D-83D5-4749-BD7C-CADC0D1471D9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19668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8">
            <a:extLst>
              <a:ext uri="{FF2B5EF4-FFF2-40B4-BE49-F238E27FC236}">
                <a16:creationId xmlns:a16="http://schemas.microsoft.com/office/drawing/2014/main" id="{6618C35F-5F01-46A6-BF04-0CA9BDBAAB6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5376051" y="4077242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B63A3128-4CA8-48D5-B82E-7EDA918D7F3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03999" y="5373386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B7F5300-022A-4183-A132-AA8EB6534A6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403999" y="5647524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8">
            <a:extLst>
              <a:ext uri="{FF2B5EF4-FFF2-40B4-BE49-F238E27FC236}">
                <a16:creationId xmlns:a16="http://schemas.microsoft.com/office/drawing/2014/main" id="{CE2DF1AF-9EAD-40B3-B73C-07649220BF03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063158" y="4077341"/>
            <a:ext cx="1439897" cy="1199578"/>
          </a:xfrm>
          <a:prstGeom prst="rect">
            <a:avLst/>
          </a:pr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Click icon to insert icon</a:t>
            </a:r>
          </a:p>
          <a:p>
            <a:endParaRPr lang="en-AU" dirty="0"/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40CD5A08-CA4F-41B8-A1B0-488A6EC4481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091106" y="5373485"/>
            <a:ext cx="3384000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B722C2B9-2C83-4877-A90D-0CA01537B08C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91106" y="5647623"/>
            <a:ext cx="3384000" cy="648000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FF019EB-FA99-486B-BA02-92BE7601299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1882F53-3639-4FFE-AFD1-5428267B6B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3D2A4C4A-3642-4CE3-8FB6-AFE5A9CA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C7AECD-2D0A-4301-9CB8-B765D71F0B6B}"/>
              </a:ext>
            </a:extLst>
          </p:cNvPr>
          <p:cNvSpPr>
            <a:spLocks noGrp="1"/>
          </p:cNvSpPr>
          <p:nvPr>
            <p:ph type="dt" sz="half" idx="3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E82035B-DC9A-432B-8519-2243ECF2A4F3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8EC4C1B-640F-47AB-A0DF-816F2F8FB16E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6955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C9748A61-6439-491A-9457-33A20862D25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079170" y="1917008"/>
            <a:ext cx="1584308" cy="1584000"/>
          </a:xfrm>
          <a:prstGeom prst="rect">
            <a:avLst/>
          </a:prstGeom>
          <a:solidFill>
            <a:schemeClr val="accent1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91089730-A73F-422F-BD54-BF23888B1D5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BA9F9C4-C84A-43FB-A465-E020A9EB63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532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0BBC08AD-280F-4174-A0CE-490AAFB979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C17937B0-FDCD-421A-9652-36A59CE227A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932120" y="1917008"/>
            <a:ext cx="1584308" cy="1584000"/>
          </a:xfrm>
          <a:prstGeom prst="rect">
            <a:avLst/>
          </a:prstGeom>
          <a:solidFill>
            <a:srgbClr val="962A8B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7AB4A338-5CDA-4742-A7F5-F49D6BE9AD4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54827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9452123C-C6A2-4D45-AF62-5B6E775B6C9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54827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3DCBEBCB-7877-4BC1-BA6D-4E809F947A5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86160" y="1917008"/>
            <a:ext cx="1584308" cy="1584000"/>
          </a:xfrm>
          <a:prstGeom prst="rect">
            <a:avLst/>
          </a:prstGeom>
          <a:solidFill>
            <a:srgbClr val="999490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2FE7559D-9529-40D4-8025-F2B8ED38A99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02316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2382D6B5-B43B-46F1-B879-42FA4CCBD20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302316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2" name="Text Placeholder 14">
            <a:extLst>
              <a:ext uri="{FF2B5EF4-FFF2-40B4-BE49-F238E27FC236}">
                <a16:creationId xmlns:a16="http://schemas.microsoft.com/office/drawing/2014/main" id="{791F1A27-3497-4ECD-AAAC-804B3DF8F9F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514768" y="1917008"/>
            <a:ext cx="1584308" cy="1584000"/>
          </a:xfrm>
          <a:prstGeom prst="rect">
            <a:avLst/>
          </a:prstGeom>
          <a:solidFill>
            <a:srgbClr val="D7D1CC"/>
          </a:solidFill>
        </p:spPr>
        <p:txBody>
          <a:bodyPr lIns="72000" tIns="72000" rIns="72000" bIns="72000" anchor="ctr">
            <a:normAutofit/>
          </a:bodyPr>
          <a:lstStyle>
            <a:lvl1pPr algn="ctr">
              <a:lnSpc>
                <a:spcPct val="100000"/>
              </a:lnSpc>
              <a:defRPr lang="en-US" sz="2800" b="1" dirty="0">
                <a:solidFill>
                  <a:schemeClr val="bg1"/>
                </a:solidFill>
              </a:defRPr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 dirty="0"/>
              <a:t>[00]</a:t>
            </a:r>
          </a:p>
        </p:txBody>
      </p:sp>
      <p:sp>
        <p:nvSpPr>
          <p:cNvPr id="43" name="Text Placeholder 14">
            <a:extLst>
              <a:ext uri="{FF2B5EF4-FFF2-40B4-BE49-F238E27FC236}">
                <a16:creationId xmlns:a16="http://schemas.microsoft.com/office/drawing/2014/main" id="{E0498A31-1633-4E6B-8EAE-AF4FDE6233F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130924" y="3861048"/>
            <a:ext cx="2351996" cy="240219"/>
          </a:xfrm>
          <a:prstGeom prst="rect">
            <a:avLst/>
          </a:prstGeom>
        </p:spPr>
        <p:txBody>
          <a:bodyPr/>
          <a:lstStyle>
            <a:lvl1pPr algn="ctr">
              <a:lnSpc>
                <a:spcPct val="100000"/>
              </a:lnSpc>
              <a:defRPr lang="en-US" sz="1600" b="1" dirty="0">
                <a:solidFill>
                  <a:schemeClr val="accent1"/>
                </a:solidFill>
              </a:defRPr>
            </a:lvl1pPr>
            <a:lvl2pPr marL="171450" indent="-171450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dirty="0"/>
            </a:lvl2pPr>
            <a:lvl3pPr marL="180612" indent="0">
              <a:buClrTx/>
              <a:buFont typeface="Arial" panose="020B0604020202020204" pitchFamily="34" charset="0"/>
              <a:buNone/>
              <a:defRPr/>
            </a:lvl3pPr>
          </a:lstStyle>
          <a:p>
            <a:pPr lvl="0"/>
            <a:r>
              <a:rPr lang="en-US" dirty="0"/>
              <a:t>[Bullet Heading]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9A54FCE6-6684-449A-86E0-142437219426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9130924" y="4135186"/>
            <a:ext cx="2351996" cy="1516648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lnSpc>
                <a:spcPct val="100000"/>
              </a:lnSpc>
              <a:defRPr lang="en-US" sz="1600" dirty="0"/>
            </a:lvl1pPr>
            <a:lvl2pPr marL="171450" indent="-171450" algn="ctr">
              <a:lnSpc>
                <a:spcPct val="100000"/>
              </a:lnSpc>
              <a:spcAft>
                <a:spcPts val="3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lang="en-US" sz="1600" dirty="0"/>
            </a:lvl2pPr>
            <a:lvl3pPr marL="360000" indent="-179388">
              <a:buClrTx/>
              <a:buFont typeface="Arial" panose="020B0604020202020204" pitchFamily="34" charset="0"/>
              <a:buChar char="­"/>
              <a:defRPr/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95140AB-DCE2-4DB2-81B5-60470D8E34C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BF142C-8B85-4BCA-8B54-67CC7F92FF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C67645D-435A-4DA4-9CBA-77E7F4B50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E88FC7-59B6-4EA9-ABA6-E3BB2E23FF81}"/>
              </a:ext>
            </a:extLst>
          </p:cNvPr>
          <p:cNvSpPr>
            <a:spLocks noGrp="1"/>
          </p:cNvSpPr>
          <p:nvPr>
            <p:ph type="dt" sz="half" idx="39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9CEE3C6-C898-476B-873B-DAEEB357A992}"/>
              </a:ext>
            </a:extLst>
          </p:cNvPr>
          <p:cNvSpPr>
            <a:spLocks noGrp="1"/>
          </p:cNvSpPr>
          <p:nvPr>
            <p:ph type="ftr" sz="quarter" idx="40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EACAED-B859-46A5-951B-270C91500FC6}"/>
              </a:ext>
            </a:extLst>
          </p:cNvPr>
          <p:cNvSpPr>
            <a:spLocks noGrp="1"/>
          </p:cNvSpPr>
          <p:nvPr>
            <p:ph type="sldNum" sz="quarter" idx="41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36891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Dark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5"/>
          </a:xfrm>
          <a:prstGeom prst="rect">
            <a:avLst/>
          </a:prstGeom>
          <a:solidFill>
            <a:schemeClr val="accent1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7F97712-4CC3-452D-A157-BEE84E80571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5326" y="1700213"/>
            <a:ext cx="5197808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Aft>
                <a:spcPts val="600"/>
              </a:spcAft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5F6752E-685A-46CF-8D29-A5D4E0013D2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D1DFD8-8A09-48BC-87A4-4F57F6D6FE1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6C9786-9794-4BE5-BBFE-4B339825F2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9EE0658-31AB-4AA9-B241-6C41D88C97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9AFECAB-12EA-4AAC-BBB9-72070BF5947B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EE6526-1DB9-4ECD-86C1-1BB926D7D9F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640CA88-D0CE-4C3C-BA4A-CB5E62584F1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02461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Purp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2"/>
            <a:ext cx="5400673" cy="4608513"/>
          </a:xfrm>
          <a:prstGeom prst="rect">
            <a:avLst/>
          </a:prstGeom>
          <a:solidFill>
            <a:srgbClr val="962A8B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500BB1C-3C6B-46AF-8AA4-A4BA72712C8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8574EA24-97F9-47A1-937E-B8E4F5327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B11690AC-7C51-47ED-9DD6-4A98D2E79B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CACF9F-55D3-4152-BDFF-84674C07B2B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74170D-AC78-463A-B8E0-8E87954EAB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EBA455-94D3-4DB8-AAFA-811D610E138C}"/>
              </a:ext>
            </a:extLst>
          </p:cNvPr>
          <p:cNvSpPr>
            <a:spLocks noGrp="1"/>
          </p:cNvSpPr>
          <p:nvPr>
            <p:ph type="dt" sz="half" idx="20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AA7FD-BD90-42A7-ADCE-A909D39619C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DB814-0723-41E1-87CA-20F94C28B05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8992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1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3" y="1700213"/>
            <a:ext cx="5400672" cy="4608515"/>
          </a:xfrm>
          <a:prstGeom prst="rect">
            <a:avLst/>
          </a:prstGeom>
          <a:solidFill>
            <a:srgbClr val="D7D1CC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643BCE34-49B7-4BA0-8263-6432C37E47F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3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045A20B-3961-4824-8B5F-429563405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DB36345A-6B2C-4967-909A-6BAA4D16DED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DA7A291-5EAC-486D-928E-F46ED8B55AD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D6EAF7D-7C9B-4789-AC1C-A7AF349D1D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7E5C78F-E1DA-41DF-B969-597539E60F5D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E8DCA5-91C8-4DF9-B37E-735B2EA5D36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FFC83A9-C0D2-49A3-AC00-E1A4A64271B0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5759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5" y="1143405"/>
            <a:ext cx="10728647" cy="1296144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06" y="2553954"/>
            <a:ext cx="10737592" cy="267524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ltGray">
          <a:xfrm>
            <a:off x="2" y="0"/>
            <a:ext cx="12191999" cy="928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93FA41E-EFD5-45E8-BE8D-8CAB28F4BDD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04849" y="234886"/>
            <a:ext cx="2988000" cy="45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DADB43-ED09-48C5-A41D-5E4BDF72C85E}"/>
              </a:ext>
            </a:extLst>
          </p:cNvPr>
          <p:cNvSpPr txBox="1"/>
          <p:nvPr userDrawn="1"/>
        </p:nvSpPr>
        <p:spPr>
          <a:xfrm>
            <a:off x="1" y="-1586050"/>
            <a:ext cx="7632171" cy="138499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choose your own image </a:t>
            </a:r>
            <a:br>
              <a:rPr lang="en-AU" sz="1400" dirty="0">
                <a:solidFill>
                  <a:schemeClr val="bg1"/>
                </a:solidFill>
              </a:rPr>
            </a:br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‘Picture’ is already selected</a:t>
            </a:r>
          </a:p>
          <a:p>
            <a:r>
              <a:rPr lang="en-US" sz="1400" dirty="0">
                <a:solidFill>
                  <a:schemeClr val="bg1"/>
                </a:solidFill>
              </a:rPr>
              <a:t>Go to the ‘File’ button and select another image</a:t>
            </a:r>
          </a:p>
          <a:p>
            <a:r>
              <a:rPr lang="en-US" sz="1400" dirty="0">
                <a:solidFill>
                  <a:schemeClr val="bg1"/>
                </a:solidFill>
              </a:rPr>
              <a:t>Change text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as necessary to suit the image</a:t>
            </a:r>
            <a:endParaRPr lang="en-AU" sz="1400" dirty="0">
              <a:solidFill>
                <a:schemeClr val="bg1"/>
              </a:solidFill>
            </a:endParaRP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5A5C0481-15B5-4619-B80D-C8C9ABD7F904}"/>
              </a:ext>
            </a:extLst>
          </p:cNvPr>
          <p:cNvSpPr/>
          <p:nvPr userDrawn="1"/>
        </p:nvSpPr>
        <p:spPr bwMode="invGray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9" name="Graphic 1">
            <a:extLst>
              <a:ext uri="{FF2B5EF4-FFF2-40B4-BE49-F238E27FC236}">
                <a16:creationId xmlns:a16="http://schemas.microsoft.com/office/drawing/2014/main" id="{84EF10FC-E046-43D3-9897-04BE4FF5A176}"/>
              </a:ext>
            </a:extLst>
          </p:cNvPr>
          <p:cNvSpPr/>
          <p:nvPr userDrawn="1"/>
        </p:nvSpPr>
        <p:spPr bwMode="invGray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7883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Neutral 2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0BF09EC-4B00-4B1E-B06B-0D0F89DA05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2" y="1700213"/>
            <a:ext cx="5400673" cy="4608512"/>
          </a:xfrm>
          <a:prstGeom prst="rect">
            <a:avLst/>
          </a:prstGeom>
          <a:solidFill>
            <a:srgbClr val="999490"/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00D8A284-12F0-43E7-820E-1E72AC40E1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4800" y="1700212"/>
            <a:ext cx="5209113" cy="4608515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3255835-9B81-4FE6-A19A-BDEACE6D5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E5F36F7-9D4E-4EA5-882E-DEDD94B59C3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000394-8C62-4535-AFCB-49065079CFAF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9739123-EB1E-4E5F-B70D-F7DEE2CEE7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8F0C86-E17F-4FB6-93F4-7CD03DCBD834}"/>
              </a:ext>
            </a:extLst>
          </p:cNvPr>
          <p:cNvSpPr>
            <a:spLocks noGrp="1"/>
          </p:cNvSpPr>
          <p:nvPr>
            <p:ph type="dt" sz="half" idx="18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DA6B27-3249-4E2E-BD52-822F0E96F786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28ACE60-DF21-472F-8FF6-A086BB2C114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0285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ullou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EA75515C-08B2-490C-B8D9-273E0B4B793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12127" y="1700213"/>
            <a:ext cx="3384548" cy="4615710"/>
          </a:xfrm>
          <a:prstGeom prst="rect">
            <a:avLst/>
          </a:prstGeom>
          <a:solidFill>
            <a:schemeClr val="accent1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DA12390-A044-4D48-96A4-00A2D51D9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60070F8D-A181-4941-8E6E-89B3B6A120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8D97C9-2BD4-40D2-8A9C-5D0FDC041E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8" y="1700213"/>
            <a:ext cx="3384548" cy="4615710"/>
          </a:xfrm>
          <a:prstGeom prst="rect">
            <a:avLst/>
          </a:prstGeom>
          <a:solidFill>
            <a:srgbClr val="962A8B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09A6CC-1C55-4870-8E22-205BA52568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87255" y="1692905"/>
            <a:ext cx="3384548" cy="4615710"/>
          </a:xfrm>
          <a:prstGeom prst="rect">
            <a:avLst/>
          </a:prstGeom>
          <a:solidFill>
            <a:srgbClr val="999490"/>
          </a:solidFill>
        </p:spPr>
        <p:txBody>
          <a:bodyPr lIns="180000" tIns="108000" rIns="180000" bIns="180000" anchor="t">
            <a:normAutofit/>
          </a:bodyPr>
          <a:lstStyle>
            <a:lvl1pPr marL="285750" indent="-285750" algn="l">
              <a:buClr>
                <a:schemeClr val="bg1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AU" dirty="0"/>
              <a:t>[Enter text – You can change the colour of this placeholder under the ‘Shape fill’ menu]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1AC039-02E7-49D5-B557-F29BDF128A9E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AE48569-D32E-4698-B1DF-F6D3A1B42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118496-7854-4AD0-8A2D-922EA1AA164D}"/>
              </a:ext>
            </a:extLst>
          </p:cNvPr>
          <p:cNvSpPr>
            <a:spLocks noGrp="1"/>
          </p:cNvSpPr>
          <p:nvPr>
            <p:ph type="dt" sz="half" idx="2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B490FF1-595C-4C0F-8493-0452D9413FEC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1171E7-B6F7-4135-91FD-8404DE6A1A00}"/>
              </a:ext>
            </a:extLst>
          </p:cNvPr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028239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06D0029-C709-49E4-ADBE-DE71FBF91E1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800" y="3593712"/>
            <a:ext cx="5198533" cy="2715015"/>
          </a:xfrm>
          <a:prstGeom prst="rect">
            <a:avLst/>
          </a:prstGeo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2AA681-0A5C-4843-AFF7-8900ED2A6D6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88618" y="2024810"/>
            <a:ext cx="5198400" cy="242789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C1A5F930-F83B-4616-AC17-D7231CE8742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288619" y="4602158"/>
            <a:ext cx="5198533" cy="1700191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BFF14A-9BDE-42F0-AA14-E13CCFE3E4F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94800" y="1700808"/>
            <a:ext cx="5198532" cy="17434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47FC4A52-417F-4863-97DD-E656EA43AC9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8619" y="1700809"/>
            <a:ext cx="5198533" cy="324000"/>
          </a:xfrm>
          <a:prstGeom prst="rect">
            <a:avLst/>
          </a:prstGeom>
        </p:spPr>
        <p:txBody>
          <a:bodyPr>
            <a:normAutofit/>
          </a:bodyPr>
          <a:lstStyle>
            <a:lvl5pPr>
              <a:defRPr lang="en-AU" sz="2000" b="1" dirty="0"/>
            </a:lvl5pPr>
          </a:lstStyle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696586-6988-4D6B-BE2D-2C0EDF447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14229EC4-696A-4791-8EB0-396DF61F7A2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3B4A2E-6294-4DC9-8779-3231A7E9B5C2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BCAB502-16F2-4A19-97A1-C081D2265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506F8-588F-4C50-8AA3-03099347931D}"/>
              </a:ext>
            </a:extLst>
          </p:cNvPr>
          <p:cNvSpPr>
            <a:spLocks noGrp="1"/>
          </p:cNvSpPr>
          <p:nvPr>
            <p:ph type="dt" sz="half" idx="2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C400A7-6A57-42A4-9CC7-26ED632D030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D824B6-391C-442D-8A27-0B268DB3667B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21181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-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1680838C-6DDD-4367-8C7B-8D49AA3A036A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286500" y="2677684"/>
            <a:ext cx="5219998" cy="161541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AU" dirty="0"/>
              <a:t> </a:t>
            </a:r>
          </a:p>
        </p:txBody>
      </p:sp>
      <p:sp>
        <p:nvSpPr>
          <p:cNvPr id="20" name="Content Placeholder 18">
            <a:extLst>
              <a:ext uri="{FF2B5EF4-FFF2-40B4-BE49-F238E27FC236}">
                <a16:creationId xmlns:a16="http://schemas.microsoft.com/office/drawing/2014/main" id="{8C9CC71C-D628-4B8C-8AB1-D318B0D686CF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286500" y="4694142"/>
            <a:ext cx="5219996" cy="161517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 </a:t>
            </a:r>
            <a:endParaRPr lang="en-AU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7EF0A71-527C-4177-BD73-0A32F4F3B7C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6500" y="2279659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FFFB469D-AB37-445A-8C5C-9EDAC47CC60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6500" y="4401144"/>
            <a:ext cx="5222136" cy="32400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1200" b="1">
                <a:solidFill>
                  <a:schemeClr val="accent1"/>
                </a:solidFill>
              </a:defRPr>
            </a:lvl1pPr>
            <a:lvl6pPr>
              <a:defRPr b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92F6810-4203-426A-BA3F-12E853FD972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4800" y="2279196"/>
            <a:ext cx="5183717" cy="2013899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1" name="Text Placeholder 8">
            <a:extLst>
              <a:ext uri="{FF2B5EF4-FFF2-40B4-BE49-F238E27FC236}">
                <a16:creationId xmlns:a16="http://schemas.microsoft.com/office/drawing/2014/main" id="{5608E6E7-0CC5-4C1B-8095-7EA4A3FE80A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4800" y="4401144"/>
            <a:ext cx="5183717" cy="190817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AE219F9-19D4-45A2-9D79-6847ED38E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688F5021-D4C3-4888-A4D5-06E996CC21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01F3FBD-B2FA-4ECC-94B3-AE0A46E7AD40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9D1DA3F-F774-45EB-B6E3-EB3EBFC56B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9483DB6-35E8-41E9-930B-445C4EFE7A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382FB-62F4-4C2A-91A5-943967894D42}"/>
              </a:ext>
            </a:extLst>
          </p:cNvPr>
          <p:cNvSpPr>
            <a:spLocks noGrp="1"/>
          </p:cNvSpPr>
          <p:nvPr>
            <p:ph type="dt" sz="half" idx="32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807C1-4AC5-41D4-9F66-2FFE2C9FCBEE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1CA24C-277F-4699-AACD-0CE7FA333A21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0158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9EE8B-9737-4CD0-834C-9321616F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3A7132BB-77E6-4CDB-BD22-890A94E0307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7FA311-E5C8-49FB-A70D-B5D69EF896F4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7DAC2F-25B2-40B2-B3C3-AEDF3893C1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83B7EB-0921-47FC-BB02-41C5175DD7EB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7EFFC-A8F6-46B6-82DB-6FB3399678B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037509-88E8-46BB-B6E5-FC65A58ADE6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Brand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9933EA7-FE92-4C6D-8733-61E671888999}"/>
              </a:ext>
            </a:extLst>
          </p:cNvPr>
          <p:cNvSpPr/>
          <p:nvPr userDrawn="1"/>
        </p:nvSpPr>
        <p:spPr bwMode="white">
          <a:xfrm>
            <a:off x="2" y="-27384"/>
            <a:ext cx="12191999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A50E81-A697-4D2A-9C73-3BBE321DFC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2155"/>
          <a:stretch/>
        </p:blipFill>
        <p:spPr>
          <a:xfrm>
            <a:off x="10271272" y="152896"/>
            <a:ext cx="1237347" cy="3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139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DBD1DEA-6C0B-48CD-8886-623BD6330C76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188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Right Triangle 3">
            <a:extLst>
              <a:ext uri="{FF2B5EF4-FFF2-40B4-BE49-F238E27FC236}">
                <a16:creationId xmlns:a16="http://schemas.microsoft.com/office/drawing/2014/main" id="{98BF4DE5-D126-4077-BBC8-5F3A09BC0E5C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Graphic 1">
            <a:extLst>
              <a:ext uri="{FF2B5EF4-FFF2-40B4-BE49-F238E27FC236}">
                <a16:creationId xmlns:a16="http://schemas.microsoft.com/office/drawing/2014/main" id="{6B4A31B5-8366-4D72-B33B-C4528CEC8D4B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864D713-B046-4FE6-BDD7-EE4264F7C4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EDAD56-26A5-445E-899E-91F378A60EDF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bg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3059547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ED9BE05-DABC-48CC-9999-1581840BE656}"/>
              </a:ext>
            </a:extLst>
          </p:cNvPr>
          <p:cNvSpPr/>
          <p:nvPr userDrawn="1"/>
        </p:nvSpPr>
        <p:spPr bwMode="invGray">
          <a:xfrm>
            <a:off x="0" y="0"/>
            <a:ext cx="12192000" cy="9288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3CE2D37-876C-4C8F-A6C5-0AB063A0B4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4800" y="1876346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36F77BFB-AD63-495E-A4EA-EE2AFB4F9E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87509" y="2852939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9A941B40-7380-40DF-ADBB-0A6ED4F172F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87509" y="312502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6">
            <a:extLst>
              <a:ext uri="{FF2B5EF4-FFF2-40B4-BE49-F238E27FC236}">
                <a16:creationId xmlns:a16="http://schemas.microsoft.com/office/drawing/2014/main" id="{402E3968-432E-4834-8F0D-CD2BC42D2E0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87509" y="3415094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F9F5A590-B6A3-42B3-8477-542088A3B0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87509" y="3687176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C84FAE95-A058-4EFD-92C1-90CCC284BFC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87509" y="395749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500"/>
              </a:lnSpc>
              <a:spcAft>
                <a:spcPts val="0"/>
              </a:spcAft>
              <a:buNone/>
              <a:defRPr sz="95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88B10E-2ED8-4B6E-92E8-70B077E3A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00" y="1082188"/>
            <a:ext cx="5209113" cy="720081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6" name="Picture Placeholder 9">
            <a:extLst>
              <a:ext uri="{FF2B5EF4-FFF2-40B4-BE49-F238E27FC236}">
                <a16:creationId xmlns:a16="http://schemas.microsoft.com/office/drawing/2014/main" id="{3ECBBC4F-ECF3-4E50-963A-BDB169C5146A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092454" y="923051"/>
            <a:ext cx="6101952" cy="5934795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3943363 w 4070093"/>
              <a:gd name="connsiteY1" fmla="*/ 324970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10480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5150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14049 w 4069424"/>
              <a:gd name="connsiteY0" fmla="*/ 174112 h 5602782"/>
              <a:gd name="connsiteX1" fmla="*/ 4068911 w 4069424"/>
              <a:gd name="connsiteY1" fmla="*/ 0 h 5602782"/>
              <a:gd name="connsiteX2" fmla="*/ 4068422 w 4069424"/>
              <a:gd name="connsiteY2" fmla="*/ 5600840 h 5602782"/>
              <a:gd name="connsiteX3" fmla="*/ 1716536 w 4069424"/>
              <a:gd name="connsiteY3" fmla="*/ 5602782 h 5602782"/>
              <a:gd name="connsiteX4" fmla="*/ 120 w 4069424"/>
              <a:gd name="connsiteY4" fmla="*/ 3154347 h 5602782"/>
              <a:gd name="connsiteX5" fmla="*/ 14049 w 4069424"/>
              <a:gd name="connsiteY5" fmla="*/ 174112 h 5602782"/>
              <a:gd name="connsiteX0" fmla="*/ 454 w 4071095"/>
              <a:gd name="connsiteY0" fmla="*/ 10030 h 5602782"/>
              <a:gd name="connsiteX1" fmla="*/ 4070582 w 4071095"/>
              <a:gd name="connsiteY1" fmla="*/ 0 h 5602782"/>
              <a:gd name="connsiteX2" fmla="*/ 4070093 w 4071095"/>
              <a:gd name="connsiteY2" fmla="*/ 5600840 h 5602782"/>
              <a:gd name="connsiteX3" fmla="*/ 1718207 w 4071095"/>
              <a:gd name="connsiteY3" fmla="*/ 5602782 h 5602782"/>
              <a:gd name="connsiteX4" fmla="*/ 1791 w 4071095"/>
              <a:gd name="connsiteY4" fmla="*/ 3154347 h 5602782"/>
              <a:gd name="connsiteX5" fmla="*/ 454 w 4071095"/>
              <a:gd name="connsiteY5" fmla="*/ 10030 h 5602782"/>
              <a:gd name="connsiteX0" fmla="*/ 454 w 4070093"/>
              <a:gd name="connsiteY0" fmla="*/ 0 h 5592752"/>
              <a:gd name="connsiteX1" fmla="*/ 4065493 w 4070093"/>
              <a:gd name="connsiteY1" fmla="*/ 51501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0 h 5592752"/>
              <a:gd name="connsiteX1" fmla="*/ 4070582 w 4071095"/>
              <a:gd name="connsiteY1" fmla="*/ 9341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1095"/>
              <a:gd name="connsiteY0" fmla="*/ 4333 h 5597085"/>
              <a:gd name="connsiteX1" fmla="*/ 4070582 w 4071095"/>
              <a:gd name="connsiteY1" fmla="*/ 0 h 5597085"/>
              <a:gd name="connsiteX2" fmla="*/ 4070093 w 4071095"/>
              <a:gd name="connsiteY2" fmla="*/ 5595143 h 5597085"/>
              <a:gd name="connsiteX3" fmla="*/ 1718207 w 4071095"/>
              <a:gd name="connsiteY3" fmla="*/ 5597085 h 5597085"/>
              <a:gd name="connsiteX4" fmla="*/ 1791 w 4071095"/>
              <a:gd name="connsiteY4" fmla="*/ 3148650 h 5597085"/>
              <a:gd name="connsiteX5" fmla="*/ 454 w 4071095"/>
              <a:gd name="connsiteY5" fmla="*/ 4333 h 5597085"/>
              <a:gd name="connsiteX0" fmla="*/ 254 w 4075984"/>
              <a:gd name="connsiteY0" fmla="*/ 250455 h 5597085"/>
              <a:gd name="connsiteX1" fmla="*/ 4075471 w 4075984"/>
              <a:gd name="connsiteY1" fmla="*/ 0 h 5597085"/>
              <a:gd name="connsiteX2" fmla="*/ 4074982 w 4075984"/>
              <a:gd name="connsiteY2" fmla="*/ 5595143 h 5597085"/>
              <a:gd name="connsiteX3" fmla="*/ 1723096 w 4075984"/>
              <a:gd name="connsiteY3" fmla="*/ 5597085 h 5597085"/>
              <a:gd name="connsiteX4" fmla="*/ 6680 w 4075984"/>
              <a:gd name="connsiteY4" fmla="*/ 3148650 h 5597085"/>
              <a:gd name="connsiteX5" fmla="*/ 254 w 4075984"/>
              <a:gd name="connsiteY5" fmla="*/ 250455 h 5597085"/>
              <a:gd name="connsiteX0" fmla="*/ 254 w 4080827"/>
              <a:gd name="connsiteY0" fmla="*/ 29 h 5346659"/>
              <a:gd name="connsiteX1" fmla="*/ 4080560 w 4080827"/>
              <a:gd name="connsiteY1" fmla="*/ 50390 h 5346659"/>
              <a:gd name="connsiteX2" fmla="*/ 4074982 w 4080827"/>
              <a:gd name="connsiteY2" fmla="*/ 5344717 h 5346659"/>
              <a:gd name="connsiteX3" fmla="*/ 1723096 w 4080827"/>
              <a:gd name="connsiteY3" fmla="*/ 5346659 h 5346659"/>
              <a:gd name="connsiteX4" fmla="*/ 6680 w 4080827"/>
              <a:gd name="connsiteY4" fmla="*/ 2898224 h 5346659"/>
              <a:gd name="connsiteX5" fmla="*/ 254 w 4080827"/>
              <a:gd name="connsiteY5" fmla="*/ 29 h 5346659"/>
              <a:gd name="connsiteX0" fmla="*/ 254 w 4080827"/>
              <a:gd name="connsiteY0" fmla="*/ 0 h 5346630"/>
              <a:gd name="connsiteX1" fmla="*/ 4080560 w 4080827"/>
              <a:gd name="connsiteY1" fmla="*/ 16177 h 5346630"/>
              <a:gd name="connsiteX2" fmla="*/ 4074982 w 4080827"/>
              <a:gd name="connsiteY2" fmla="*/ 5344688 h 5346630"/>
              <a:gd name="connsiteX3" fmla="*/ 1723096 w 4080827"/>
              <a:gd name="connsiteY3" fmla="*/ 5346630 h 5346630"/>
              <a:gd name="connsiteX4" fmla="*/ 6680 w 4080827"/>
              <a:gd name="connsiteY4" fmla="*/ 2898195 h 5346630"/>
              <a:gd name="connsiteX5" fmla="*/ 254 w 4080827"/>
              <a:gd name="connsiteY5" fmla="*/ 0 h 5346630"/>
              <a:gd name="connsiteX0" fmla="*/ 254 w 4080827"/>
              <a:gd name="connsiteY0" fmla="*/ 0 h 5332957"/>
              <a:gd name="connsiteX1" fmla="*/ 4080560 w 4080827"/>
              <a:gd name="connsiteY1" fmla="*/ 2504 h 5332957"/>
              <a:gd name="connsiteX2" fmla="*/ 4074982 w 4080827"/>
              <a:gd name="connsiteY2" fmla="*/ 5331015 h 5332957"/>
              <a:gd name="connsiteX3" fmla="*/ 1723096 w 4080827"/>
              <a:gd name="connsiteY3" fmla="*/ 5332957 h 5332957"/>
              <a:gd name="connsiteX4" fmla="*/ 6680 w 4080827"/>
              <a:gd name="connsiteY4" fmla="*/ 2884522 h 5332957"/>
              <a:gd name="connsiteX5" fmla="*/ 254 w 4080827"/>
              <a:gd name="connsiteY5" fmla="*/ 0 h 5332957"/>
              <a:gd name="connsiteX0" fmla="*/ 254 w 4080827"/>
              <a:gd name="connsiteY0" fmla="*/ 8891 h 5330453"/>
              <a:gd name="connsiteX1" fmla="*/ 4080560 w 4080827"/>
              <a:gd name="connsiteY1" fmla="*/ 0 h 5330453"/>
              <a:gd name="connsiteX2" fmla="*/ 4074982 w 4080827"/>
              <a:gd name="connsiteY2" fmla="*/ 5328511 h 5330453"/>
              <a:gd name="connsiteX3" fmla="*/ 1723096 w 4080827"/>
              <a:gd name="connsiteY3" fmla="*/ 5330453 h 5330453"/>
              <a:gd name="connsiteX4" fmla="*/ 6680 w 4080827"/>
              <a:gd name="connsiteY4" fmla="*/ 2882018 h 5330453"/>
              <a:gd name="connsiteX5" fmla="*/ 254 w 4080827"/>
              <a:gd name="connsiteY5" fmla="*/ 8891 h 5330453"/>
              <a:gd name="connsiteX0" fmla="*/ 254 w 4080827"/>
              <a:gd name="connsiteY0" fmla="*/ 0 h 5321562"/>
              <a:gd name="connsiteX1" fmla="*/ 4080560 w 4080827"/>
              <a:gd name="connsiteY1" fmla="*/ 8201 h 5321562"/>
              <a:gd name="connsiteX2" fmla="*/ 4074982 w 4080827"/>
              <a:gd name="connsiteY2" fmla="*/ 5319620 h 5321562"/>
              <a:gd name="connsiteX3" fmla="*/ 1723096 w 4080827"/>
              <a:gd name="connsiteY3" fmla="*/ 5321562 h 5321562"/>
              <a:gd name="connsiteX4" fmla="*/ 6680 w 4080827"/>
              <a:gd name="connsiteY4" fmla="*/ 2873127 h 5321562"/>
              <a:gd name="connsiteX5" fmla="*/ 254 w 4080827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2504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6763"/>
              <a:gd name="connsiteY0" fmla="*/ 0 h 5321562"/>
              <a:gd name="connsiteX1" fmla="*/ 4076319 w 4076763"/>
              <a:gd name="connsiteY1" fmla="*/ 8201 h 5321562"/>
              <a:gd name="connsiteX2" fmla="*/ 4074982 w 4076763"/>
              <a:gd name="connsiteY2" fmla="*/ 5319620 h 5321562"/>
              <a:gd name="connsiteX3" fmla="*/ 1723096 w 4076763"/>
              <a:gd name="connsiteY3" fmla="*/ 5321562 h 5321562"/>
              <a:gd name="connsiteX4" fmla="*/ 6680 w 4076763"/>
              <a:gd name="connsiteY4" fmla="*/ 2873127 h 5321562"/>
              <a:gd name="connsiteX5" fmla="*/ 254 w 4076763"/>
              <a:gd name="connsiteY5" fmla="*/ 0 h 5321562"/>
              <a:gd name="connsiteX0" fmla="*/ 254 w 4074982"/>
              <a:gd name="connsiteY0" fmla="*/ 0 h 5321562"/>
              <a:gd name="connsiteX1" fmla="*/ 4050875 w 4074982"/>
              <a:gd name="connsiteY1" fmla="*/ 207606 h 5321562"/>
              <a:gd name="connsiteX2" fmla="*/ 4074982 w 4074982"/>
              <a:gd name="connsiteY2" fmla="*/ 5319620 h 5321562"/>
              <a:gd name="connsiteX3" fmla="*/ 1723096 w 4074982"/>
              <a:gd name="connsiteY3" fmla="*/ 5321562 h 5321562"/>
              <a:gd name="connsiteX4" fmla="*/ 6680 w 4074982"/>
              <a:gd name="connsiteY4" fmla="*/ 2873127 h 5321562"/>
              <a:gd name="connsiteX5" fmla="*/ 254 w 4074982"/>
              <a:gd name="connsiteY5" fmla="*/ 0 h 5321562"/>
              <a:gd name="connsiteX0" fmla="*/ 254 w 4074982"/>
              <a:gd name="connsiteY0" fmla="*/ 3193 h 5324755"/>
              <a:gd name="connsiteX1" fmla="*/ 4072078 w 4074982"/>
              <a:gd name="connsiteY1" fmla="*/ 0 h 5324755"/>
              <a:gd name="connsiteX2" fmla="*/ 4074982 w 4074982"/>
              <a:gd name="connsiteY2" fmla="*/ 5322813 h 5324755"/>
              <a:gd name="connsiteX3" fmla="*/ 1723096 w 4074982"/>
              <a:gd name="connsiteY3" fmla="*/ 5324755 h 5324755"/>
              <a:gd name="connsiteX4" fmla="*/ 6680 w 4074982"/>
              <a:gd name="connsiteY4" fmla="*/ 2876320 h 5324755"/>
              <a:gd name="connsiteX5" fmla="*/ 254 w 4074982"/>
              <a:gd name="connsiteY5" fmla="*/ 3193 h 5324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74982" h="5324755">
                <a:moveTo>
                  <a:pt x="254" y="3193"/>
                </a:moveTo>
                <a:lnTo>
                  <a:pt x="4072078" y="0"/>
                </a:lnTo>
                <a:cubicBezTo>
                  <a:pt x="4074035" y="1865237"/>
                  <a:pt x="4073025" y="3457576"/>
                  <a:pt x="4074982" y="5322813"/>
                </a:cubicBezTo>
                <a:lnTo>
                  <a:pt x="1723096" y="5324755"/>
                </a:lnTo>
                <a:cubicBezTo>
                  <a:pt x="693982" y="5014623"/>
                  <a:pt x="-3932" y="3729991"/>
                  <a:pt x="6680" y="2876320"/>
                </a:cubicBezTo>
                <a:cubicBezTo>
                  <a:pt x="8672" y="1673057"/>
                  <a:pt x="-1738" y="1206456"/>
                  <a:pt x="254" y="3193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12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3753C3-AD71-41CF-A0E3-EDC40D8596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95325" y="207631"/>
            <a:ext cx="3204000" cy="47246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8D7F9E-C12F-47F1-B536-38EB7D688E56}"/>
              </a:ext>
            </a:extLst>
          </p:cNvPr>
          <p:cNvSpPr txBox="1"/>
          <p:nvPr userDrawn="1"/>
        </p:nvSpPr>
        <p:spPr>
          <a:xfrm>
            <a:off x="694800" y="4545136"/>
            <a:ext cx="2391677" cy="1080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AU" sz="650" dirty="0">
                <a:solidFill>
                  <a:schemeClr val="tx1"/>
                </a:solidFill>
              </a:rPr>
              <a:t>CRICOS code 00025B</a:t>
            </a:r>
          </a:p>
        </p:txBody>
      </p:sp>
    </p:spTree>
    <p:extLst>
      <p:ext uri="{BB962C8B-B14F-4D97-AF65-F5344CB8AC3E}">
        <p14:creationId xmlns:p14="http://schemas.microsoft.com/office/powerpoint/2010/main" val="122177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1A2C22-D4CF-4FE0-AF06-038EB2ACB6D9}"/>
              </a:ext>
            </a:extLst>
          </p:cNvPr>
          <p:cNvSpPr/>
          <p:nvPr userDrawn="1"/>
        </p:nvSpPr>
        <p:spPr bwMode="invGray"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751603-5D6A-462B-B9E7-98413BF2CB3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white"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1" name="Right Triangle 3">
            <a:extLst>
              <a:ext uri="{FF2B5EF4-FFF2-40B4-BE49-F238E27FC236}">
                <a16:creationId xmlns:a16="http://schemas.microsoft.com/office/drawing/2014/main" id="{DBA991DB-C059-4DB2-8D91-33D3F3951887}"/>
              </a:ext>
            </a:extLst>
          </p:cNvPr>
          <p:cNvSpPr/>
          <p:nvPr userDrawn="1"/>
        </p:nvSpPr>
        <p:spPr bwMode="white">
          <a:xfrm>
            <a:off x="1" y="4076700"/>
            <a:ext cx="2555875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8" name="Graphic 1">
            <a:extLst>
              <a:ext uri="{FF2B5EF4-FFF2-40B4-BE49-F238E27FC236}">
                <a16:creationId xmlns:a16="http://schemas.microsoft.com/office/drawing/2014/main" id="{F070BDDD-4427-48C1-9206-C4CC3FAE8AD1}"/>
              </a:ext>
            </a:extLst>
          </p:cNvPr>
          <p:cNvSpPr/>
          <p:nvPr userDrawn="1"/>
        </p:nvSpPr>
        <p:spPr bwMode="white">
          <a:xfrm>
            <a:off x="9912424" y="5571759"/>
            <a:ext cx="2279576" cy="1286241"/>
          </a:xfrm>
          <a:custGeom>
            <a:avLst/>
            <a:gdLst>
              <a:gd name="connsiteX0" fmla="*/ 1704499 w 1704975"/>
              <a:gd name="connsiteY0" fmla="*/ 961382 h 962025"/>
              <a:gd name="connsiteX1" fmla="*/ 1172051 w 1704975"/>
              <a:gd name="connsiteY1" fmla="*/ 803267 h 962025"/>
              <a:gd name="connsiteX2" fmla="*/ 589121 w 1704975"/>
              <a:gd name="connsiteY2" fmla="*/ 611815 h 962025"/>
              <a:gd name="connsiteX3" fmla="*/ 7144 w 1704975"/>
              <a:gd name="connsiteY3" fmla="*/ 768977 h 962025"/>
              <a:gd name="connsiteX4" fmla="*/ 764381 w 1704975"/>
              <a:gd name="connsiteY4" fmla="*/ 128897 h 962025"/>
              <a:gd name="connsiteX5" fmla="*/ 1614011 w 1704975"/>
              <a:gd name="connsiteY5" fmla="*/ 72700 h 962025"/>
              <a:gd name="connsiteX6" fmla="*/ 1705451 w 1704975"/>
              <a:gd name="connsiteY6" fmla="*/ 104132 h 962025"/>
              <a:gd name="connsiteX7" fmla="*/ 1704499 w 1704975"/>
              <a:gd name="connsiteY7" fmla="*/ 961382 h 962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04975" h="962025">
                <a:moveTo>
                  <a:pt x="1704499" y="961382"/>
                </a:moveTo>
                <a:cubicBezTo>
                  <a:pt x="1523524" y="935665"/>
                  <a:pt x="1348264" y="859465"/>
                  <a:pt x="1172051" y="803267"/>
                </a:cubicBezTo>
                <a:cubicBezTo>
                  <a:pt x="976789" y="741355"/>
                  <a:pt x="788194" y="654677"/>
                  <a:pt x="589121" y="611815"/>
                </a:cubicBezTo>
                <a:cubicBezTo>
                  <a:pt x="301466" y="550855"/>
                  <a:pt x="224314" y="585145"/>
                  <a:pt x="7144" y="768977"/>
                </a:cubicBezTo>
                <a:cubicBezTo>
                  <a:pt x="50006" y="717542"/>
                  <a:pt x="525304" y="253675"/>
                  <a:pt x="764381" y="128897"/>
                </a:cubicBezTo>
                <a:cubicBezTo>
                  <a:pt x="1040606" y="-14930"/>
                  <a:pt x="1321594" y="-28265"/>
                  <a:pt x="1614011" y="72700"/>
                </a:cubicBezTo>
                <a:cubicBezTo>
                  <a:pt x="1644491" y="83177"/>
                  <a:pt x="1674971" y="93655"/>
                  <a:pt x="1705451" y="104132"/>
                </a:cubicBezTo>
                <a:lnTo>
                  <a:pt x="1704499" y="961382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216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(Editable)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[Divider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[Divider subtitle]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07765-DB77-44E5-9420-D56F1378074A}"/>
              </a:ext>
            </a:extLst>
          </p:cNvPr>
          <p:cNvSpPr txBox="1"/>
          <p:nvPr userDrawn="1"/>
        </p:nvSpPr>
        <p:spPr>
          <a:xfrm>
            <a:off x="1" y="-1053499"/>
            <a:ext cx="7632171" cy="954107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AU" sz="1400" dirty="0">
                <a:solidFill>
                  <a:schemeClr val="bg1"/>
                </a:solidFill>
              </a:rPr>
              <a:t>For this slide design, you can change the background colour</a:t>
            </a:r>
          </a:p>
          <a:p>
            <a:r>
              <a:rPr lang="en-AU" sz="1400" dirty="0">
                <a:solidFill>
                  <a:schemeClr val="bg1"/>
                </a:solidFill>
              </a:rPr>
              <a:t>by right-clicking somewhere on the slide, not in a content placeholder.</a:t>
            </a:r>
          </a:p>
          <a:p>
            <a:r>
              <a:rPr lang="en-US" sz="1400" dirty="0">
                <a:solidFill>
                  <a:schemeClr val="bg1"/>
                </a:solidFill>
              </a:rPr>
              <a:t>‘Format Background</a:t>
            </a:r>
          </a:p>
          <a:p>
            <a:r>
              <a:rPr lang="en-US" sz="1400" dirty="0">
                <a:solidFill>
                  <a:schemeClr val="bg1"/>
                </a:solidFill>
              </a:rPr>
              <a:t>Under the ‘Fill’ menu, ‘change ‘Solid fill’ to a </a:t>
            </a:r>
            <a:r>
              <a:rPr lang="en-US" sz="1400" dirty="0" err="1">
                <a:solidFill>
                  <a:schemeClr val="bg1"/>
                </a:solidFill>
              </a:rPr>
              <a:t>colour</a:t>
            </a:r>
            <a:r>
              <a:rPr lang="en-US" sz="1400" dirty="0">
                <a:solidFill>
                  <a:schemeClr val="bg1"/>
                </a:solidFill>
              </a:rPr>
              <a:t> from the palette</a:t>
            </a:r>
            <a:endParaRPr lang="en-AU" sz="1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BE33C2-B581-422F-9FF5-AF660C79D3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09692" y="275999"/>
            <a:ext cx="3204000" cy="47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1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3">
            <a:extLst>
              <a:ext uri="{FF2B5EF4-FFF2-40B4-BE49-F238E27FC236}">
                <a16:creationId xmlns:a16="http://schemas.microsoft.com/office/drawing/2014/main" id="{5E92F574-51E7-47B2-86D2-94DAE288E822}"/>
              </a:ext>
            </a:extLst>
          </p:cNvPr>
          <p:cNvSpPr/>
          <p:nvPr userDrawn="1"/>
        </p:nvSpPr>
        <p:spPr bwMode="invGray">
          <a:xfrm>
            <a:off x="2" y="4076700"/>
            <a:ext cx="3407833" cy="2781300"/>
          </a:xfrm>
          <a:custGeom>
            <a:avLst/>
            <a:gdLst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  <a:gd name="connsiteX0" fmla="*/ 0 w 2555875"/>
              <a:gd name="connsiteY0" fmla="*/ 2781300 h 2781300"/>
              <a:gd name="connsiteX1" fmla="*/ 0 w 2555875"/>
              <a:gd name="connsiteY1" fmla="*/ 0 h 2781300"/>
              <a:gd name="connsiteX2" fmla="*/ 2555875 w 2555875"/>
              <a:gd name="connsiteY2" fmla="*/ 2781300 h 2781300"/>
              <a:gd name="connsiteX3" fmla="*/ 0 w 2555875"/>
              <a:gd name="connsiteY3" fmla="*/ 2781300 h 2781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5875" h="2781300">
                <a:moveTo>
                  <a:pt x="0" y="2781300"/>
                </a:moveTo>
                <a:lnTo>
                  <a:pt x="0" y="0"/>
                </a:lnTo>
                <a:cubicBezTo>
                  <a:pt x="158687" y="1674158"/>
                  <a:pt x="1584388" y="2511611"/>
                  <a:pt x="2555875" y="2781300"/>
                </a:cubicBezTo>
                <a:lnTo>
                  <a:pt x="0" y="27813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31ECE3F-0C43-444E-9F0C-B23F8D3935D2}"/>
              </a:ext>
            </a:extLst>
          </p:cNvPr>
          <p:cNvSpPr/>
          <p:nvPr userDrawn="1"/>
        </p:nvSpPr>
        <p:spPr bwMode="invGray">
          <a:xfrm>
            <a:off x="9192249" y="5584173"/>
            <a:ext cx="2999415" cy="1273828"/>
          </a:xfrm>
          <a:custGeom>
            <a:avLst/>
            <a:gdLst>
              <a:gd name="connsiteX0" fmla="*/ 0 w 2267490"/>
              <a:gd name="connsiteY0" fmla="*/ 0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4" fmla="*/ 0 w 2267490"/>
              <a:gd name="connsiteY4" fmla="*/ 0 h 1132541"/>
              <a:gd name="connsiteX0" fmla="*/ 0 w 2267490"/>
              <a:gd name="connsiteY0" fmla="*/ 1132541 h 1132541"/>
              <a:gd name="connsiteX1" fmla="*/ 2267490 w 2267490"/>
              <a:gd name="connsiteY1" fmla="*/ 0 h 1132541"/>
              <a:gd name="connsiteX2" fmla="*/ 2267490 w 2267490"/>
              <a:gd name="connsiteY2" fmla="*/ 1132541 h 1132541"/>
              <a:gd name="connsiteX3" fmla="*/ 0 w 2267490"/>
              <a:gd name="connsiteY3" fmla="*/ 1132541 h 1132541"/>
              <a:gd name="connsiteX0" fmla="*/ 0 w 2291396"/>
              <a:gd name="connsiteY0" fmla="*/ 857623 h 1132541"/>
              <a:gd name="connsiteX1" fmla="*/ 2291396 w 2291396"/>
              <a:gd name="connsiteY1" fmla="*/ 0 h 1132541"/>
              <a:gd name="connsiteX2" fmla="*/ 2291396 w 2291396"/>
              <a:gd name="connsiteY2" fmla="*/ 1132541 h 1132541"/>
              <a:gd name="connsiteX3" fmla="*/ 0 w 2291396"/>
              <a:gd name="connsiteY3" fmla="*/ 857623 h 1132541"/>
              <a:gd name="connsiteX0" fmla="*/ 0 w 2249561"/>
              <a:gd name="connsiteY0" fmla="*/ 845670 h 1132541"/>
              <a:gd name="connsiteX1" fmla="*/ 2249561 w 2249561"/>
              <a:gd name="connsiteY1" fmla="*/ 0 h 1132541"/>
              <a:gd name="connsiteX2" fmla="*/ 2249561 w 2249561"/>
              <a:gd name="connsiteY2" fmla="*/ 1132541 h 1132541"/>
              <a:gd name="connsiteX3" fmla="*/ 0 w 2249561"/>
              <a:gd name="connsiteY3" fmla="*/ 845670 h 1132541"/>
              <a:gd name="connsiteX0" fmla="*/ 0 w 2249561"/>
              <a:gd name="connsiteY0" fmla="*/ 944560 h 1231431"/>
              <a:gd name="connsiteX1" fmla="*/ 2249561 w 2249561"/>
              <a:gd name="connsiteY1" fmla="*/ 98890 h 1231431"/>
              <a:gd name="connsiteX2" fmla="*/ 2249561 w 2249561"/>
              <a:gd name="connsiteY2" fmla="*/ 1231431 h 1231431"/>
              <a:gd name="connsiteX3" fmla="*/ 0 w 2249561"/>
              <a:gd name="connsiteY3" fmla="*/ 944560 h 1231431"/>
              <a:gd name="connsiteX0" fmla="*/ 0 w 2249561"/>
              <a:gd name="connsiteY0" fmla="*/ 1212084 h 1498955"/>
              <a:gd name="connsiteX1" fmla="*/ 2249561 w 2249561"/>
              <a:gd name="connsiteY1" fmla="*/ 366414 h 1498955"/>
              <a:gd name="connsiteX2" fmla="*/ 2249561 w 2249561"/>
              <a:gd name="connsiteY2" fmla="*/ 1498955 h 1498955"/>
              <a:gd name="connsiteX3" fmla="*/ 0 w 2249561"/>
              <a:gd name="connsiteY3" fmla="*/ 1212084 h 1498955"/>
              <a:gd name="connsiteX0" fmla="*/ 0 w 2249561"/>
              <a:gd name="connsiteY0" fmla="*/ 1016618 h 1303489"/>
              <a:gd name="connsiteX1" fmla="*/ 2249561 w 2249561"/>
              <a:gd name="connsiteY1" fmla="*/ 170948 h 1303489"/>
              <a:gd name="connsiteX2" fmla="*/ 2249561 w 2249561"/>
              <a:gd name="connsiteY2" fmla="*/ 1303489 h 1303489"/>
              <a:gd name="connsiteX3" fmla="*/ 0 w 2249561"/>
              <a:gd name="connsiteY3" fmla="*/ 1016618 h 1303489"/>
              <a:gd name="connsiteX0" fmla="*/ 0 w 2249561"/>
              <a:gd name="connsiteY0" fmla="*/ 1002505 h 1289376"/>
              <a:gd name="connsiteX1" fmla="*/ 2249561 w 2249561"/>
              <a:gd name="connsiteY1" fmla="*/ 156835 h 1289376"/>
              <a:gd name="connsiteX2" fmla="*/ 2249561 w 2249561"/>
              <a:gd name="connsiteY2" fmla="*/ 1289376 h 1289376"/>
              <a:gd name="connsiteX3" fmla="*/ 0 w 2249561"/>
              <a:gd name="connsiteY3" fmla="*/ 1002505 h 1289376"/>
              <a:gd name="connsiteX0" fmla="*/ 0 w 2249561"/>
              <a:gd name="connsiteY0" fmla="*/ 985444 h 1272315"/>
              <a:gd name="connsiteX1" fmla="*/ 2249561 w 2249561"/>
              <a:gd name="connsiteY1" fmla="*/ 139774 h 1272315"/>
              <a:gd name="connsiteX2" fmla="*/ 2249561 w 2249561"/>
              <a:gd name="connsiteY2" fmla="*/ 1272315 h 1272315"/>
              <a:gd name="connsiteX3" fmla="*/ 0 w 2249561"/>
              <a:gd name="connsiteY3" fmla="*/ 985444 h 1272315"/>
              <a:gd name="connsiteX0" fmla="*/ 0 w 2249561"/>
              <a:gd name="connsiteY0" fmla="*/ 979690 h 1266561"/>
              <a:gd name="connsiteX1" fmla="*/ 2249561 w 2249561"/>
              <a:gd name="connsiteY1" fmla="*/ 134020 h 1266561"/>
              <a:gd name="connsiteX2" fmla="*/ 2249561 w 2249561"/>
              <a:gd name="connsiteY2" fmla="*/ 1266561 h 1266561"/>
              <a:gd name="connsiteX3" fmla="*/ 0 w 2249561"/>
              <a:gd name="connsiteY3" fmla="*/ 979690 h 1266561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  <a:gd name="connsiteX0" fmla="*/ 0 w 2249561"/>
              <a:gd name="connsiteY0" fmla="*/ 986957 h 1273828"/>
              <a:gd name="connsiteX1" fmla="*/ 2249561 w 2249561"/>
              <a:gd name="connsiteY1" fmla="*/ 141287 h 1273828"/>
              <a:gd name="connsiteX2" fmla="*/ 2249561 w 2249561"/>
              <a:gd name="connsiteY2" fmla="*/ 1273828 h 1273828"/>
              <a:gd name="connsiteX3" fmla="*/ 0 w 2249561"/>
              <a:gd name="connsiteY3" fmla="*/ 986957 h 12738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9561" h="1273828">
                <a:moveTo>
                  <a:pt x="0" y="986957"/>
                </a:moveTo>
                <a:cubicBezTo>
                  <a:pt x="690087" y="358432"/>
                  <a:pt x="1188931" y="-294000"/>
                  <a:pt x="2249561" y="141287"/>
                </a:cubicBezTo>
                <a:lnTo>
                  <a:pt x="2249561" y="1273828"/>
                </a:lnTo>
                <a:cubicBezTo>
                  <a:pt x="1762671" y="1220039"/>
                  <a:pt x="570560" y="550676"/>
                  <a:pt x="0" y="98695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800" dirty="0">
                <a:noFill/>
              </a:rPr>
              <a:t> 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1700811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5040"/>
              </a:lnSpc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6" y="3113744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3240"/>
              </a:lnSpc>
              <a:buNone/>
              <a:defRPr sz="27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AE7FD6-C4AB-456C-8186-F8E8B285CBB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CEDD3B-B2C6-4C8F-88C7-30EB2A9492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9789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E4DB10F3-61E9-4E77-9DC7-82D405E3EBBB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2DB2C94B-2557-442B-9A14-97C40CD6AB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1700213"/>
            <a:ext cx="10801350" cy="4608512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US" dirty="0"/>
            </a:lvl5pPr>
            <a:lvl6pPr>
              <a:defRPr lang="en-AU" dirty="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184708F-CDEB-4FFB-9113-878D6AE04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766B75CD-5CD6-4D07-B08A-ACCB61480F5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B8A7-6976-473B-BF64-0813975EEBB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E6DF7-2887-45E5-8CD1-2FCDFD70911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5099731-84D7-49CC-91E0-CE4B073467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14" name="Date Placeholder 2">
            <a:extLst>
              <a:ext uri="{FF2B5EF4-FFF2-40B4-BE49-F238E27FC236}">
                <a16:creationId xmlns:a16="http://schemas.microsoft.com/office/drawing/2014/main" id="{59BA0F0A-82FA-4477-B553-959A8EFB7E8F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white">
          <a:xfrm>
            <a:off x="695325" y="151136"/>
            <a:ext cx="3384549" cy="2412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617285-D1B4-4CCD-B438-9B032C51AF79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3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2400" dirty="0"/>
            </a:lvl5pPr>
            <a:lvl6pPr>
              <a:defRPr lang="en-AU" sz="2000" dirty="0"/>
            </a:lvl6pPr>
            <a:lvl7pPr>
              <a:defRPr lang="en-AU" dirty="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3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275DB1-C9CB-4BE5-B284-7833AD9028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 dirty="0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 dirty="0"/>
              <a:t>[Entity Name]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760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5326" y="1052736"/>
            <a:ext cx="10801350" cy="46905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 dirty="0"/>
              <a:t>[Title]</a:t>
            </a:r>
            <a:endParaRPr lang="en-AU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95326" y="6519171"/>
            <a:ext cx="3360109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800" b="0">
                <a:solidFill>
                  <a:schemeClr val="tx1"/>
                </a:solidFill>
              </a:defRPr>
            </a:lvl1pPr>
          </a:lstStyle>
          <a:p>
            <a:r>
              <a:rPr lang="en-AU"/>
              <a:t>[Presentation Title] | [Date]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8568" y="6519171"/>
            <a:ext cx="288032" cy="240219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F8D2AE-3583-4708-BD46-43C743300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1700213"/>
            <a:ext cx="10801349" cy="460851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B83A3-A276-43C3-9F27-2B380C4149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5324" y="151134"/>
            <a:ext cx="3360109" cy="28800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lnSpc>
                <a:spcPct val="80000"/>
              </a:lnSpc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[Entity Name]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83" r:id="rId3"/>
    <p:sldLayoutId id="2147483774" r:id="rId4"/>
    <p:sldLayoutId id="2147483792" r:id="rId5"/>
    <p:sldLayoutId id="2147483775" r:id="rId6"/>
    <p:sldLayoutId id="2147483650" r:id="rId7"/>
    <p:sldLayoutId id="2147483652" r:id="rId8"/>
    <p:sldLayoutId id="2147483778" r:id="rId9"/>
    <p:sldLayoutId id="2147483779" r:id="rId10"/>
    <p:sldLayoutId id="2147483728" r:id="rId11"/>
    <p:sldLayoutId id="2147483784" r:id="rId12"/>
    <p:sldLayoutId id="2147483656" r:id="rId13"/>
    <p:sldLayoutId id="2147483732" r:id="rId14"/>
    <p:sldLayoutId id="2147483793" r:id="rId15"/>
    <p:sldLayoutId id="2147483657" r:id="rId16"/>
    <p:sldLayoutId id="2147483765" r:id="rId17"/>
    <p:sldLayoutId id="2147483787" r:id="rId18"/>
    <p:sldLayoutId id="2147483788" r:id="rId19"/>
    <p:sldLayoutId id="2147483794" r:id="rId20"/>
    <p:sldLayoutId id="2147483795" r:id="rId21"/>
    <p:sldLayoutId id="2147483796" r:id="rId22"/>
    <p:sldLayoutId id="2147483791" r:id="rId23"/>
    <p:sldLayoutId id="2147483797" r:id="rId24"/>
    <p:sldLayoutId id="2147483790" r:id="rId25"/>
    <p:sldLayoutId id="2147483798" r:id="rId26"/>
    <p:sldLayoutId id="2147483768" r:id="rId27"/>
    <p:sldLayoutId id="2147483769" r:id="rId28"/>
    <p:sldLayoutId id="2147483770" r:id="rId29"/>
    <p:sldLayoutId id="2147483771" r:id="rId30"/>
    <p:sldLayoutId id="2147483789" r:id="rId31"/>
    <p:sldLayoutId id="2147483776" r:id="rId32"/>
    <p:sldLayoutId id="2147483777" r:id="rId33"/>
    <p:sldLayoutId id="2147483654" r:id="rId34"/>
    <p:sldLayoutId id="2147483785" r:id="rId35"/>
    <p:sldLayoutId id="2147483780" r:id="rId36"/>
    <p:sldLayoutId id="2147483782" r:id="rId3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None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79388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1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79388" algn="l" defTabSz="914400" rtl="0" eaLnBrk="1" latinLnBrk="0" hangingPunct="1">
        <a:lnSpc>
          <a:spcPct val="110000"/>
        </a:lnSpc>
        <a:spcBef>
          <a:spcPts val="200"/>
        </a:spcBef>
        <a:spcAft>
          <a:spcPts val="200"/>
        </a:spcAft>
        <a:buClr>
          <a:schemeClr val="accent1"/>
        </a:buClr>
        <a:buFont typeface="Arial" panose="020B0604020202020204" pitchFamily="34" charset="0"/>
        <a:buChar char="­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79388" algn="l" defTabSz="914400" rtl="0" eaLnBrk="1" latinLnBrk="0" hangingPunct="1">
        <a:lnSpc>
          <a:spcPct val="110000"/>
        </a:lnSpc>
        <a:spcBef>
          <a:spcPts val="100"/>
        </a:spcBef>
        <a:spcAft>
          <a:spcPts val="100"/>
        </a:spcAft>
        <a:buFont typeface="Wingdings" panose="05000000000000000000" pitchFamily="2" charset="2"/>
        <a:buChar char=""/>
        <a:defRPr lang="en-US" sz="1800" kern="1200" baseline="0" dirty="0">
          <a:solidFill>
            <a:schemeClr val="tx1"/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100000"/>
        </a:lnSpc>
        <a:spcBef>
          <a:spcPts val="1200"/>
        </a:spcBef>
        <a:spcAft>
          <a:spcPts val="600"/>
        </a:spcAft>
        <a:buFont typeface="Arial" panose="020B0604020202020204" pitchFamily="34" charset="0"/>
        <a:buNone/>
        <a:defRPr lang="en-US" sz="2400" kern="1200" baseline="0" dirty="0">
          <a:solidFill>
            <a:schemeClr val="accent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spcBef>
          <a:spcPts val="600"/>
        </a:spcBef>
        <a:spcAft>
          <a:spcPts val="300"/>
        </a:spcAft>
        <a:buFont typeface="Arial" pitchFamily="34" charset="0"/>
        <a:buNone/>
        <a:defRPr lang="en-AU" sz="2000" b="1" kern="1200" baseline="0" dirty="0">
          <a:solidFill>
            <a:schemeClr val="accent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438" userDrawn="1">
          <p15:clr>
            <a:srgbClr val="F26B43"/>
          </p15:clr>
        </p15:guide>
        <p15:guide id="6" orient="horz" pos="3974" userDrawn="1">
          <p15:clr>
            <a:srgbClr val="F26B43"/>
          </p15:clr>
        </p15:guide>
        <p15:guide id="7" orient="horz" pos="663" userDrawn="1">
          <p15:clr>
            <a:srgbClr val="F26B43"/>
          </p15:clr>
        </p15:guide>
        <p15:guide id="9" pos="3961" userDrawn="1">
          <p15:clr>
            <a:srgbClr val="F26B43"/>
          </p15:clr>
        </p15:guide>
        <p15:guide id="10" pos="3719" userDrawn="1">
          <p15:clr>
            <a:srgbClr val="F26B43"/>
          </p15:clr>
        </p15:guide>
        <p15:guide id="11" orient="horz" pos="4110" userDrawn="1">
          <p15:clr>
            <a:srgbClr val="F26B43"/>
          </p15:clr>
        </p15:guide>
        <p15:guide id="13" pos="7242" userDrawn="1">
          <p15:clr>
            <a:srgbClr val="F26B43"/>
          </p15:clr>
        </p15:guide>
        <p15:guide id="14" orient="horz" pos="981" userDrawn="1">
          <p15:clr>
            <a:srgbClr val="F26B43"/>
          </p15:clr>
        </p15:guide>
        <p15:guide id="15" pos="2772" userDrawn="1">
          <p15:clr>
            <a:srgbClr val="F26B43"/>
          </p15:clr>
        </p15:guide>
        <p15:guide id="16" pos="2570" userDrawn="1">
          <p15:clr>
            <a:srgbClr val="F26B43"/>
          </p15:clr>
        </p15:guide>
        <p15:guide id="17" pos="5110" userDrawn="1">
          <p15:clr>
            <a:srgbClr val="F26B43"/>
          </p15:clr>
        </p15:guide>
        <p15:guide id="18" pos="4908" userDrawn="1">
          <p15:clr>
            <a:srgbClr val="F26B43"/>
          </p15:clr>
        </p15:guide>
        <p15:guide id="19" orient="horz" pos="107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3C3BE8-EA41-46FA-BA3F-37D1E3BC0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1025923"/>
            <a:ext cx="8544272" cy="4806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729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577AFF-D0E0-44E7-B4AE-AEDB7A948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0016" y="1556792"/>
            <a:ext cx="5334000" cy="400050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BF22213E-7F21-4DE9-90B8-EE0D06594A4A}"/>
              </a:ext>
            </a:extLst>
          </p:cNvPr>
          <p:cNvSpPr/>
          <p:nvPr/>
        </p:nvSpPr>
        <p:spPr>
          <a:xfrm>
            <a:off x="5702660" y="3212976"/>
            <a:ext cx="432047" cy="432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8BCB75D-CE75-48DA-9952-DD7FC86824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1" y="1557336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106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942FB6-594E-474D-82BD-FA0E4F61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342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BE3635-5753-46F0-8BE5-004650FB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55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University of Queensland">
  <a:themeElements>
    <a:clrScheme name="UQ PPT">
      <a:dk1>
        <a:sysClr val="windowText" lastClr="000000"/>
      </a:dk1>
      <a:lt1>
        <a:sysClr val="window" lastClr="FFFFFF"/>
      </a:lt1>
      <a:dk2>
        <a:srgbClr val="999490"/>
      </a:dk2>
      <a:lt2>
        <a:srgbClr val="D7D1CC"/>
      </a:lt2>
      <a:accent1>
        <a:srgbClr val="51247A"/>
      </a:accent1>
      <a:accent2>
        <a:srgbClr val="E62645"/>
      </a:accent2>
      <a:accent3>
        <a:srgbClr val="00A2C7"/>
      </a:accent3>
      <a:accent4>
        <a:srgbClr val="EB602B"/>
      </a:accent4>
      <a:accent5>
        <a:srgbClr val="4085C6"/>
      </a:accent5>
      <a:accent6>
        <a:srgbClr val="2EA836"/>
      </a:accent6>
      <a:hlink>
        <a:srgbClr val="00A2C7"/>
      </a:hlink>
      <a:folHlink>
        <a:srgbClr val="00A2C7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Q PowerPoint Template v4.potx" id="{EB40B91F-2F7C-4628-893D-3539496D6C6A}" vid="{691CE4A2-4C6F-4895-A94C-37E246F52C8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824721C6EC1D14D9A2586BA09E3D5BA" ma:contentTypeVersion="13" ma:contentTypeDescription="Create a new document." ma:contentTypeScope="" ma:versionID="068ceeafa066d3c700da68294cd9da7b">
  <xsd:schema xmlns:xsd="http://www.w3.org/2001/XMLSchema" xmlns:xs="http://www.w3.org/2001/XMLSchema" xmlns:p="http://schemas.microsoft.com/office/2006/metadata/properties" xmlns:ns2="dea94fd1-0f8e-4d18-a04a-e8dda3a7caf3" xmlns:ns3="fd4d1d9d-4313-4d0b-b167-f3ba3f2baa46" targetNamespace="http://schemas.microsoft.com/office/2006/metadata/properties" ma:root="true" ma:fieldsID="dcb61c6a90797f1b76ce7cf2036ebc38" ns2:_="" ns3:_="">
    <xsd:import namespace="dea94fd1-0f8e-4d18-a04a-e8dda3a7caf3"/>
    <xsd:import namespace="fd4d1d9d-4313-4d0b-b167-f3ba3f2baa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a94fd1-0f8e-4d18-a04a-e8dda3a7caf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564b8f0a-f075-4faa-88c7-1e114be372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4d1d9d-4313-4d0b-b167-f3ba3f2baa46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34e34c09-7cf1-4142-b1ef-05a25fd9b900}" ma:internalName="TaxCatchAll" ma:showField="CatchAllData" ma:web="fd4d1d9d-4313-4d0b-b167-f3ba3f2baa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ea94fd1-0f8e-4d18-a04a-e8dda3a7caf3">
      <Terms xmlns="http://schemas.microsoft.com/office/infopath/2007/PartnerControls"/>
    </lcf76f155ced4ddcb4097134ff3c332f>
    <TaxCatchAll xmlns="fd4d1d9d-4313-4d0b-b167-f3ba3f2baa46" xsi:nil="true"/>
  </documentManagement>
</p:properties>
</file>

<file path=customXml/itemProps1.xml><?xml version="1.0" encoding="utf-8"?>
<ds:datastoreItem xmlns:ds="http://schemas.openxmlformats.org/officeDocument/2006/customXml" ds:itemID="{37DB4DAC-1823-4645-BF1D-D3D68DF86BA5}"/>
</file>

<file path=customXml/itemProps2.xml><?xml version="1.0" encoding="utf-8"?>
<ds:datastoreItem xmlns:ds="http://schemas.openxmlformats.org/officeDocument/2006/customXml" ds:itemID="{1BA8ED51-C3CA-4B69-8DE0-5859D9754776}"/>
</file>

<file path=customXml/itemProps3.xml><?xml version="1.0" encoding="utf-8"?>
<ds:datastoreItem xmlns:ds="http://schemas.openxmlformats.org/officeDocument/2006/customXml" ds:itemID="{5853A576-FEAF-44AF-8C27-C31E8E8E490D}"/>
</file>

<file path=docProps/app.xml><?xml version="1.0" encoding="utf-8"?>
<Properties xmlns="http://schemas.openxmlformats.org/officeDocument/2006/extended-properties" xmlns:vt="http://schemas.openxmlformats.org/officeDocument/2006/docPropsVTypes">
  <Template>UQ PowerPoint Template v4</Template>
  <TotalTime>12890</TotalTime>
  <Words>4</Words>
  <Application>Microsoft Office PowerPoint</Application>
  <PresentationFormat>Widescreen</PresentationFormat>
  <Paragraphs>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University of Queensland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</dc:creator>
  <cp:lastModifiedBy>Thierry Bore</cp:lastModifiedBy>
  <cp:revision>389</cp:revision>
  <dcterms:created xsi:type="dcterms:W3CDTF">2018-09-28T01:38:30Z</dcterms:created>
  <dcterms:modified xsi:type="dcterms:W3CDTF">2023-08-01T04:27:53Z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2023-04-16T08:42:13Z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3653116c-4f29-4f1a-9f54-c37db63d91b9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0x010100D824721C6EC1D14D9A2586BA09E3D5BA</vt:lpwstr>
  </property>
  <property fmtid="{D5CDD505-2E9C-101B-9397-08002B2CF9AE}" pid="10" name="Order">
    <vt:r8>5196800</vt:r8>
  </property>
  <property fmtid="{D5CDD505-2E9C-101B-9397-08002B2CF9AE}" pid="11" name="xd_Signature">
    <vt:bool>false</vt:bool>
  </property>
  <property fmtid="{D5CDD505-2E9C-101B-9397-08002B2CF9AE}" pid="12" name="xd_ProgID">
    <vt:lpwstr/>
  </property>
  <property fmtid="{D5CDD505-2E9C-101B-9397-08002B2CF9AE}" pid="13" name="_SourceUrl">
    <vt:lpwstr/>
  </property>
  <property fmtid="{D5CDD505-2E9C-101B-9397-08002B2CF9AE}" pid="14" name="_SharedFileIndex">
    <vt:lpwstr/>
  </property>
  <property fmtid="{D5CDD505-2E9C-101B-9397-08002B2CF9AE}" pid="15" name="ComplianceAssetId">
    <vt:lpwstr/>
  </property>
  <property fmtid="{D5CDD505-2E9C-101B-9397-08002B2CF9AE}" pid="16" name="TemplateUrl">
    <vt:lpwstr/>
  </property>
  <property fmtid="{D5CDD505-2E9C-101B-9397-08002B2CF9AE}" pid="17" name="_ExtendedDescription">
    <vt:lpwstr/>
  </property>
  <property fmtid="{D5CDD505-2E9C-101B-9397-08002B2CF9AE}" pid="18" name="TriggerFlowInfo">
    <vt:lpwstr/>
  </property>
  <property fmtid="{D5CDD505-2E9C-101B-9397-08002B2CF9AE}" pid="19" name="MediaServiceImageTags">
    <vt:lpwstr/>
  </property>
</Properties>
</file>