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FD8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5688C-CF32-4831-88F0-1245BF573D8F}" v="533" dt="2025-02-10T04:11:37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1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Frazer" userId="ca4e9768-b9b6-4192-83f1-e765d6408f9d" providerId="ADAL" clId="{B8F5688C-CF32-4831-88F0-1245BF573D8F}"/>
    <pc:docChg chg="undo custSel addSld delSld modSld sldOrd">
      <pc:chgData name="David Frazer" userId="ca4e9768-b9b6-4192-83f1-e765d6408f9d" providerId="ADAL" clId="{B8F5688C-CF32-4831-88F0-1245BF573D8F}" dt="2025-02-10T22:29:45.371" v="2947" actId="14100"/>
      <pc:docMkLst>
        <pc:docMk/>
      </pc:docMkLst>
      <pc:sldChg chg="delSp add del mod delAnim">
        <pc:chgData name="David Frazer" userId="ca4e9768-b9b6-4192-83f1-e765d6408f9d" providerId="ADAL" clId="{B8F5688C-CF32-4831-88F0-1245BF573D8F}" dt="2025-01-16T00:13:48.367" v="2" actId="47"/>
        <pc:sldMkLst>
          <pc:docMk/>
          <pc:sldMk cId="1215022125" sldId="257"/>
        </pc:sldMkLst>
      </pc:sldChg>
      <pc:sldChg chg="addSp delSp modSp new mod ord">
        <pc:chgData name="David Frazer" userId="ca4e9768-b9b6-4192-83f1-e765d6408f9d" providerId="ADAL" clId="{B8F5688C-CF32-4831-88F0-1245BF573D8F}" dt="2025-02-10T22:29:45.371" v="2947" actId="14100"/>
        <pc:sldMkLst>
          <pc:docMk/>
          <pc:sldMk cId="1729923959" sldId="257"/>
        </pc:sldMkLst>
        <pc:spChg chg="add mod">
          <ac:chgData name="David Frazer" userId="ca4e9768-b9b6-4192-83f1-e765d6408f9d" providerId="ADAL" clId="{B8F5688C-CF32-4831-88F0-1245BF573D8F}" dt="2025-01-16T02:52:05.141" v="854" actId="20577"/>
          <ac:spMkLst>
            <pc:docMk/>
            <pc:sldMk cId="1729923959" sldId="257"/>
            <ac:spMk id="4" creationId="{D78208DF-DD17-B217-68E2-DE62CFB28B23}"/>
          </ac:spMkLst>
        </pc:spChg>
        <pc:spChg chg="add mod">
          <ac:chgData name="David Frazer" userId="ca4e9768-b9b6-4192-83f1-e765d6408f9d" providerId="ADAL" clId="{B8F5688C-CF32-4831-88F0-1245BF573D8F}" dt="2025-01-16T02:44:59.410" v="846" actId="164"/>
          <ac:spMkLst>
            <pc:docMk/>
            <pc:sldMk cId="1729923959" sldId="257"/>
            <ac:spMk id="21" creationId="{E1881C0D-E237-945E-EFF2-BC3C43EDE978}"/>
          </ac:spMkLst>
        </pc:spChg>
        <pc:spChg chg="add mod">
          <ac:chgData name="David Frazer" userId="ca4e9768-b9b6-4192-83f1-e765d6408f9d" providerId="ADAL" clId="{B8F5688C-CF32-4831-88F0-1245BF573D8F}" dt="2025-01-16T02:44:59.410" v="846" actId="164"/>
          <ac:spMkLst>
            <pc:docMk/>
            <pc:sldMk cId="1729923959" sldId="257"/>
            <ac:spMk id="22" creationId="{F9F18BEC-B35E-748F-CF03-867434129423}"/>
          </ac:spMkLst>
        </pc:spChg>
        <pc:spChg chg="add mod">
          <ac:chgData name="David Frazer" userId="ca4e9768-b9b6-4192-83f1-e765d6408f9d" providerId="ADAL" clId="{B8F5688C-CF32-4831-88F0-1245BF573D8F}" dt="2025-01-16T02:44:59.410" v="846" actId="164"/>
          <ac:spMkLst>
            <pc:docMk/>
            <pc:sldMk cId="1729923959" sldId="257"/>
            <ac:spMk id="23" creationId="{EDC391B3-BBD1-7E05-DBFA-0E62DAF8BA51}"/>
          </ac:spMkLst>
        </pc:spChg>
        <pc:spChg chg="add mod">
          <ac:chgData name="David Frazer" userId="ca4e9768-b9b6-4192-83f1-e765d6408f9d" providerId="ADAL" clId="{B8F5688C-CF32-4831-88F0-1245BF573D8F}" dt="2025-01-16T00:47:14.850" v="697" actId="20577"/>
          <ac:spMkLst>
            <pc:docMk/>
            <pc:sldMk cId="1729923959" sldId="257"/>
            <ac:spMk id="25" creationId="{5C105BF6-4344-5651-1EA0-4ACFE5D01F5F}"/>
          </ac:spMkLst>
        </pc:spChg>
        <pc:spChg chg="add mod">
          <ac:chgData name="David Frazer" userId="ca4e9768-b9b6-4192-83f1-e765d6408f9d" providerId="ADAL" clId="{B8F5688C-CF32-4831-88F0-1245BF573D8F}" dt="2025-01-16T02:49:14.665" v="852" actId="20577"/>
          <ac:spMkLst>
            <pc:docMk/>
            <pc:sldMk cId="1729923959" sldId="257"/>
            <ac:spMk id="29" creationId="{A7B14B66-4B9D-3A1B-2D77-9AA8C4FE9306}"/>
          </ac:spMkLst>
        </pc:spChg>
        <pc:spChg chg="add mod">
          <ac:chgData name="David Frazer" userId="ca4e9768-b9b6-4192-83f1-e765d6408f9d" providerId="ADAL" clId="{B8F5688C-CF32-4831-88F0-1245BF573D8F}" dt="2025-01-16T02:49:09.693" v="850" actId="20577"/>
          <ac:spMkLst>
            <pc:docMk/>
            <pc:sldMk cId="1729923959" sldId="257"/>
            <ac:spMk id="30" creationId="{6F50D0E8-F745-24AB-EF30-7B103A8F5851}"/>
          </ac:spMkLst>
        </pc:spChg>
        <pc:spChg chg="add mod">
          <ac:chgData name="David Frazer" userId="ca4e9768-b9b6-4192-83f1-e765d6408f9d" providerId="ADAL" clId="{B8F5688C-CF32-4831-88F0-1245BF573D8F}" dt="2025-01-16T02:49:02.411" v="848" actId="20577"/>
          <ac:spMkLst>
            <pc:docMk/>
            <pc:sldMk cId="1729923959" sldId="257"/>
            <ac:spMk id="31" creationId="{01CFB425-186A-EF1B-A3AE-C5FD467327A0}"/>
          </ac:spMkLst>
        </pc:spChg>
        <pc:spChg chg="add mod">
          <ac:chgData name="David Frazer" userId="ca4e9768-b9b6-4192-83f1-e765d6408f9d" providerId="ADAL" clId="{B8F5688C-CF32-4831-88F0-1245BF573D8F}" dt="2025-01-16T02:41:33.367" v="835" actId="1076"/>
          <ac:spMkLst>
            <pc:docMk/>
            <pc:sldMk cId="1729923959" sldId="257"/>
            <ac:spMk id="37" creationId="{9034FDDF-0A1A-1B40-7A0B-C4DB46BCA163}"/>
          </ac:spMkLst>
        </pc:spChg>
        <pc:spChg chg="add mod">
          <ac:chgData name="David Frazer" userId="ca4e9768-b9b6-4192-83f1-e765d6408f9d" providerId="ADAL" clId="{B8F5688C-CF32-4831-88F0-1245BF573D8F}" dt="2025-01-16T02:42:55.130" v="840" actId="1076"/>
          <ac:spMkLst>
            <pc:docMk/>
            <pc:sldMk cId="1729923959" sldId="257"/>
            <ac:spMk id="38" creationId="{D9C6BF26-0B1B-0CCA-A908-01660B25CA12}"/>
          </ac:spMkLst>
        </pc:spChg>
        <pc:spChg chg="add mod">
          <ac:chgData name="David Frazer" userId="ca4e9768-b9b6-4192-83f1-e765d6408f9d" providerId="ADAL" clId="{B8F5688C-CF32-4831-88F0-1245BF573D8F}" dt="2025-01-16T00:49:12.487" v="764" actId="1076"/>
          <ac:spMkLst>
            <pc:docMk/>
            <pc:sldMk cId="1729923959" sldId="257"/>
            <ac:spMk id="45" creationId="{E0D9C11A-988F-0C12-AA6F-0EC3BF6098FF}"/>
          </ac:spMkLst>
        </pc:spChg>
        <pc:spChg chg="add mod">
          <ac:chgData name="David Frazer" userId="ca4e9768-b9b6-4192-83f1-e765d6408f9d" providerId="ADAL" clId="{B8F5688C-CF32-4831-88F0-1245BF573D8F}" dt="2025-01-16T00:50:28.913" v="783" actId="122"/>
          <ac:spMkLst>
            <pc:docMk/>
            <pc:sldMk cId="1729923959" sldId="257"/>
            <ac:spMk id="50" creationId="{61C3D7A0-5923-6FEE-6778-3053B9BEC7E4}"/>
          </ac:spMkLst>
        </pc:spChg>
        <pc:spChg chg="add mod">
          <ac:chgData name="David Frazer" userId="ca4e9768-b9b6-4192-83f1-e765d6408f9d" providerId="ADAL" clId="{B8F5688C-CF32-4831-88F0-1245BF573D8F}" dt="2025-01-16T02:44:59.410" v="846" actId="164"/>
          <ac:spMkLst>
            <pc:docMk/>
            <pc:sldMk cId="1729923959" sldId="257"/>
            <ac:spMk id="52" creationId="{A91F606A-F0F7-F750-BB1D-4CD688A53A85}"/>
          </ac:spMkLst>
        </pc:spChg>
        <pc:grpChg chg="add mod">
          <ac:chgData name="David Frazer" userId="ca4e9768-b9b6-4192-83f1-e765d6408f9d" providerId="ADAL" clId="{B8F5688C-CF32-4831-88F0-1245BF573D8F}" dt="2025-01-16T02:44:59.410" v="846" actId="164"/>
          <ac:grpSpMkLst>
            <pc:docMk/>
            <pc:sldMk cId="1729923959" sldId="257"/>
            <ac:grpSpMk id="77" creationId="{4C9A542C-8BAB-10E8-F350-30A2FF75D4DE}"/>
          </ac:grpSpMkLst>
        </pc:grpChg>
        <pc:picChg chg="add mod modCrop">
          <ac:chgData name="David Frazer" userId="ca4e9768-b9b6-4192-83f1-e765d6408f9d" providerId="ADAL" clId="{B8F5688C-CF32-4831-88F0-1245BF573D8F}" dt="2025-02-10T22:29:45.371" v="2947" actId="14100"/>
          <ac:picMkLst>
            <pc:docMk/>
            <pc:sldMk cId="1729923959" sldId="257"/>
            <ac:picMk id="3" creationId="{D2B9D6DB-5A06-9F9E-EBA9-8680CECC12BB}"/>
          </ac:picMkLst>
        </pc:picChg>
        <pc:cxnChg chg="add mod">
          <ac:chgData name="David Frazer" userId="ca4e9768-b9b6-4192-83f1-e765d6408f9d" providerId="ADAL" clId="{B8F5688C-CF32-4831-88F0-1245BF573D8F}" dt="2025-01-16T02:44:59.410" v="846" actId="164"/>
          <ac:cxnSpMkLst>
            <pc:docMk/>
            <pc:sldMk cId="1729923959" sldId="257"/>
            <ac:cxnSpMk id="7" creationId="{2F2EECF0-40EB-7C33-7287-56C20AA689E3}"/>
          </ac:cxnSpMkLst>
        </pc:cxnChg>
        <pc:cxnChg chg="add mod">
          <ac:chgData name="David Frazer" userId="ca4e9768-b9b6-4192-83f1-e765d6408f9d" providerId="ADAL" clId="{B8F5688C-CF32-4831-88F0-1245BF573D8F}" dt="2025-01-16T02:38:54.167" v="829" actId="14100"/>
          <ac:cxnSpMkLst>
            <pc:docMk/>
            <pc:sldMk cId="1729923959" sldId="257"/>
            <ac:cxnSpMk id="9" creationId="{442F8FDB-6E16-CA73-9F95-7178FB208849}"/>
          </ac:cxnSpMkLst>
        </pc:cxnChg>
        <pc:cxnChg chg="add mod">
          <ac:chgData name="David Frazer" userId="ca4e9768-b9b6-4192-83f1-e765d6408f9d" providerId="ADAL" clId="{B8F5688C-CF32-4831-88F0-1245BF573D8F}" dt="2025-01-16T02:44:59.410" v="846" actId="164"/>
          <ac:cxnSpMkLst>
            <pc:docMk/>
            <pc:sldMk cId="1729923959" sldId="257"/>
            <ac:cxnSpMk id="13" creationId="{098FC650-E79F-BB4D-3FA0-846D1B51BB26}"/>
          </ac:cxnSpMkLst>
        </pc:cxnChg>
        <pc:cxnChg chg="add mod">
          <ac:chgData name="David Frazer" userId="ca4e9768-b9b6-4192-83f1-e765d6408f9d" providerId="ADAL" clId="{B8F5688C-CF32-4831-88F0-1245BF573D8F}" dt="2025-01-16T02:42:42.205" v="838" actId="14100"/>
          <ac:cxnSpMkLst>
            <pc:docMk/>
            <pc:sldMk cId="1729923959" sldId="257"/>
            <ac:cxnSpMk id="18" creationId="{44BC5203-704B-9033-803F-09643963AE06}"/>
          </ac:cxnSpMkLst>
        </pc:cxnChg>
        <pc:cxnChg chg="add mod">
          <ac:chgData name="David Frazer" userId="ca4e9768-b9b6-4192-83f1-e765d6408f9d" providerId="ADAL" clId="{B8F5688C-CF32-4831-88F0-1245BF573D8F}" dt="2025-01-16T02:42:42.205" v="838" actId="14100"/>
          <ac:cxnSpMkLst>
            <pc:docMk/>
            <pc:sldMk cId="1729923959" sldId="257"/>
            <ac:cxnSpMk id="19" creationId="{9ABDB75D-85A1-19E1-F31C-69196A771121}"/>
          </ac:cxnSpMkLst>
        </pc:cxnChg>
        <pc:cxnChg chg="add mod">
          <ac:chgData name="David Frazer" userId="ca4e9768-b9b6-4192-83f1-e765d6408f9d" providerId="ADAL" clId="{B8F5688C-CF32-4831-88F0-1245BF573D8F}" dt="2025-01-16T02:42:42.205" v="838" actId="14100"/>
          <ac:cxnSpMkLst>
            <pc:docMk/>
            <pc:sldMk cId="1729923959" sldId="257"/>
            <ac:cxnSpMk id="20" creationId="{75C94839-2449-A670-26A9-DB79227EE14A}"/>
          </ac:cxnSpMkLst>
        </pc:cxnChg>
        <pc:cxnChg chg="add mod">
          <ac:chgData name="David Frazer" userId="ca4e9768-b9b6-4192-83f1-e765d6408f9d" providerId="ADAL" clId="{B8F5688C-CF32-4831-88F0-1245BF573D8F}" dt="2025-01-16T02:41:25.397" v="834" actId="14100"/>
          <ac:cxnSpMkLst>
            <pc:docMk/>
            <pc:sldMk cId="1729923959" sldId="257"/>
            <ac:cxnSpMk id="26" creationId="{AA8019F9-B7F3-C06F-0509-868DAAF54334}"/>
          </ac:cxnSpMkLst>
        </pc:cxnChg>
        <pc:cxnChg chg="add mod">
          <ac:chgData name="David Frazer" userId="ca4e9768-b9b6-4192-83f1-e765d6408f9d" providerId="ADAL" clId="{B8F5688C-CF32-4831-88F0-1245BF573D8F}" dt="2025-01-16T02:41:25.397" v="834" actId="14100"/>
          <ac:cxnSpMkLst>
            <pc:docMk/>
            <pc:sldMk cId="1729923959" sldId="257"/>
            <ac:cxnSpMk id="27" creationId="{A11D403F-CF4E-C243-72A8-7933F780FE28}"/>
          </ac:cxnSpMkLst>
        </pc:cxnChg>
        <pc:cxnChg chg="add mod">
          <ac:chgData name="David Frazer" userId="ca4e9768-b9b6-4192-83f1-e765d6408f9d" providerId="ADAL" clId="{B8F5688C-CF32-4831-88F0-1245BF573D8F}" dt="2025-01-16T02:41:25.397" v="834" actId="14100"/>
          <ac:cxnSpMkLst>
            <pc:docMk/>
            <pc:sldMk cId="1729923959" sldId="257"/>
            <ac:cxnSpMk id="28" creationId="{8657579B-3C38-C632-7EBE-9067AC917C60}"/>
          </ac:cxnSpMkLst>
        </pc:cxnChg>
        <pc:cxnChg chg="add mod">
          <ac:chgData name="David Frazer" userId="ca4e9768-b9b6-4192-83f1-e765d6408f9d" providerId="ADAL" clId="{B8F5688C-CF32-4831-88F0-1245BF573D8F}" dt="2025-01-16T02:44:44.178" v="844" actId="1076"/>
          <ac:cxnSpMkLst>
            <pc:docMk/>
            <pc:sldMk cId="1729923959" sldId="257"/>
            <ac:cxnSpMk id="33" creationId="{4B0B49FA-1486-08CC-3073-77F1629E420A}"/>
          </ac:cxnSpMkLst>
        </pc:cxnChg>
        <pc:cxnChg chg="add mod">
          <ac:chgData name="David Frazer" userId="ca4e9768-b9b6-4192-83f1-e765d6408f9d" providerId="ADAL" clId="{B8F5688C-CF32-4831-88F0-1245BF573D8F}" dt="2025-01-16T02:41:33.367" v="835" actId="1076"/>
          <ac:cxnSpMkLst>
            <pc:docMk/>
            <pc:sldMk cId="1729923959" sldId="257"/>
            <ac:cxnSpMk id="35" creationId="{90CECCAB-80FB-EBCD-B1EF-1C79CF463471}"/>
          </ac:cxnSpMkLst>
        </pc:cxnChg>
        <pc:cxnChg chg="add mod">
          <ac:chgData name="David Frazer" userId="ca4e9768-b9b6-4192-83f1-e765d6408f9d" providerId="ADAL" clId="{B8F5688C-CF32-4831-88F0-1245BF573D8F}" dt="2025-01-16T02:41:33.367" v="835" actId="1076"/>
          <ac:cxnSpMkLst>
            <pc:docMk/>
            <pc:sldMk cId="1729923959" sldId="257"/>
            <ac:cxnSpMk id="36" creationId="{AC066122-FB6B-C78D-D5E9-F3A0467B6CB4}"/>
          </ac:cxnSpMkLst>
        </pc:cxnChg>
        <pc:cxnChg chg="add mod">
          <ac:chgData name="David Frazer" userId="ca4e9768-b9b6-4192-83f1-e765d6408f9d" providerId="ADAL" clId="{B8F5688C-CF32-4831-88F0-1245BF573D8F}" dt="2025-01-16T00:48:04.939" v="699" actId="1076"/>
          <ac:cxnSpMkLst>
            <pc:docMk/>
            <pc:sldMk cId="1729923959" sldId="257"/>
            <ac:cxnSpMk id="40" creationId="{B6CE251F-D22F-7083-F59B-ACE89885AA8C}"/>
          </ac:cxnSpMkLst>
        </pc:cxnChg>
        <pc:cxnChg chg="add mod">
          <ac:chgData name="David Frazer" userId="ca4e9768-b9b6-4192-83f1-e765d6408f9d" providerId="ADAL" clId="{B8F5688C-CF32-4831-88F0-1245BF573D8F}" dt="2025-01-16T00:48:12.494" v="701" actId="14100"/>
          <ac:cxnSpMkLst>
            <pc:docMk/>
            <pc:sldMk cId="1729923959" sldId="257"/>
            <ac:cxnSpMk id="41" creationId="{27C56675-83C0-8351-ED08-7412506B2F67}"/>
          </ac:cxnSpMkLst>
        </pc:cxnChg>
        <pc:cxnChg chg="add mod">
          <ac:chgData name="David Frazer" userId="ca4e9768-b9b6-4192-83f1-e765d6408f9d" providerId="ADAL" clId="{B8F5688C-CF32-4831-88F0-1245BF573D8F}" dt="2025-01-16T00:48:32.432" v="704" actId="692"/>
          <ac:cxnSpMkLst>
            <pc:docMk/>
            <pc:sldMk cId="1729923959" sldId="257"/>
            <ac:cxnSpMk id="43" creationId="{17061A51-72B6-EE85-C2EC-BD1E1595F0D4}"/>
          </ac:cxnSpMkLst>
        </pc:cxnChg>
        <pc:cxnChg chg="add mod">
          <ac:chgData name="David Frazer" userId="ca4e9768-b9b6-4192-83f1-e765d6408f9d" providerId="ADAL" clId="{B8F5688C-CF32-4831-88F0-1245BF573D8F}" dt="2025-01-16T00:49:57.150" v="771" actId="1038"/>
          <ac:cxnSpMkLst>
            <pc:docMk/>
            <pc:sldMk cId="1729923959" sldId="257"/>
            <ac:cxnSpMk id="46" creationId="{A4E7F2C8-277A-40C2-708A-B5C1EFED17D1}"/>
          </ac:cxnSpMkLst>
        </pc:cxnChg>
        <pc:cxnChg chg="add mod">
          <ac:chgData name="David Frazer" userId="ca4e9768-b9b6-4192-83f1-e765d6408f9d" providerId="ADAL" clId="{B8F5688C-CF32-4831-88F0-1245BF573D8F}" dt="2025-01-16T00:50:04.246" v="773" actId="14100"/>
          <ac:cxnSpMkLst>
            <pc:docMk/>
            <pc:sldMk cId="1729923959" sldId="257"/>
            <ac:cxnSpMk id="47" creationId="{A1A9B6DC-FE32-4527-C201-8B591AD62A88}"/>
          </ac:cxnSpMkLst>
        </pc:cxnChg>
      </pc:sldChg>
      <pc:sldChg chg="addSp delSp modSp new del mod">
        <pc:chgData name="David Frazer" userId="ca4e9768-b9b6-4192-83f1-e765d6408f9d" providerId="ADAL" clId="{B8F5688C-CF32-4831-88F0-1245BF573D8F}" dt="2025-02-10T22:29:28.578" v="2946" actId="47"/>
        <pc:sldMkLst>
          <pc:docMk/>
          <pc:sldMk cId="2334204843" sldId="258"/>
        </pc:sldMkLst>
      </pc:sldChg>
      <pc:sldChg chg="addSp delSp modSp new del mod">
        <pc:chgData name="David Frazer" userId="ca4e9768-b9b6-4192-83f1-e765d6408f9d" providerId="ADAL" clId="{B8F5688C-CF32-4831-88F0-1245BF573D8F}" dt="2025-02-10T22:29:28.578" v="2946" actId="47"/>
        <pc:sldMkLst>
          <pc:docMk/>
          <pc:sldMk cId="431637338" sldId="259"/>
        </pc:sldMkLst>
      </pc:sldChg>
      <pc:sldChg chg="addSp delSp modSp add del mod">
        <pc:chgData name="David Frazer" userId="ca4e9768-b9b6-4192-83f1-e765d6408f9d" providerId="ADAL" clId="{B8F5688C-CF32-4831-88F0-1245BF573D8F}" dt="2025-02-10T22:29:28.578" v="2946" actId="47"/>
        <pc:sldMkLst>
          <pc:docMk/>
          <pc:sldMk cId="2877313983" sldId="260"/>
        </pc:sldMkLst>
      </pc:sldChg>
      <pc:sldChg chg="addSp delSp modSp new del mod">
        <pc:chgData name="David Frazer" userId="ca4e9768-b9b6-4192-83f1-e765d6408f9d" providerId="ADAL" clId="{B8F5688C-CF32-4831-88F0-1245BF573D8F}" dt="2025-02-10T22:29:28.578" v="2946" actId="47"/>
        <pc:sldMkLst>
          <pc:docMk/>
          <pc:sldMk cId="891657035" sldId="261"/>
        </pc:sldMkLst>
      </pc:sldChg>
      <pc:sldChg chg="addSp delSp modSp new del mod">
        <pc:chgData name="David Frazer" userId="ca4e9768-b9b6-4192-83f1-e765d6408f9d" providerId="ADAL" clId="{B8F5688C-CF32-4831-88F0-1245BF573D8F}" dt="2025-02-10T22:29:28.578" v="2946" actId="47"/>
        <pc:sldMkLst>
          <pc:docMk/>
          <pc:sldMk cId="3763329276" sldId="262"/>
        </pc:sldMkLst>
      </pc:sldChg>
      <pc:sldChg chg="addSp delSp modSp add del mod">
        <pc:chgData name="David Frazer" userId="ca4e9768-b9b6-4192-83f1-e765d6408f9d" providerId="ADAL" clId="{B8F5688C-CF32-4831-88F0-1245BF573D8F}" dt="2025-02-10T22:29:28.578" v="2946" actId="47"/>
        <pc:sldMkLst>
          <pc:docMk/>
          <pc:sldMk cId="1443398763" sldId="263"/>
        </pc:sldMkLst>
      </pc:sldChg>
      <pc:sldChg chg="addSp delSp modSp new del mod setBg">
        <pc:chgData name="David Frazer" userId="ca4e9768-b9b6-4192-83f1-e765d6408f9d" providerId="ADAL" clId="{B8F5688C-CF32-4831-88F0-1245BF573D8F}" dt="2025-02-10T22:29:28.578" v="2946" actId="47"/>
        <pc:sldMkLst>
          <pc:docMk/>
          <pc:sldMk cId="504651465" sldId="264"/>
        </pc:sldMkLst>
        <pc:spChg chg="add mod">
          <ac:chgData name="David Frazer" userId="ca4e9768-b9b6-4192-83f1-e765d6408f9d" providerId="ADAL" clId="{B8F5688C-CF32-4831-88F0-1245BF573D8F}" dt="2025-02-10T04:11:37.124" v="2945" actId="164"/>
          <ac:spMkLst>
            <pc:docMk/>
            <pc:sldMk cId="504651465" sldId="264"/>
            <ac:spMk id="4" creationId="{03A0F5DA-F660-A3A7-BFD3-E00FE283FB57}"/>
          </ac:spMkLst>
        </pc:spChg>
        <pc:grpChg chg="add mod">
          <ac:chgData name="David Frazer" userId="ca4e9768-b9b6-4192-83f1-e765d6408f9d" providerId="ADAL" clId="{B8F5688C-CF32-4831-88F0-1245BF573D8F}" dt="2025-02-10T04:11:37.124" v="2945" actId="164"/>
          <ac:grpSpMkLst>
            <pc:docMk/>
            <pc:sldMk cId="504651465" sldId="264"/>
            <ac:grpSpMk id="5" creationId="{66FC360D-07CB-DDC4-99F5-C63878AF992D}"/>
          </ac:grpSpMkLst>
        </pc:grpChg>
        <pc:picChg chg="add mod">
          <ac:chgData name="David Frazer" userId="ca4e9768-b9b6-4192-83f1-e765d6408f9d" providerId="ADAL" clId="{B8F5688C-CF32-4831-88F0-1245BF573D8F}" dt="2025-02-10T04:11:37.124" v="2945" actId="164"/>
          <ac:picMkLst>
            <pc:docMk/>
            <pc:sldMk cId="504651465" sldId="264"/>
            <ac:picMk id="3" creationId="{7584CEEE-446E-9B33-123E-C8C15252F45F}"/>
          </ac:picMkLst>
        </pc:picChg>
      </pc:sldChg>
      <pc:sldChg chg="addSp delSp modSp new mod">
        <pc:chgData name="David Frazer" userId="ca4e9768-b9b6-4192-83f1-e765d6408f9d" providerId="ADAL" clId="{B8F5688C-CF32-4831-88F0-1245BF573D8F}" dt="2025-02-07T01:41:01.640" v="2923"/>
        <pc:sldMkLst>
          <pc:docMk/>
          <pc:sldMk cId="2703673125" sldId="265"/>
        </pc:sldMkLst>
        <pc:picChg chg="add mod">
          <ac:chgData name="David Frazer" userId="ca4e9768-b9b6-4192-83f1-e765d6408f9d" providerId="ADAL" clId="{B8F5688C-CF32-4831-88F0-1245BF573D8F}" dt="2025-02-07T01:41:01.640" v="2923"/>
          <ac:picMkLst>
            <pc:docMk/>
            <pc:sldMk cId="2703673125" sldId="265"/>
            <ac:picMk id="5" creationId="{823575CF-E4A4-E5D5-4A94-51125EB720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BE2A-1E77-36F6-DB5B-98A4457A5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D3E11-63EE-4EBA-5B19-1E2F61B35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B09BB-B85B-BE69-E84A-6F09FE9F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54A6-5AC4-45A2-8528-85B3EC45914A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C7A07-40EB-8093-3D9F-E1AF20C7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508A2-6151-0168-8339-0190111E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504-4AD0-41E7-9B88-8173EF02C4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35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D509-2CF6-0E48-3545-9EF4B666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E0028-DEC2-B078-D9AB-F89F8FB31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527D-97B8-BEBE-F7CB-4BE820E8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54A6-5AC4-45A2-8528-85B3EC45914A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BAFA3-714F-9F60-47BE-CC7CD11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6FF97-3E25-127F-FD3E-63025846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504-4AD0-41E7-9B88-8173EF02C4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38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5B467-0E10-4262-30B2-03D184371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1CED9-77CF-44DE-4D27-20BCCA45C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33BA2-5B70-91CC-532B-C307D290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54A6-5AC4-45A2-8528-85B3EC45914A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3BE31-94A6-1058-12F4-2BD63F43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8DC94-8C62-EA06-9158-6C7E6FCA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504-4AD0-41E7-9B88-8173EF02C4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86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A09B-9BC1-2F94-F743-3A07C681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84D5-766C-7EC8-1A7C-79CE94D3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956E2-C6F0-4A2D-2955-155CE84D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54A6-5AC4-45A2-8528-85B3EC45914A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3B78-5007-EFBC-7623-026E66D6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F6B2C-94FF-F75F-2C86-E899C6CE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504-4AD0-41E7-9B88-8173EF02C4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94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DA8D-1FB0-4374-6AA7-FFBF13CB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9C080-DE0C-474E-6C3E-4372C3DDC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E3FC2-DC59-2700-1D37-BF93C447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54A6-5AC4-45A2-8528-85B3EC45914A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C169-D2C6-AB60-9F68-23E77A10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9FAB-20B2-0E4F-AA22-D6E4BE1A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504-4AD0-41E7-9B88-8173EF02C4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15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87FD-56AA-05E9-A440-EF078842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A817-7085-F0C2-5CB2-348EDF5C3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A2692-B82D-69A5-0A16-0148AC68C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301D8-0882-9FE8-DFFA-A90ADD05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54A6-5AC4-45A2-8528-85B3EC45914A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8A944-7C1E-9F00-860A-BDAFF104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85835-FD44-A71A-40CB-3D5CC141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504-4AD0-41E7-9B88-8173EF02C4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685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70B5-C4E5-DC8E-4375-98A54D2E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6C2F-78E0-4062-B415-74C06234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A924E-E52A-26FA-8F92-DE6630F6F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A6B07-F668-95F1-A025-EB7825ECB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56FC6-89B4-1DC9-36C1-AE7F88295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FE39B-DCC6-3459-A9CE-4D70A9DB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54A6-5AC4-45A2-8528-85B3EC45914A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6342A-3928-5597-2DBE-B92CC5CF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BA5EA-E42F-844C-20D4-90D9C0E8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504-4AD0-41E7-9B88-8173EF02C4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50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4E1F-4795-8C30-518B-5C32FA8B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FDC1B-EEAC-7085-636E-862D686B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54A6-5AC4-45A2-8528-85B3EC45914A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945C9-41BD-6918-F02E-636F615E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2F617-ABED-A148-74A8-286E4AE6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504-4AD0-41E7-9B88-8173EF02C4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12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6C826-8C9C-9FD4-5A0A-A36B1E9F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54A6-5AC4-45A2-8528-85B3EC45914A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531C5-28C8-45D2-DA6F-86AFD8FC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9130E-A3B0-F8EF-55E5-92D5A0EB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504-4AD0-41E7-9B88-8173EF02C4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9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FC02-1AF8-DB69-2991-DDA77568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25A6-9E75-A72A-9268-0619F5F3C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04E7B-57C8-F6B8-313D-E1EC3F5FE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0AEA2-5383-BA56-B803-972223C0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54A6-5AC4-45A2-8528-85B3EC45914A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741EF-93B1-5E1A-9C7A-8394C434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03DF1-3018-D3D3-1B62-F11C6ED2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504-4AD0-41E7-9B88-8173EF02C4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73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1393-38E3-0A21-A73F-7E8C612E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D542-717A-A43F-94BB-D202A6E5C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7960B-9ED7-E98D-1AA1-F34D76EBE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B1E3C-2C95-207E-261B-62E65C0F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54A6-5AC4-45A2-8528-85B3EC45914A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87854-DAE8-6162-8E66-6EE24296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A22D9-D551-7DAA-C964-4FFEF5BE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504-4AD0-41E7-9B88-8173EF02C4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86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055C0-662C-FFB1-8666-67FE7B7A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AB582-8B6F-C447-340F-9EAA301B5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F5E50-919E-28B2-9157-4EE7C4BF3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0254A6-5AC4-45A2-8528-85B3EC45914A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F494-3F51-AF06-3EC5-69F30B0A1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76E17-10AA-EE55-D6D2-17B8A4FE1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8EF504-4AD0-41E7-9B88-8173EF02C4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31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kv"/><Relationship Id="rId7" Type="http://schemas.openxmlformats.org/officeDocument/2006/relationships/slideLayout" Target="../slideLayouts/slideLayout1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6" Type="http://schemas.openxmlformats.org/officeDocument/2006/relationships/video" Target="../media/media3.mkv"/><Relationship Id="rId5" Type="http://schemas.microsoft.com/office/2007/relationships/media" Target="../media/media3.mkv"/><Relationship Id="rId10" Type="http://schemas.openxmlformats.org/officeDocument/2006/relationships/image" Target="../media/image3.png"/><Relationship Id="rId4" Type="http://schemas.openxmlformats.org/officeDocument/2006/relationships/video" Target="../media/media2.mkv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001-0240">
            <a:hlinkClick r:id="" action="ppaction://media"/>
            <a:extLst>
              <a:ext uri="{FF2B5EF4-FFF2-40B4-BE49-F238E27FC236}">
                <a16:creationId xmlns:a16="http://schemas.microsoft.com/office/drawing/2014/main" id="{54D7FF24-D715-B14A-8442-24E974D41C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rcRect l="21410" r="16457"/>
          <a:stretch/>
        </p:blipFill>
        <p:spPr>
          <a:xfrm>
            <a:off x="890397" y="1214757"/>
            <a:ext cx="5948553" cy="5385291"/>
          </a:xfrm>
          <a:prstGeom prst="rect">
            <a:avLst/>
          </a:prstGeom>
        </p:spPr>
      </p:pic>
      <p:pic>
        <p:nvPicPr>
          <p:cNvPr id="7" name="0001-0240">
            <a:hlinkClick r:id="" action="ppaction://media"/>
            <a:extLst>
              <a:ext uri="{FF2B5EF4-FFF2-40B4-BE49-F238E27FC236}">
                <a16:creationId xmlns:a16="http://schemas.microsoft.com/office/drawing/2014/main" id="{FC32F854-7875-1857-4CC9-C35E0B92198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rcRect l="3418" r="717"/>
          <a:stretch/>
        </p:blipFill>
        <p:spPr>
          <a:xfrm>
            <a:off x="7153276" y="1214757"/>
            <a:ext cx="4267199" cy="2503838"/>
          </a:xfrm>
          <a:prstGeom prst="rect">
            <a:avLst/>
          </a:prstGeom>
        </p:spPr>
      </p:pic>
      <p:pic>
        <p:nvPicPr>
          <p:cNvPr id="9" name="Antenna_Motion_HalfShell">
            <a:hlinkClick r:id="" action="ppaction://media"/>
            <a:extLst>
              <a:ext uri="{FF2B5EF4-FFF2-40B4-BE49-F238E27FC236}">
                <a16:creationId xmlns:a16="http://schemas.microsoft.com/office/drawing/2014/main" id="{32AC9D8D-A20E-0555-E538-524CB31D372B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rcRect l="4136"/>
          <a:stretch/>
        </p:blipFill>
        <p:spPr>
          <a:xfrm>
            <a:off x="7153276" y="4096210"/>
            <a:ext cx="4267199" cy="25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3575CF-E4A4-E5D5-4A94-51125EB72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6" b="96132" l="9941" r="91617">
                        <a14:foregroundMark x1="15430" y1="4871" x2="20030" y2="7163"/>
                        <a14:foregroundMark x1="20030" y1="7163" x2="20252" y2="7020"/>
                        <a14:foregroundMark x1="30119" y1="43410" x2="38205" y2="67622"/>
                        <a14:foregroundMark x1="34199" y1="60602" x2="39095" y2="92550"/>
                        <a14:foregroundMark x1="39095" y1="92550" x2="39466" y2="96418"/>
                        <a14:foregroundMark x1="12315" y1="8596" x2="15059" y2="2865"/>
                        <a14:foregroundMark x1="73665" y1="6877" x2="71958" y2="22063"/>
                        <a14:foregroundMark x1="71958" y1="22063" x2="75816" y2="18338"/>
                        <a14:foregroundMark x1="75816" y1="18338" x2="80638" y2="20487"/>
                        <a14:foregroundMark x1="80638" y1="20487" x2="84644" y2="25215"/>
                        <a14:foregroundMark x1="84644" y1="25215" x2="89169" y2="42264"/>
                        <a14:foregroundMark x1="75668" y1="24499" x2="77003" y2="19341"/>
                        <a14:foregroundMark x1="74852" y1="15759" x2="74703" y2="14470"/>
                        <a14:foregroundMark x1="74629" y1="12178" x2="74036" y2="16619"/>
                        <a14:foregroundMark x1="77967" y1="6590" x2="80861" y2="16332"/>
                        <a14:foregroundMark x1="80861" y1="16332" x2="86424" y2="23926"/>
                        <a14:foregroundMark x1="86424" y1="23926" x2="89392" y2="35100"/>
                        <a14:foregroundMark x1="89392" y1="35100" x2="89466" y2="40115"/>
                        <a14:foregroundMark x1="76855" y1="26218" x2="74629" y2="24212"/>
                        <a14:foregroundMark x1="71810" y1="27937" x2="72033" y2="22063"/>
                        <a14:foregroundMark x1="87611" y1="39398" x2="89614" y2="31519"/>
                        <a14:foregroundMark x1="89614" y1="31519" x2="89243" y2="30372"/>
                        <a14:foregroundMark x1="75074" y1="84670" x2="75593" y2="63754"/>
                        <a14:foregroundMark x1="75593" y1="63754" x2="81454" y2="65473"/>
                        <a14:foregroundMark x1="81454" y1="65473" x2="86424" y2="85100"/>
                        <a14:foregroundMark x1="86424" y1="85100" x2="89911" y2="92837"/>
                        <a14:foregroundMark x1="89911" y1="92837" x2="84644" y2="83095"/>
                        <a14:foregroundMark x1="84644" y1="83095" x2="80119" y2="79226"/>
                        <a14:foregroundMark x1="80119" y1="79226" x2="78264" y2="79656"/>
                        <a14:foregroundMark x1="87760" y1="83668" x2="90801" y2="93410"/>
                        <a14:foregroundMark x1="90801" y1="93410" x2="88131" y2="92980"/>
                        <a14:foregroundMark x1="91617" y1="95845" x2="88724" y2="95845"/>
                        <a14:foregroundMark x1="80119" y1="73066" x2="80490" y2="59599"/>
                        <a14:foregroundMark x1="82270" y1="86246" x2="76261" y2="81375"/>
                        <a14:foregroundMark x1="76261" y1="81375" x2="77151" y2="78080"/>
                        <a14:foregroundMark x1="80119" y1="75215" x2="77671" y2="68195"/>
                        <a14:foregroundMark x1="77671" y1="68195" x2="76929" y2="67908"/>
                        <a14:foregroundMark x1="81231" y1="86676" x2="80490" y2="87536"/>
                        <a14:foregroundMark x1="74481" y1="85100" x2="74852" y2="56017"/>
                        <a14:foregroundMark x1="74703" y1="56160" x2="76484" y2="54155"/>
                        <a14:backgroundMark x1="15356" y1="2006" x2="16766" y2="15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72466"/>
            <a:ext cx="12192000" cy="63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7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8208DF-DD17-B217-68E2-DE62CFB28B23}"/>
              </a:ext>
            </a:extLst>
          </p:cNvPr>
          <p:cNvSpPr txBox="1"/>
          <p:nvPr/>
        </p:nvSpPr>
        <p:spPr>
          <a:xfrm>
            <a:off x="1038842" y="771128"/>
            <a:ext cx="6740718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Volume1		= Area * Height (RL1) after pour (zero baseline)</a:t>
            </a:r>
          </a:p>
          <a:p>
            <a:pPr>
              <a:lnSpc>
                <a:spcPct val="150000"/>
              </a:lnSpc>
            </a:pPr>
            <a:r>
              <a:rPr lang="en-AU" dirty="0"/>
              <a:t>Volume2		= Area * Height (RL2) after cycle</a:t>
            </a:r>
          </a:p>
          <a:p>
            <a:pPr>
              <a:lnSpc>
                <a:spcPct val="150000"/>
              </a:lnSpc>
            </a:pPr>
            <a:r>
              <a:rPr lang="en-AU" dirty="0"/>
              <a:t>Pour Volume	= Rate * Time</a:t>
            </a:r>
          </a:p>
          <a:p>
            <a:pPr>
              <a:lnSpc>
                <a:spcPct val="150000"/>
              </a:lnSpc>
            </a:pPr>
            <a:r>
              <a:rPr lang="en-AU" dirty="0"/>
              <a:t>Volume3		= Volume2 + Pour Volume (RL3)</a:t>
            </a:r>
          </a:p>
          <a:p>
            <a:pPr>
              <a:lnSpc>
                <a:spcPct val="150000"/>
              </a:lnSpc>
            </a:pPr>
            <a:r>
              <a:rPr lang="en-AU" dirty="0"/>
              <a:t>MudMaster	= 32Ha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105BF6-4344-5651-1EA0-4ACFE5D01F5F}"/>
              </a:ext>
            </a:extLst>
          </p:cNvPr>
          <p:cNvSpPr txBox="1"/>
          <p:nvPr/>
        </p:nvSpPr>
        <p:spPr>
          <a:xfrm>
            <a:off x="3445005" y="3164030"/>
            <a:ext cx="5378955" cy="1889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200" dirty="0"/>
              <a:t>After initial pour (Volume1), a 42 day operation cycle begins;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200" dirty="0"/>
              <a:t>The tailings is dewatered to a new RL2;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200" dirty="0"/>
              <a:t>A new pour can begin and fill to original RL1, this provides displacement;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200" dirty="0"/>
              <a:t>The new pour is complete to a new 900mm depth (Volume(30)</a:t>
            </a:r>
          </a:p>
          <a:p>
            <a:pPr>
              <a:lnSpc>
                <a:spcPct val="200000"/>
              </a:lnSpc>
            </a:pPr>
            <a:endParaRPr lang="en-AU" sz="12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0B49FA-1486-08CC-3073-77F1629E420A}"/>
              </a:ext>
            </a:extLst>
          </p:cNvPr>
          <p:cNvCxnSpPr>
            <a:cxnSpLocks/>
          </p:cNvCxnSpPr>
          <p:nvPr/>
        </p:nvCxnSpPr>
        <p:spPr>
          <a:xfrm>
            <a:off x="9531673" y="5491213"/>
            <a:ext cx="0" cy="32965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CECCAB-80FB-EBCD-B1EF-1C79CF463471}"/>
              </a:ext>
            </a:extLst>
          </p:cNvPr>
          <p:cNvCxnSpPr>
            <a:cxnSpLocks/>
          </p:cNvCxnSpPr>
          <p:nvPr/>
        </p:nvCxnSpPr>
        <p:spPr>
          <a:xfrm flipH="1">
            <a:off x="8551676" y="5817927"/>
            <a:ext cx="1039318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066122-FB6B-C78D-D5E9-F3A0467B6CB4}"/>
              </a:ext>
            </a:extLst>
          </p:cNvPr>
          <p:cNvCxnSpPr>
            <a:cxnSpLocks/>
          </p:cNvCxnSpPr>
          <p:nvPr/>
        </p:nvCxnSpPr>
        <p:spPr>
          <a:xfrm flipH="1">
            <a:off x="8551676" y="5505441"/>
            <a:ext cx="1039318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34FDDF-0A1A-1B40-7A0B-C4DB46BCA163}"/>
              </a:ext>
            </a:extLst>
          </p:cNvPr>
          <p:cNvSpPr txBox="1"/>
          <p:nvPr/>
        </p:nvSpPr>
        <p:spPr>
          <a:xfrm>
            <a:off x="9531673" y="5562649"/>
            <a:ext cx="1034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900mm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C6BF26-0B1B-0CCA-A908-01660B25CA12}"/>
              </a:ext>
            </a:extLst>
          </p:cNvPr>
          <p:cNvSpPr txBox="1"/>
          <p:nvPr/>
        </p:nvSpPr>
        <p:spPr>
          <a:xfrm>
            <a:off x="1381959" y="5532750"/>
            <a:ext cx="1410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/>
              <a:t>Baseline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CE251F-D22F-7083-F59B-ACE89885AA8C}"/>
              </a:ext>
            </a:extLst>
          </p:cNvPr>
          <p:cNvCxnSpPr>
            <a:cxnSpLocks/>
          </p:cNvCxnSpPr>
          <p:nvPr/>
        </p:nvCxnSpPr>
        <p:spPr>
          <a:xfrm>
            <a:off x="7625553" y="5505441"/>
            <a:ext cx="0" cy="1237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C56675-83C0-8351-ED08-7412506B2F67}"/>
              </a:ext>
            </a:extLst>
          </p:cNvPr>
          <p:cNvCxnSpPr>
            <a:cxnSpLocks/>
          </p:cNvCxnSpPr>
          <p:nvPr/>
        </p:nvCxnSpPr>
        <p:spPr>
          <a:xfrm>
            <a:off x="7360377" y="6263640"/>
            <a:ext cx="0" cy="479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061A51-72B6-EE85-C2EC-BD1E1595F0D4}"/>
              </a:ext>
            </a:extLst>
          </p:cNvPr>
          <p:cNvCxnSpPr>
            <a:cxnSpLocks/>
          </p:cNvCxnSpPr>
          <p:nvPr/>
        </p:nvCxnSpPr>
        <p:spPr>
          <a:xfrm flipH="1">
            <a:off x="7360377" y="6622599"/>
            <a:ext cx="2651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0D9C11A-988F-0C12-AA6F-0EC3BF6098FF}"/>
              </a:ext>
            </a:extLst>
          </p:cNvPr>
          <p:cNvSpPr txBox="1"/>
          <p:nvPr/>
        </p:nvSpPr>
        <p:spPr>
          <a:xfrm>
            <a:off x="7676007" y="6391766"/>
            <a:ext cx="229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Ignored measurement to simplify calculation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E7F2C8-277A-40C2-708A-B5C1EFED17D1}"/>
              </a:ext>
            </a:extLst>
          </p:cNvPr>
          <p:cNvCxnSpPr>
            <a:cxnSpLocks/>
          </p:cNvCxnSpPr>
          <p:nvPr/>
        </p:nvCxnSpPr>
        <p:spPr>
          <a:xfrm>
            <a:off x="4464065" y="6263640"/>
            <a:ext cx="0" cy="479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A9B6DC-FE32-4527-C201-8B591AD62A88}"/>
              </a:ext>
            </a:extLst>
          </p:cNvPr>
          <p:cNvCxnSpPr>
            <a:cxnSpLocks/>
          </p:cNvCxnSpPr>
          <p:nvPr/>
        </p:nvCxnSpPr>
        <p:spPr>
          <a:xfrm flipH="1">
            <a:off x="4464065" y="6622599"/>
            <a:ext cx="2896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1C3D7A0-5923-6FEE-6778-3053B9BEC7E4}"/>
              </a:ext>
            </a:extLst>
          </p:cNvPr>
          <p:cNvSpPr txBox="1"/>
          <p:nvPr/>
        </p:nvSpPr>
        <p:spPr>
          <a:xfrm>
            <a:off x="5219257" y="6376499"/>
            <a:ext cx="1410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AREA (A)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C9A542C-8BAB-10E8-F350-30A2FF75D4DE}"/>
              </a:ext>
            </a:extLst>
          </p:cNvPr>
          <p:cNvGrpSpPr/>
          <p:nvPr/>
        </p:nvGrpSpPr>
        <p:grpSpPr>
          <a:xfrm>
            <a:off x="2848213" y="5346414"/>
            <a:ext cx="5710412" cy="826935"/>
            <a:chOff x="2848213" y="5346414"/>
            <a:chExt cx="5710412" cy="82693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F2EECF0-40EB-7C33-7287-56C20AA689E3}"/>
                </a:ext>
              </a:extLst>
            </p:cNvPr>
            <p:cNvCxnSpPr>
              <a:cxnSpLocks/>
            </p:cNvCxnSpPr>
            <p:nvPr/>
          </p:nvCxnSpPr>
          <p:spPr>
            <a:xfrm>
              <a:off x="4268857" y="5827071"/>
              <a:ext cx="313579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2F8FDB-6E16-CA73-9F95-7178FB208849}"/>
                </a:ext>
              </a:extLst>
            </p:cNvPr>
            <p:cNvCxnSpPr>
              <a:cxnSpLocks/>
            </p:cNvCxnSpPr>
            <p:nvPr/>
          </p:nvCxnSpPr>
          <p:spPr>
            <a:xfrm>
              <a:off x="4182639" y="5648564"/>
              <a:ext cx="331032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8FC650-E79F-BB4D-3FA0-846D1B51BB26}"/>
                </a:ext>
              </a:extLst>
            </p:cNvPr>
            <p:cNvCxnSpPr>
              <a:cxnSpLocks/>
            </p:cNvCxnSpPr>
            <p:nvPr/>
          </p:nvCxnSpPr>
          <p:spPr>
            <a:xfrm>
              <a:off x="4103125" y="5505441"/>
              <a:ext cx="3475503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4BC5203-704B-9033-803F-09643963AE06}"/>
                </a:ext>
              </a:extLst>
            </p:cNvPr>
            <p:cNvCxnSpPr>
              <a:cxnSpLocks/>
            </p:cNvCxnSpPr>
            <p:nvPr/>
          </p:nvCxnSpPr>
          <p:spPr>
            <a:xfrm>
              <a:off x="3630440" y="5663555"/>
              <a:ext cx="4170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ABDB75D-85A1-19E1-F31C-69196A771121}"/>
                </a:ext>
              </a:extLst>
            </p:cNvPr>
            <p:cNvCxnSpPr>
              <a:cxnSpLocks/>
            </p:cNvCxnSpPr>
            <p:nvPr/>
          </p:nvCxnSpPr>
          <p:spPr>
            <a:xfrm>
              <a:off x="3630440" y="5827071"/>
              <a:ext cx="4170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5C94839-2449-A670-26A9-DB79227EE14A}"/>
                </a:ext>
              </a:extLst>
            </p:cNvPr>
            <p:cNvCxnSpPr>
              <a:cxnSpLocks/>
            </p:cNvCxnSpPr>
            <p:nvPr/>
          </p:nvCxnSpPr>
          <p:spPr>
            <a:xfrm>
              <a:off x="3639493" y="5505441"/>
              <a:ext cx="4079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881C0D-E237-945E-EFF2-BC3C43EDE978}"/>
                </a:ext>
              </a:extLst>
            </p:cNvPr>
            <p:cNvSpPr txBox="1"/>
            <p:nvPr/>
          </p:nvSpPr>
          <p:spPr>
            <a:xfrm>
              <a:off x="2848213" y="5532750"/>
              <a:ext cx="8117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100" dirty="0"/>
                <a:t>Volume(1)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F18BEC-B35E-748F-CF03-867434129423}"/>
                </a:ext>
              </a:extLst>
            </p:cNvPr>
            <p:cNvSpPr txBox="1"/>
            <p:nvPr/>
          </p:nvSpPr>
          <p:spPr>
            <a:xfrm>
              <a:off x="2848213" y="5690059"/>
              <a:ext cx="8117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100" dirty="0"/>
                <a:t>Volume(2)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C391B3-BBD1-7E05-DBFA-0E62DAF8BA51}"/>
                </a:ext>
              </a:extLst>
            </p:cNvPr>
            <p:cNvSpPr txBox="1"/>
            <p:nvPr/>
          </p:nvSpPr>
          <p:spPr>
            <a:xfrm>
              <a:off x="2848213" y="5360408"/>
              <a:ext cx="8117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100" dirty="0"/>
                <a:t>Volume(3)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8019F9-B7F3-C06F-0509-868DAAF543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5553" y="5663555"/>
              <a:ext cx="4139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11D403F-CF4E-C243-72A8-7933F780F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5553" y="5827071"/>
              <a:ext cx="4048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657579B-3C38-C632-7EBE-9067AC917C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5553" y="5505441"/>
              <a:ext cx="4048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B14B66-4B9D-3A1B-2D77-9AA8C4FE9306}"/>
                </a:ext>
              </a:extLst>
            </p:cNvPr>
            <p:cNvSpPr txBox="1"/>
            <p:nvPr/>
          </p:nvSpPr>
          <p:spPr>
            <a:xfrm>
              <a:off x="8027369" y="5532750"/>
              <a:ext cx="531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RL(1)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50D0E8-F745-24AB-EF30-7B103A8F5851}"/>
                </a:ext>
              </a:extLst>
            </p:cNvPr>
            <p:cNvSpPr txBox="1"/>
            <p:nvPr/>
          </p:nvSpPr>
          <p:spPr>
            <a:xfrm>
              <a:off x="8027369" y="5690059"/>
              <a:ext cx="531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RL(2)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CFB425-186A-EF1B-A3AE-C5FD467327A0}"/>
                </a:ext>
              </a:extLst>
            </p:cNvPr>
            <p:cNvSpPr txBox="1"/>
            <p:nvPr/>
          </p:nvSpPr>
          <p:spPr>
            <a:xfrm>
              <a:off x="8027369" y="5360408"/>
              <a:ext cx="531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RL(3)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91F606A-F0F7-F750-BB1D-4CD688A53A85}"/>
                </a:ext>
              </a:extLst>
            </p:cNvPr>
            <p:cNvSpPr/>
            <p:nvPr/>
          </p:nvSpPr>
          <p:spPr>
            <a:xfrm flipH="1">
              <a:off x="4032556" y="5346414"/>
              <a:ext cx="3592996" cy="826935"/>
            </a:xfrm>
            <a:custGeom>
              <a:avLst/>
              <a:gdLst>
                <a:gd name="connsiteX0" fmla="*/ 0 w 3578087"/>
                <a:gd name="connsiteY0" fmla="*/ 55659 h 826935"/>
                <a:gd name="connsiteX1" fmla="*/ 405517 w 3578087"/>
                <a:gd name="connsiteY1" fmla="*/ 826935 h 826935"/>
                <a:gd name="connsiteX2" fmla="*/ 3307743 w 3578087"/>
                <a:gd name="connsiteY2" fmla="*/ 826935 h 826935"/>
                <a:gd name="connsiteX3" fmla="*/ 3578087 w 3578087"/>
                <a:gd name="connsiteY3" fmla="*/ 0 h 826935"/>
                <a:gd name="connsiteX0" fmla="*/ 0 w 3578087"/>
                <a:gd name="connsiteY0" fmla="*/ 55659 h 826935"/>
                <a:gd name="connsiteX1" fmla="*/ 405517 w 3578087"/>
                <a:gd name="connsiteY1" fmla="*/ 826935 h 826935"/>
                <a:gd name="connsiteX2" fmla="*/ 3173565 w 3578087"/>
                <a:gd name="connsiteY2" fmla="*/ 821965 h 826935"/>
                <a:gd name="connsiteX3" fmla="*/ 3578087 w 3578087"/>
                <a:gd name="connsiteY3" fmla="*/ 0 h 826935"/>
                <a:gd name="connsiteX0" fmla="*/ 0 w 3578087"/>
                <a:gd name="connsiteY0" fmla="*/ 55659 h 826935"/>
                <a:gd name="connsiteX1" fmla="*/ 405517 w 3578087"/>
                <a:gd name="connsiteY1" fmla="*/ 826935 h 826935"/>
                <a:gd name="connsiteX2" fmla="*/ 3173565 w 3578087"/>
                <a:gd name="connsiteY2" fmla="*/ 821965 h 826935"/>
                <a:gd name="connsiteX3" fmla="*/ 3578087 w 3578087"/>
                <a:gd name="connsiteY3" fmla="*/ 0 h 826935"/>
                <a:gd name="connsiteX0" fmla="*/ 0 w 3592996"/>
                <a:gd name="connsiteY0" fmla="*/ 55659 h 826935"/>
                <a:gd name="connsiteX1" fmla="*/ 405517 w 3592996"/>
                <a:gd name="connsiteY1" fmla="*/ 826935 h 826935"/>
                <a:gd name="connsiteX2" fmla="*/ 3173565 w 3592996"/>
                <a:gd name="connsiteY2" fmla="*/ 821965 h 826935"/>
                <a:gd name="connsiteX3" fmla="*/ 3592996 w 3592996"/>
                <a:gd name="connsiteY3" fmla="*/ 0 h 826935"/>
                <a:gd name="connsiteX0" fmla="*/ 0 w 3592996"/>
                <a:gd name="connsiteY0" fmla="*/ 55659 h 826935"/>
                <a:gd name="connsiteX1" fmla="*/ 405517 w 3592996"/>
                <a:gd name="connsiteY1" fmla="*/ 826935 h 826935"/>
                <a:gd name="connsiteX2" fmla="*/ 3173565 w 3592996"/>
                <a:gd name="connsiteY2" fmla="*/ 821965 h 826935"/>
                <a:gd name="connsiteX3" fmla="*/ 3592996 w 3592996"/>
                <a:gd name="connsiteY3" fmla="*/ 0 h 82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996" h="826935">
                  <a:moveTo>
                    <a:pt x="0" y="55659"/>
                  </a:moveTo>
                  <a:lnTo>
                    <a:pt x="405517" y="826935"/>
                  </a:lnTo>
                  <a:lnTo>
                    <a:pt x="3173565" y="821965"/>
                  </a:lnTo>
                  <a:cubicBezTo>
                    <a:pt x="3343193" y="476746"/>
                    <a:pt x="3418398" y="350189"/>
                    <a:pt x="359299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2B9D6DB-5A06-9F9E-EBA9-8680CECC12B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97" b="94828" l="9319" r="94265">
                        <a14:foregroundMark x1="41219" y1="13793" x2="20430" y2="10690"/>
                        <a14:foregroundMark x1="20430" y1="10690" x2="11470" y2="47931"/>
                        <a14:foregroundMark x1="11470" y1="47931" x2="10394" y2="57931"/>
                        <a14:foregroundMark x1="26882" y1="38276" x2="32616" y2="14828"/>
                        <a14:foregroundMark x1="32616" y1="14828" x2="20072" y2="7586"/>
                        <a14:foregroundMark x1="37993" y1="32759" x2="33333" y2="15517"/>
                        <a14:foregroundMark x1="33333" y1="15517" x2="31541" y2="38276"/>
                        <a14:foregroundMark x1="25806" y1="29655" x2="40502" y2="43793"/>
                        <a14:foregroundMark x1="46953" y1="50690" x2="67384" y2="52414"/>
                        <a14:foregroundMark x1="67384" y1="52414" x2="82437" y2="63103"/>
                        <a14:foregroundMark x1="82437" y1="63103" x2="92832" y2="82069"/>
                        <a14:foregroundMark x1="92832" y1="82069" x2="76344" y2="74828"/>
                        <a14:foregroundMark x1="76344" y1="74828" x2="75627" y2="70690"/>
                        <a14:foregroundMark x1="94265" y1="93448" x2="78495" y2="94828"/>
                        <a14:foregroundMark x1="70251" y1="57241" x2="65950" y2="53448"/>
                        <a14:foregroundMark x1="22581" y1="37241" x2="20789" y2="40345"/>
                        <a14:foregroundMark x1="38351" y1="45862" x2="38351" y2="45862"/>
                      </a14:backgroundRemoval>
                    </a14:imgEffect>
                  </a14:imgLayer>
                </a14:imgProps>
              </a:ext>
            </a:extLst>
          </a:blip>
          <a:srcRect l="6479" t="1496" r="53759" b="37601"/>
          <a:stretch/>
        </p:blipFill>
        <p:spPr>
          <a:xfrm>
            <a:off x="8039475" y="1415331"/>
            <a:ext cx="1080000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2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9525" cap="flat">
          <a:solidFill>
            <a:schemeClr val="tx1"/>
          </a:solidFill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4721C6EC1D14D9A2586BA09E3D5BA" ma:contentTypeVersion="13" ma:contentTypeDescription="Create a new document." ma:contentTypeScope="" ma:versionID="068ceeafa066d3c700da68294cd9da7b">
  <xsd:schema xmlns:xsd="http://www.w3.org/2001/XMLSchema" xmlns:xs="http://www.w3.org/2001/XMLSchema" xmlns:p="http://schemas.microsoft.com/office/2006/metadata/properties" xmlns:ns2="dea94fd1-0f8e-4d18-a04a-e8dda3a7caf3" xmlns:ns3="fd4d1d9d-4313-4d0b-b167-f3ba3f2baa46" targetNamespace="http://schemas.microsoft.com/office/2006/metadata/properties" ma:root="true" ma:fieldsID="dcb61c6a90797f1b76ce7cf2036ebc38" ns2:_="" ns3:_="">
    <xsd:import namespace="dea94fd1-0f8e-4d18-a04a-e8dda3a7caf3"/>
    <xsd:import namespace="fd4d1d9d-4313-4d0b-b167-f3ba3f2baa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94fd1-0f8e-4d18-a04a-e8dda3a7ca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64b8f0a-f075-4faa-88c7-1e114be372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d1d9d-4313-4d0b-b167-f3ba3f2baa4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4e34c09-7cf1-4142-b1ef-05a25fd9b900}" ma:internalName="TaxCatchAll" ma:showField="CatchAllData" ma:web="fd4d1d9d-4313-4d0b-b167-f3ba3f2baa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d4d1d9d-4313-4d0b-b167-f3ba3f2baa46" xsi:nil="true"/>
    <lcf76f155ced4ddcb4097134ff3c332f xmlns="dea94fd1-0f8e-4d18-a04a-e8dda3a7caf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DACC856-468C-47EC-9162-1462AB182FF2}"/>
</file>

<file path=customXml/itemProps2.xml><?xml version="1.0" encoding="utf-8"?>
<ds:datastoreItem xmlns:ds="http://schemas.openxmlformats.org/officeDocument/2006/customXml" ds:itemID="{A77037B9-900E-4B11-BF2D-4A71569F2EE9}"/>
</file>

<file path=customXml/itemProps3.xml><?xml version="1.0" encoding="utf-8"?>
<ds:datastoreItem xmlns:ds="http://schemas.openxmlformats.org/officeDocument/2006/customXml" ds:itemID="{7531FA42-7773-433C-9900-6369E37EEAF8}"/>
</file>

<file path=docProps/app.xml><?xml version="1.0" encoding="utf-8"?>
<Properties xmlns="http://schemas.openxmlformats.org/officeDocument/2006/extended-properties" xmlns:vt="http://schemas.openxmlformats.org/officeDocument/2006/docPropsVTypes">
  <TotalTime>6442</TotalTime>
  <Words>137</Words>
  <Application>Microsoft Office PowerPoint</Application>
  <PresentationFormat>Widescreen</PresentationFormat>
  <Paragraphs>19</Paragraphs>
  <Slides>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Frazer</dc:creator>
  <cp:lastModifiedBy>David Frazer</cp:lastModifiedBy>
  <cp:revision>1</cp:revision>
  <dcterms:created xsi:type="dcterms:W3CDTF">2025-01-14T03:14:54Z</dcterms:created>
  <dcterms:modified xsi:type="dcterms:W3CDTF">2025-02-10T22:29:49Z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0x010100D824721C6EC1D14D9A2586BA09E3D5BA</vt:lpwstr>
  </property>
</Properties>
</file>