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08" r:id="rId2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608"/>
          </p14:sldIdLst>
        </p14:section>
        <p14:section name="Instructions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BE1"/>
    <a:srgbClr val="FF0000"/>
    <a:srgbClr val="FFFF00"/>
    <a:srgbClr val="237E28"/>
    <a:srgbClr val="E62645"/>
    <a:srgbClr val="B4152F"/>
    <a:srgbClr val="FFC000"/>
    <a:srgbClr val="FBB800"/>
    <a:srgbClr val="17541B"/>
    <a:srgbClr val="746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19" autoAdjust="0"/>
  </p:normalViewPr>
  <p:slideViewPr>
    <p:cSldViewPr showGuides="1">
      <p:cViewPr varScale="1">
        <p:scale>
          <a:sx n="119" d="100"/>
          <a:sy n="119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F8E1F-E7D1-435A-85C3-E115F0A561C7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</dgm:pt>
    <dgm:pt modelId="{3CB5175F-5654-4FEC-83FB-FF90DB08E70F}">
      <dgm:prSet phldrT="[Text]" custT="1"/>
      <dgm:spPr/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SUPER DRY</a:t>
          </a:r>
        </a:p>
      </dgm:t>
    </dgm:pt>
    <dgm:pt modelId="{ADDBE997-E36F-44C7-859E-FF53AAC22830}" type="parTrans" cxnId="{A8D62721-16F8-4601-8B86-1D83CDD1DDDC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66C4524E-8E12-4A59-944D-99E088B064A3}" type="sibTrans" cxnId="{A8D62721-16F8-4601-8B86-1D83CDD1DDDC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B2A1FF2A-C783-414C-B933-7EEC13CC6B90}">
      <dgm:prSet phldrT="[Text]" custT="1"/>
      <dgm:spPr/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DRY</a:t>
          </a:r>
        </a:p>
      </dgm:t>
    </dgm:pt>
    <dgm:pt modelId="{05A7D954-B45F-48A5-BF55-FA58682FD948}" type="parTrans" cxnId="{C931DA39-6334-4D43-BFF6-4DF9BA138A0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6F80DA0D-20DA-46D6-A5BD-CE72C7C5D717}" type="sibTrans" cxnId="{C931DA39-6334-4D43-BFF6-4DF9BA138A0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85F59012-B811-418C-9933-92BD6E486B73}">
      <dgm:prSet phldrT="[Text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DAMP</a:t>
          </a:r>
        </a:p>
      </dgm:t>
    </dgm:pt>
    <dgm:pt modelId="{D961CCAB-819A-4803-B0AD-4C692F8B8493}" type="parTrans" cxnId="{5AF8E4BB-7B26-4B5F-840D-4D7A8BEAE7E9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2A861A25-F292-48DD-BFCA-CEE051E7E365}" type="sibTrans" cxnId="{5AF8E4BB-7B26-4B5F-840D-4D7A8BEAE7E9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8013BE27-6E9D-4EEA-9666-09C15F45FF08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WET</a:t>
          </a:r>
        </a:p>
      </dgm:t>
    </dgm:pt>
    <dgm:pt modelId="{9184D671-961D-4225-A5AC-4CA215BC470C}" type="parTrans" cxnId="{4F05E73E-CFBC-422F-A313-0E0D27696715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24A2CE78-1FCB-45EE-8C23-2E9F57EFBF94}" type="sibTrans" cxnId="{4F05E73E-CFBC-422F-A313-0E0D27696715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69C313AE-0EFE-48D8-93CB-8B956AA5D5BA}">
      <dgm:prSet phldrT="[Text]" custT="1"/>
      <dgm:spPr/>
      <dgm:t>
        <a:bodyPr/>
        <a:lstStyle/>
        <a:p>
          <a:r>
            <a:rPr lang="en-AU" sz="1200" b="1" dirty="0">
              <a:solidFill>
                <a:schemeClr val="tx1"/>
              </a:solidFill>
            </a:rPr>
            <a:t>SATURATED</a:t>
          </a:r>
        </a:p>
      </dgm:t>
    </dgm:pt>
    <dgm:pt modelId="{5AF610C2-91E7-42D5-84D3-C5CC04DC6620}" type="parTrans" cxnId="{3FC4448E-15AF-4ACD-AEDD-F0D9445D2CD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37200B49-497E-4BBF-8151-CF9E3EAA12F3}" type="sibTrans" cxnId="{3FC4448E-15AF-4ACD-AEDD-F0D9445D2CD1}">
      <dgm:prSet/>
      <dgm:spPr/>
      <dgm:t>
        <a:bodyPr/>
        <a:lstStyle/>
        <a:p>
          <a:endParaRPr lang="en-AU" sz="300" b="1">
            <a:solidFill>
              <a:schemeClr val="tx1"/>
            </a:solidFill>
          </a:endParaRPr>
        </a:p>
      </dgm:t>
    </dgm:pt>
    <dgm:pt modelId="{E021446D-F20D-4043-8F4E-8CE2AA1FD95C}" type="pres">
      <dgm:prSet presAssocID="{1E5F8E1F-E7D1-435A-85C3-E115F0A561C7}" presName="Name0" presStyleCnt="0">
        <dgm:presLayoutVars>
          <dgm:resizeHandles/>
        </dgm:presLayoutVars>
      </dgm:prSet>
      <dgm:spPr/>
    </dgm:pt>
    <dgm:pt modelId="{8BCD9ED7-AB5D-498B-A45B-7F322CFD4C09}" type="pres">
      <dgm:prSet presAssocID="{3CB5175F-5654-4FEC-83FB-FF90DB08E70F}" presName="text" presStyleLbl="node1" presStyleIdx="0" presStyleCnt="5" custScaleX="224407">
        <dgm:presLayoutVars>
          <dgm:bulletEnabled val="1"/>
        </dgm:presLayoutVars>
      </dgm:prSet>
      <dgm:spPr/>
    </dgm:pt>
    <dgm:pt modelId="{B1563815-106A-4936-A8BB-D4CC75C8CE1E}" type="pres">
      <dgm:prSet presAssocID="{66C4524E-8E12-4A59-944D-99E088B064A3}" presName="space" presStyleCnt="0"/>
      <dgm:spPr/>
    </dgm:pt>
    <dgm:pt modelId="{C6AF78B5-ADB9-48C6-AF19-269C0BDFFEBC}" type="pres">
      <dgm:prSet presAssocID="{B2A1FF2A-C783-414C-B933-7EEC13CC6B90}" presName="text" presStyleLbl="node1" presStyleIdx="1" presStyleCnt="5" custScaleX="220024">
        <dgm:presLayoutVars>
          <dgm:bulletEnabled val="1"/>
        </dgm:presLayoutVars>
      </dgm:prSet>
      <dgm:spPr/>
    </dgm:pt>
    <dgm:pt modelId="{18204C09-6483-440E-BD09-6F1A9BCA33BB}" type="pres">
      <dgm:prSet presAssocID="{6F80DA0D-20DA-46D6-A5BD-CE72C7C5D717}" presName="space" presStyleCnt="0"/>
      <dgm:spPr/>
    </dgm:pt>
    <dgm:pt modelId="{1386DCD1-DD8D-460B-B84D-469DEFAD18F6}" type="pres">
      <dgm:prSet presAssocID="{85F59012-B811-418C-9933-92BD6E486B73}" presName="text" presStyleLbl="node1" presStyleIdx="2" presStyleCnt="5" custScaleX="224407">
        <dgm:presLayoutVars>
          <dgm:bulletEnabled val="1"/>
        </dgm:presLayoutVars>
      </dgm:prSet>
      <dgm:spPr/>
    </dgm:pt>
    <dgm:pt modelId="{117287BC-FFE0-4FE7-8635-771CD1178BF6}" type="pres">
      <dgm:prSet presAssocID="{2A861A25-F292-48DD-BFCA-CEE051E7E365}" presName="space" presStyleCnt="0"/>
      <dgm:spPr/>
    </dgm:pt>
    <dgm:pt modelId="{022BAA06-79A2-4BBD-B594-E4B434A2BA85}" type="pres">
      <dgm:prSet presAssocID="{8013BE27-6E9D-4EEA-9666-09C15F45FF08}" presName="text" presStyleLbl="node1" presStyleIdx="3" presStyleCnt="5" custScaleX="220024">
        <dgm:presLayoutVars>
          <dgm:bulletEnabled val="1"/>
        </dgm:presLayoutVars>
      </dgm:prSet>
      <dgm:spPr/>
    </dgm:pt>
    <dgm:pt modelId="{0BAF3E7A-50F9-4341-95F5-86EFB11D5970}" type="pres">
      <dgm:prSet presAssocID="{24A2CE78-1FCB-45EE-8C23-2E9F57EFBF94}" presName="space" presStyleCnt="0"/>
      <dgm:spPr/>
    </dgm:pt>
    <dgm:pt modelId="{E74B979A-DAE7-435A-B783-67D74082F4C6}" type="pres">
      <dgm:prSet presAssocID="{69C313AE-0EFE-48D8-93CB-8B956AA5D5BA}" presName="text" presStyleLbl="node1" presStyleIdx="4" presStyleCnt="5" custScaleX="163205">
        <dgm:presLayoutVars>
          <dgm:bulletEnabled val="1"/>
        </dgm:presLayoutVars>
      </dgm:prSet>
      <dgm:spPr/>
    </dgm:pt>
  </dgm:ptLst>
  <dgm:cxnLst>
    <dgm:cxn modelId="{A8D62721-16F8-4601-8B86-1D83CDD1DDDC}" srcId="{1E5F8E1F-E7D1-435A-85C3-E115F0A561C7}" destId="{3CB5175F-5654-4FEC-83FB-FF90DB08E70F}" srcOrd="0" destOrd="0" parTransId="{ADDBE997-E36F-44C7-859E-FF53AAC22830}" sibTransId="{66C4524E-8E12-4A59-944D-99E088B064A3}"/>
    <dgm:cxn modelId="{E5954821-E605-4A42-8702-AF465E2FAACA}" type="presOf" srcId="{85F59012-B811-418C-9933-92BD6E486B73}" destId="{1386DCD1-DD8D-460B-B84D-469DEFAD18F6}" srcOrd="0" destOrd="0" presId="urn:diagrams.loki3.com/VaryingWidthList"/>
    <dgm:cxn modelId="{C931DA39-6334-4D43-BFF6-4DF9BA138A01}" srcId="{1E5F8E1F-E7D1-435A-85C3-E115F0A561C7}" destId="{B2A1FF2A-C783-414C-B933-7EEC13CC6B90}" srcOrd="1" destOrd="0" parTransId="{05A7D954-B45F-48A5-BF55-FA58682FD948}" sibTransId="{6F80DA0D-20DA-46D6-A5BD-CE72C7C5D717}"/>
    <dgm:cxn modelId="{68E6863C-07B1-44ED-9E68-9C315FC9B336}" type="presOf" srcId="{B2A1FF2A-C783-414C-B933-7EEC13CC6B90}" destId="{C6AF78B5-ADB9-48C6-AF19-269C0BDFFEBC}" srcOrd="0" destOrd="0" presId="urn:diagrams.loki3.com/VaryingWidthList"/>
    <dgm:cxn modelId="{4F05E73E-CFBC-422F-A313-0E0D27696715}" srcId="{1E5F8E1F-E7D1-435A-85C3-E115F0A561C7}" destId="{8013BE27-6E9D-4EEA-9666-09C15F45FF08}" srcOrd="3" destOrd="0" parTransId="{9184D671-961D-4225-A5AC-4CA215BC470C}" sibTransId="{24A2CE78-1FCB-45EE-8C23-2E9F57EFBF94}"/>
    <dgm:cxn modelId="{265A738D-2F31-4067-98A0-643C1C1397DA}" type="presOf" srcId="{8013BE27-6E9D-4EEA-9666-09C15F45FF08}" destId="{022BAA06-79A2-4BBD-B594-E4B434A2BA85}" srcOrd="0" destOrd="0" presId="urn:diagrams.loki3.com/VaryingWidthList"/>
    <dgm:cxn modelId="{6805C08D-7C87-4300-8356-3E66304A414D}" type="presOf" srcId="{3CB5175F-5654-4FEC-83FB-FF90DB08E70F}" destId="{8BCD9ED7-AB5D-498B-A45B-7F322CFD4C09}" srcOrd="0" destOrd="0" presId="urn:diagrams.loki3.com/VaryingWidthList"/>
    <dgm:cxn modelId="{3FC4448E-15AF-4ACD-AEDD-F0D9445D2CD1}" srcId="{1E5F8E1F-E7D1-435A-85C3-E115F0A561C7}" destId="{69C313AE-0EFE-48D8-93CB-8B956AA5D5BA}" srcOrd="4" destOrd="0" parTransId="{5AF610C2-91E7-42D5-84D3-C5CC04DC6620}" sibTransId="{37200B49-497E-4BBF-8151-CF9E3EAA12F3}"/>
    <dgm:cxn modelId="{5AF8E4BB-7B26-4B5F-840D-4D7A8BEAE7E9}" srcId="{1E5F8E1F-E7D1-435A-85C3-E115F0A561C7}" destId="{85F59012-B811-418C-9933-92BD6E486B73}" srcOrd="2" destOrd="0" parTransId="{D961CCAB-819A-4803-B0AD-4C692F8B8493}" sibTransId="{2A861A25-F292-48DD-BFCA-CEE051E7E365}"/>
    <dgm:cxn modelId="{AF9D66C0-4D87-4C2C-B914-A75690A69774}" type="presOf" srcId="{1E5F8E1F-E7D1-435A-85C3-E115F0A561C7}" destId="{E021446D-F20D-4043-8F4E-8CE2AA1FD95C}" srcOrd="0" destOrd="0" presId="urn:diagrams.loki3.com/VaryingWidthList"/>
    <dgm:cxn modelId="{8F7633F1-5A58-44AE-B39D-C80B9AF4DCEA}" type="presOf" srcId="{69C313AE-0EFE-48D8-93CB-8B956AA5D5BA}" destId="{E74B979A-DAE7-435A-B783-67D74082F4C6}" srcOrd="0" destOrd="0" presId="urn:diagrams.loki3.com/VaryingWidthList"/>
    <dgm:cxn modelId="{9A63AD6C-C8A4-4B61-80D9-47D0B5773A5F}" type="presParOf" srcId="{E021446D-F20D-4043-8F4E-8CE2AA1FD95C}" destId="{8BCD9ED7-AB5D-498B-A45B-7F322CFD4C09}" srcOrd="0" destOrd="0" presId="urn:diagrams.loki3.com/VaryingWidthList"/>
    <dgm:cxn modelId="{940F0A13-2F93-4410-8069-0A4E2106E601}" type="presParOf" srcId="{E021446D-F20D-4043-8F4E-8CE2AA1FD95C}" destId="{B1563815-106A-4936-A8BB-D4CC75C8CE1E}" srcOrd="1" destOrd="0" presId="urn:diagrams.loki3.com/VaryingWidthList"/>
    <dgm:cxn modelId="{AF93ED5B-1AB3-4C23-81AE-69DE6AFA383B}" type="presParOf" srcId="{E021446D-F20D-4043-8F4E-8CE2AA1FD95C}" destId="{C6AF78B5-ADB9-48C6-AF19-269C0BDFFEBC}" srcOrd="2" destOrd="0" presId="urn:diagrams.loki3.com/VaryingWidthList"/>
    <dgm:cxn modelId="{CD4EEBC9-7AE9-47AA-A28B-093BA49B5471}" type="presParOf" srcId="{E021446D-F20D-4043-8F4E-8CE2AA1FD95C}" destId="{18204C09-6483-440E-BD09-6F1A9BCA33BB}" srcOrd="3" destOrd="0" presId="urn:diagrams.loki3.com/VaryingWidthList"/>
    <dgm:cxn modelId="{79F9FAF1-1AA0-4DBF-8466-1A2BBAAE7E9E}" type="presParOf" srcId="{E021446D-F20D-4043-8F4E-8CE2AA1FD95C}" destId="{1386DCD1-DD8D-460B-B84D-469DEFAD18F6}" srcOrd="4" destOrd="0" presId="urn:diagrams.loki3.com/VaryingWidthList"/>
    <dgm:cxn modelId="{C31C2E51-C95F-4085-BABB-A9771136BBEC}" type="presParOf" srcId="{E021446D-F20D-4043-8F4E-8CE2AA1FD95C}" destId="{117287BC-FFE0-4FE7-8635-771CD1178BF6}" srcOrd="5" destOrd="0" presId="urn:diagrams.loki3.com/VaryingWidthList"/>
    <dgm:cxn modelId="{06695E04-DBE9-4B57-AF8D-36131703D94C}" type="presParOf" srcId="{E021446D-F20D-4043-8F4E-8CE2AA1FD95C}" destId="{022BAA06-79A2-4BBD-B594-E4B434A2BA85}" srcOrd="6" destOrd="0" presId="urn:diagrams.loki3.com/VaryingWidthList"/>
    <dgm:cxn modelId="{9F65F26D-485F-4AA7-9F96-9A24DA6D59EA}" type="presParOf" srcId="{E021446D-F20D-4043-8F4E-8CE2AA1FD95C}" destId="{0BAF3E7A-50F9-4341-95F5-86EFB11D5970}" srcOrd="7" destOrd="0" presId="urn:diagrams.loki3.com/VaryingWidthList"/>
    <dgm:cxn modelId="{63D8128D-8F51-48BB-A936-0F3F45BBA7FB}" type="presParOf" srcId="{E021446D-F20D-4043-8F4E-8CE2AA1FD95C}" destId="{E74B979A-DAE7-435A-B783-67D74082F4C6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D9ED7-AB5D-498B-A45B-7F322CFD4C09}">
      <dsp:nvSpPr>
        <dsp:cNvPr id="0" name=""/>
        <dsp:cNvSpPr/>
      </dsp:nvSpPr>
      <dsp:spPr>
        <a:xfrm>
          <a:off x="0" y="2381"/>
          <a:ext cx="1126976" cy="1041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SUPER DRY</a:t>
          </a:r>
        </a:p>
      </dsp:txBody>
      <dsp:txXfrm>
        <a:off x="0" y="2381"/>
        <a:ext cx="1126976" cy="1041135"/>
      </dsp:txXfrm>
    </dsp:sp>
    <dsp:sp modelId="{C6AF78B5-ADB9-48C6-AF19-269C0BDFFEBC}">
      <dsp:nvSpPr>
        <dsp:cNvPr id="0" name=""/>
        <dsp:cNvSpPr/>
      </dsp:nvSpPr>
      <dsp:spPr>
        <a:xfrm>
          <a:off x="0" y="1095573"/>
          <a:ext cx="1126976" cy="1041135"/>
        </a:xfrm>
        <a:prstGeom prst="rect">
          <a:avLst/>
        </a:prstGeom>
        <a:solidFill>
          <a:schemeClr val="accent4">
            <a:hueOff val="2888140"/>
            <a:satOff val="-7181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DRY</a:t>
          </a:r>
        </a:p>
      </dsp:txBody>
      <dsp:txXfrm>
        <a:off x="0" y="1095573"/>
        <a:ext cx="1126976" cy="1041135"/>
      </dsp:txXfrm>
    </dsp:sp>
    <dsp:sp modelId="{1386DCD1-DD8D-460B-B84D-469DEFAD18F6}">
      <dsp:nvSpPr>
        <dsp:cNvPr id="0" name=""/>
        <dsp:cNvSpPr/>
      </dsp:nvSpPr>
      <dsp:spPr>
        <a:xfrm>
          <a:off x="0" y="2188765"/>
          <a:ext cx="1126976" cy="1041135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DAMP</a:t>
          </a:r>
        </a:p>
      </dsp:txBody>
      <dsp:txXfrm>
        <a:off x="0" y="2188765"/>
        <a:ext cx="1126976" cy="1041135"/>
      </dsp:txXfrm>
    </dsp:sp>
    <dsp:sp modelId="{022BAA06-79A2-4BBD-B594-E4B434A2BA85}">
      <dsp:nvSpPr>
        <dsp:cNvPr id="0" name=""/>
        <dsp:cNvSpPr/>
      </dsp:nvSpPr>
      <dsp:spPr>
        <a:xfrm>
          <a:off x="0" y="3281958"/>
          <a:ext cx="1126976" cy="104113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WET</a:t>
          </a:r>
        </a:p>
      </dsp:txBody>
      <dsp:txXfrm>
        <a:off x="0" y="3281958"/>
        <a:ext cx="1126976" cy="1041135"/>
      </dsp:txXfrm>
    </dsp:sp>
    <dsp:sp modelId="{E74B979A-DAE7-435A-B783-67D74082F4C6}">
      <dsp:nvSpPr>
        <dsp:cNvPr id="0" name=""/>
        <dsp:cNvSpPr/>
      </dsp:nvSpPr>
      <dsp:spPr>
        <a:xfrm>
          <a:off x="0" y="4375150"/>
          <a:ext cx="1126976" cy="1041135"/>
        </a:xfrm>
        <a:prstGeom prst="rect">
          <a:avLst/>
        </a:prstGeom>
        <a:solidFill>
          <a:schemeClr val="accent4">
            <a:hueOff val="11552561"/>
            <a:satOff val="-28726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b="1" kern="1200" dirty="0">
              <a:solidFill>
                <a:schemeClr val="tx1"/>
              </a:solidFill>
            </a:rPr>
            <a:t>SATURATED</a:t>
          </a:r>
        </a:p>
      </dsp:txBody>
      <dsp:txXfrm>
        <a:off x="0" y="4375150"/>
        <a:ext cx="1126976" cy="1041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412A36AD-C140-47B5-A0AA-2808AF1C1C9D}" type="datetimeFigureOut">
              <a:rPr lang="en-AU" smtClean="0"/>
              <a:t>9/08/2023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2763829E-EB69-4A98-9D54-8D6822520B27}" type="datetimeFigureOut">
              <a:rPr lang="en-AU" smtClean="0"/>
              <a:t>9/08/2023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1DA57-E47C-8C35-3E4E-0232C5A700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EXTRAPOLATION</a:t>
            </a:r>
            <a:endParaRPr lang="en-AU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C47B8-EE22-F553-B6AB-ED0BFF221B26}"/>
              </a:ext>
            </a:extLst>
          </p:cNvPr>
          <p:cNvSpPr/>
          <p:nvPr/>
        </p:nvSpPr>
        <p:spPr>
          <a:xfrm>
            <a:off x="407368" y="1340768"/>
            <a:ext cx="3024336" cy="3888432"/>
          </a:xfrm>
          <a:prstGeom prst="roundRect">
            <a:avLst/>
          </a:prstGeom>
          <a:solidFill>
            <a:srgbClr val="C09B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un 8">
            <a:extLst>
              <a:ext uri="{FF2B5EF4-FFF2-40B4-BE49-F238E27FC236}">
                <a16:creationId xmlns:a16="http://schemas.microsoft.com/office/drawing/2014/main" id="{DD1B6578-DD03-B71C-9863-521211D3D642}"/>
              </a:ext>
            </a:extLst>
          </p:cNvPr>
          <p:cNvSpPr/>
          <p:nvPr/>
        </p:nvSpPr>
        <p:spPr>
          <a:xfrm>
            <a:off x="1302544" y="2420888"/>
            <a:ext cx="144016" cy="1440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un 9">
            <a:extLst>
              <a:ext uri="{FF2B5EF4-FFF2-40B4-BE49-F238E27FC236}">
                <a16:creationId xmlns:a16="http://schemas.microsoft.com/office/drawing/2014/main" id="{85E93071-FF8C-A35B-966A-98D6A32F2E30}"/>
              </a:ext>
            </a:extLst>
          </p:cNvPr>
          <p:cNvSpPr/>
          <p:nvPr/>
        </p:nvSpPr>
        <p:spPr>
          <a:xfrm>
            <a:off x="2454672" y="4005064"/>
            <a:ext cx="144016" cy="14401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ED158-0655-E310-15F8-6AC9B2355CDB}"/>
              </a:ext>
            </a:extLst>
          </p:cNvPr>
          <p:cNvCxnSpPr>
            <a:cxnSpLocks/>
          </p:cNvCxnSpPr>
          <p:nvPr/>
        </p:nvCxnSpPr>
        <p:spPr>
          <a:xfrm flipH="1">
            <a:off x="1518568" y="1401743"/>
            <a:ext cx="2520278" cy="101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90F2F4-A3D0-3F58-E076-556915C68F44}"/>
              </a:ext>
            </a:extLst>
          </p:cNvPr>
          <p:cNvGrpSpPr/>
          <p:nvPr/>
        </p:nvGrpSpPr>
        <p:grpSpPr>
          <a:xfrm>
            <a:off x="4038846" y="1124744"/>
            <a:ext cx="2880321" cy="744814"/>
            <a:chOff x="4799854" y="1268760"/>
            <a:chExt cx="2880321" cy="7448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364D7B-61D5-22CA-989E-AD5FD5FA5821}"/>
                </a:ext>
              </a:extLst>
            </p:cNvPr>
            <p:cNvSpPr txBox="1"/>
            <p:nvPr/>
          </p:nvSpPr>
          <p:spPr>
            <a:xfrm flipH="1">
              <a:off x="4799854" y="1268760"/>
              <a:ext cx="2880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50.0 - Permittivity as taken by Vivaldi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763931-0D5E-4218-2F95-D935C417C367}"/>
                </a:ext>
              </a:extLst>
            </p:cNvPr>
            <p:cNvSpPr txBox="1"/>
            <p:nvPr/>
          </p:nvSpPr>
          <p:spPr>
            <a:xfrm flipH="1">
              <a:off x="4799854" y="1551909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9263" indent="-449263"/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38.0 - Permittivity as taken by Penetration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C3B28C-7135-D725-F1B3-B5D1BB0D7548}"/>
              </a:ext>
            </a:extLst>
          </p:cNvPr>
          <p:cNvGrpSpPr/>
          <p:nvPr/>
        </p:nvGrpSpPr>
        <p:grpSpPr>
          <a:xfrm>
            <a:off x="4038846" y="3724990"/>
            <a:ext cx="2880321" cy="744814"/>
            <a:chOff x="4799854" y="1268760"/>
            <a:chExt cx="2880321" cy="7448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860244-9ADF-DD02-EEAE-B753ED5D58AB}"/>
                </a:ext>
              </a:extLst>
            </p:cNvPr>
            <p:cNvSpPr txBox="1"/>
            <p:nvPr/>
          </p:nvSpPr>
          <p:spPr>
            <a:xfrm flipH="1">
              <a:off x="4799854" y="1268760"/>
              <a:ext cx="2880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20.0 - Permittivity as taken by Vivaldi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F45A58-2A36-FB09-A490-6C0B33DCB183}"/>
                </a:ext>
              </a:extLst>
            </p:cNvPr>
            <p:cNvSpPr txBox="1"/>
            <p:nvPr/>
          </p:nvSpPr>
          <p:spPr>
            <a:xfrm flipH="1">
              <a:off x="4799854" y="1551909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49263" indent="-449263"/>
              <a:r>
                <a:rPr lang="en-AU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12.0 - Permittivity as taken by Penetration test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2E1053-196C-2BD7-09E2-2C8C8A55E6EE}"/>
              </a:ext>
            </a:extLst>
          </p:cNvPr>
          <p:cNvCxnSpPr>
            <a:cxnSpLocks/>
          </p:cNvCxnSpPr>
          <p:nvPr/>
        </p:nvCxnSpPr>
        <p:spPr>
          <a:xfrm flipH="1">
            <a:off x="2742704" y="4004414"/>
            <a:ext cx="1296142" cy="7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DD9A3A-5FC3-2CF6-6BDD-76DB37B5E7A9}"/>
              </a:ext>
            </a:extLst>
          </p:cNvPr>
          <p:cNvGrpSpPr/>
          <p:nvPr/>
        </p:nvGrpSpPr>
        <p:grpSpPr>
          <a:xfrm>
            <a:off x="6055184" y="1589549"/>
            <a:ext cx="792089" cy="1260312"/>
            <a:chOff x="6631135" y="771175"/>
            <a:chExt cx="792089" cy="126031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F80610F-AC31-2C4E-9303-A5DB62392198}"/>
                </a:ext>
              </a:extLst>
            </p:cNvPr>
            <p:cNvSpPr/>
            <p:nvPr/>
          </p:nvSpPr>
          <p:spPr>
            <a:xfrm>
              <a:off x="6734220" y="1077707"/>
              <a:ext cx="576064" cy="648072"/>
            </a:xfrm>
            <a:prstGeom prst="roundRect">
              <a:avLst/>
            </a:prstGeom>
            <a:pattFill prst="lgConfetti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C27E55-FCB0-1C91-89E7-F7C90D385D9B}"/>
                </a:ext>
              </a:extLst>
            </p:cNvPr>
            <p:cNvSpPr txBox="1"/>
            <p:nvPr/>
          </p:nvSpPr>
          <p:spPr>
            <a:xfrm>
              <a:off x="6734220" y="1769877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19A68A-328E-6316-61F0-F745D5E0555C}"/>
                </a:ext>
              </a:extLst>
            </p:cNvPr>
            <p:cNvSpPr txBox="1"/>
            <p:nvPr/>
          </p:nvSpPr>
          <p:spPr>
            <a:xfrm>
              <a:off x="6631135" y="771175"/>
              <a:ext cx="7920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SAMPLE 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1DACD8-5226-4350-343E-E1ED39091046}"/>
              </a:ext>
            </a:extLst>
          </p:cNvPr>
          <p:cNvGrpSpPr/>
          <p:nvPr/>
        </p:nvGrpSpPr>
        <p:grpSpPr>
          <a:xfrm>
            <a:off x="6055184" y="4283206"/>
            <a:ext cx="792089" cy="1260312"/>
            <a:chOff x="6631135" y="3464832"/>
            <a:chExt cx="792089" cy="126031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FAEA55C-F1B9-F0B9-7A19-565B08C06831}"/>
                </a:ext>
              </a:extLst>
            </p:cNvPr>
            <p:cNvSpPr/>
            <p:nvPr/>
          </p:nvSpPr>
          <p:spPr>
            <a:xfrm>
              <a:off x="6734220" y="3765877"/>
              <a:ext cx="576064" cy="648072"/>
            </a:xfrm>
            <a:prstGeom prst="roundRect">
              <a:avLst/>
            </a:prstGeom>
            <a:pattFill prst="smConfetti">
              <a:fgClr>
                <a:schemeClr val="accent1"/>
              </a:fgClr>
              <a:bgClr>
                <a:schemeClr val="accent3">
                  <a:lumMod val="20000"/>
                  <a:lumOff val="8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5376C6-6A48-CF59-ED9C-04873CD8B4ED}"/>
                </a:ext>
              </a:extLst>
            </p:cNvPr>
            <p:cNvSpPr txBox="1"/>
            <p:nvPr/>
          </p:nvSpPr>
          <p:spPr>
            <a:xfrm>
              <a:off x="6734220" y="4463534"/>
              <a:ext cx="57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A965F0-0E86-B3D1-7D4B-2A64B9CF2CD6}"/>
                </a:ext>
              </a:extLst>
            </p:cNvPr>
            <p:cNvSpPr txBox="1"/>
            <p:nvPr/>
          </p:nvSpPr>
          <p:spPr>
            <a:xfrm>
              <a:off x="6631135" y="3464832"/>
              <a:ext cx="7920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05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SAMPLE 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F316CCB-8F07-0143-9CCB-85511D9E54C7}"/>
              </a:ext>
            </a:extLst>
          </p:cNvPr>
          <p:cNvSpPr txBox="1"/>
          <p:nvPr/>
        </p:nvSpPr>
        <p:spPr>
          <a:xfrm>
            <a:off x="9601199" y="925798"/>
            <a:ext cx="2576514" cy="151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AU" sz="1200" dirty="0"/>
              <a:t>CAN I CREATE A CALCULATION THAT CORRELATES THE DATA RELATIVE TO THE MOISTURE CONTENT?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B51A585A-1F90-3FD6-0934-E8740AE8A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891236"/>
              </p:ext>
            </p:extLst>
          </p:nvPr>
        </p:nvGraphicFramePr>
        <p:xfrm>
          <a:off x="8034292" y="1009414"/>
          <a:ext cx="11269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BEDE4D9-71A9-D3BF-5149-BB7977657D57}"/>
              </a:ext>
            </a:extLst>
          </p:cNvPr>
          <p:cNvSpPr txBox="1"/>
          <p:nvPr/>
        </p:nvSpPr>
        <p:spPr>
          <a:xfrm>
            <a:off x="7410204" y="771175"/>
            <a:ext cx="792089" cy="540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400000"/>
              </a:lnSpc>
            </a:pPr>
            <a:r>
              <a:rPr lang="en-AU" dirty="0"/>
              <a:t>100</a:t>
            </a:r>
          </a:p>
          <a:p>
            <a:pPr>
              <a:lnSpc>
                <a:spcPct val="400000"/>
              </a:lnSpc>
            </a:pPr>
            <a:r>
              <a:rPr lang="en-AU" dirty="0"/>
              <a:t>80</a:t>
            </a:r>
          </a:p>
          <a:p>
            <a:pPr>
              <a:lnSpc>
                <a:spcPct val="400000"/>
              </a:lnSpc>
            </a:pPr>
            <a:r>
              <a:rPr lang="en-AU" dirty="0"/>
              <a:t>60</a:t>
            </a:r>
          </a:p>
          <a:p>
            <a:pPr>
              <a:lnSpc>
                <a:spcPct val="400000"/>
              </a:lnSpc>
            </a:pPr>
            <a:r>
              <a:rPr lang="en-AU" dirty="0"/>
              <a:t>40</a:t>
            </a:r>
          </a:p>
          <a:p>
            <a:pPr>
              <a:lnSpc>
                <a:spcPct val="400000"/>
              </a:lnSpc>
            </a:pPr>
            <a:r>
              <a:rPr lang="en-AU" dirty="0"/>
              <a:t>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2F3C7-6132-3728-563A-80AC8445C666}"/>
              </a:ext>
            </a:extLst>
          </p:cNvPr>
          <p:cNvSpPr txBox="1"/>
          <p:nvPr/>
        </p:nvSpPr>
        <p:spPr>
          <a:xfrm flipH="1">
            <a:off x="407368" y="94803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POND</a:t>
            </a:r>
          </a:p>
        </p:txBody>
      </p:sp>
    </p:spTree>
    <p:extLst>
      <p:ext uri="{BB962C8B-B14F-4D97-AF65-F5344CB8AC3E}">
        <p14:creationId xmlns:p14="http://schemas.microsoft.com/office/powerpoint/2010/main" val="134938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4721C6EC1D14D9A2586BA09E3D5BA" ma:contentTypeVersion="13" ma:contentTypeDescription="Create a new document." ma:contentTypeScope="" ma:versionID="068ceeafa066d3c700da68294cd9da7b">
  <xsd:schema xmlns:xsd="http://www.w3.org/2001/XMLSchema" xmlns:xs="http://www.w3.org/2001/XMLSchema" xmlns:p="http://schemas.microsoft.com/office/2006/metadata/properties" xmlns:ns2="dea94fd1-0f8e-4d18-a04a-e8dda3a7caf3" xmlns:ns3="fd4d1d9d-4313-4d0b-b167-f3ba3f2baa46" targetNamespace="http://schemas.microsoft.com/office/2006/metadata/properties" ma:root="true" ma:fieldsID="dcb61c6a90797f1b76ce7cf2036ebc38" ns2:_="" ns3:_="">
    <xsd:import namespace="dea94fd1-0f8e-4d18-a04a-e8dda3a7caf3"/>
    <xsd:import namespace="fd4d1d9d-4313-4d0b-b167-f3ba3f2ba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94fd1-0f8e-4d18-a04a-e8dda3a7c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64b8f0a-f075-4faa-88c7-1e114be372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d1d9d-4313-4d0b-b167-f3ba3f2baa4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4e34c09-7cf1-4142-b1ef-05a25fd9b900}" ma:internalName="TaxCatchAll" ma:showField="CatchAllData" ma:web="fd4d1d9d-4313-4d0b-b167-f3ba3f2baa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4d1d9d-4313-4d0b-b167-f3ba3f2baa46" xsi:nil="true"/>
    <lcf76f155ced4ddcb4097134ff3c332f xmlns="dea94fd1-0f8e-4d18-a04a-e8dda3a7caf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8C3400C-9D79-4C4C-88C5-9B3AB3E4E3AE}"/>
</file>

<file path=customXml/itemProps2.xml><?xml version="1.0" encoding="utf-8"?>
<ds:datastoreItem xmlns:ds="http://schemas.openxmlformats.org/officeDocument/2006/customXml" ds:itemID="{395A5349-AE37-470F-91F8-2A659B614FCF}"/>
</file>

<file path=customXml/itemProps3.xml><?xml version="1.0" encoding="utf-8"?>
<ds:datastoreItem xmlns:ds="http://schemas.openxmlformats.org/officeDocument/2006/customXml" ds:itemID="{3539B70B-A985-4E41-BA28-18876F9D76A5}"/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31853</TotalTime>
  <Words>64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University of Queensland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David Frazer</cp:lastModifiedBy>
  <cp:revision>393</cp:revision>
  <cp:lastPrinted>2023-08-08T22:48:05Z</cp:lastPrinted>
  <dcterms:created xsi:type="dcterms:W3CDTF">2018-09-28T01:38:30Z</dcterms:created>
  <dcterms:modified xsi:type="dcterms:W3CDTF">2023-08-22T01:20:54Z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2023-04-16T08:42:13Z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3653116c-4f29-4f1a-9f54-c37db63d91b9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0x010100D824721C6EC1D14D9A2586BA09E3D5BA</vt:lpwstr>
  </property>
</Properties>
</file>