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10" r:id="rId2"/>
    <p:sldId id="605" r:id="rId3"/>
    <p:sldId id="606" r:id="rId4"/>
    <p:sldId id="6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510"/>
            <p14:sldId id="605"/>
            <p14:sldId id="606"/>
            <p14:sldId id="607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237E28"/>
    <a:srgbClr val="E62645"/>
    <a:srgbClr val="B4152F"/>
    <a:srgbClr val="FFC000"/>
    <a:srgbClr val="FBB800"/>
    <a:srgbClr val="17541B"/>
    <a:srgbClr val="746F6B"/>
    <a:srgbClr val="512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450" autoAdjust="0"/>
  </p:normalViewPr>
  <p:slideViewPr>
    <p:cSldViewPr showGuides="1">
      <p:cViewPr varScale="1">
        <p:scale>
          <a:sx n="80" d="100"/>
          <a:sy n="8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66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93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53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C3BE8-EA41-46FA-BA3F-37D1E3BC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025923"/>
            <a:ext cx="8544272" cy="48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77AFF-D0E0-44E7-B4AE-AEDB7A94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556792"/>
            <a:ext cx="5334000" cy="4000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F22213E-7F21-4DE9-90B8-EE0D06594A4A}"/>
              </a:ext>
            </a:extLst>
          </p:cNvPr>
          <p:cNvSpPr/>
          <p:nvPr/>
        </p:nvSpPr>
        <p:spPr>
          <a:xfrm>
            <a:off x="5702660" y="3212976"/>
            <a:ext cx="43204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CB75D-CE75-48DA-9952-DD7FC8682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155733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42FB6-594E-474D-82BD-FA0E4F61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E3635-5753-46F0-8BE5-004650F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4721C6EC1D14D9A2586BA09E3D5BA" ma:contentTypeVersion="13" ma:contentTypeDescription="Create a new document." ma:contentTypeScope="" ma:versionID="068ceeafa066d3c700da68294cd9da7b">
  <xsd:schema xmlns:xsd="http://www.w3.org/2001/XMLSchema" xmlns:xs="http://www.w3.org/2001/XMLSchema" xmlns:p="http://schemas.microsoft.com/office/2006/metadata/properties" xmlns:ns2="dea94fd1-0f8e-4d18-a04a-e8dda3a7caf3" xmlns:ns3="fd4d1d9d-4313-4d0b-b167-f3ba3f2baa46" targetNamespace="http://schemas.microsoft.com/office/2006/metadata/properties" ma:root="true" ma:fieldsID="dcb61c6a90797f1b76ce7cf2036ebc38" ns2:_="" ns3:_="">
    <xsd:import namespace="dea94fd1-0f8e-4d18-a04a-e8dda3a7caf3"/>
    <xsd:import namespace="fd4d1d9d-4313-4d0b-b167-f3ba3f2ba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4fd1-0f8e-4d18-a04a-e8dda3a7c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64b8f0a-f075-4faa-88c7-1e114be372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1d9d-4313-4d0b-b167-f3ba3f2baa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4e34c09-7cf1-4142-b1ef-05a25fd9b900}" ma:internalName="TaxCatchAll" ma:showField="CatchAllData" ma:web="fd4d1d9d-4313-4d0b-b167-f3ba3f2baa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4d1d9d-4313-4d0b-b167-f3ba3f2baa46" xsi:nil="true"/>
    <lcf76f155ced4ddcb4097134ff3c332f xmlns="dea94fd1-0f8e-4d18-a04a-e8dda3a7caf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CC06B2-7639-41BB-BA01-2E05F082C0CA}"/>
</file>

<file path=customXml/itemProps2.xml><?xml version="1.0" encoding="utf-8"?>
<ds:datastoreItem xmlns:ds="http://schemas.openxmlformats.org/officeDocument/2006/customXml" ds:itemID="{D3F1B024-B988-4435-8DDD-22552CB28072}"/>
</file>

<file path=customXml/itemProps3.xml><?xml version="1.0" encoding="utf-8"?>
<ds:datastoreItem xmlns:ds="http://schemas.openxmlformats.org/officeDocument/2006/customXml" ds:itemID="{50BB6885-27E9-45B5-A2C9-22B7F91576F7}"/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12890</TotalTime>
  <Words>4</Words>
  <Application>Microsoft Office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University of Queensland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Thierry Bore</cp:lastModifiedBy>
  <cp:revision>389</cp:revision>
  <dcterms:created xsi:type="dcterms:W3CDTF">2018-09-28T01:38:30Z</dcterms:created>
  <dcterms:modified xsi:type="dcterms:W3CDTF">2023-08-01T04:27:53Z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2023-04-16T08:42:13Z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3653116c-4f29-4f1a-9f54-c37db63d91b9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0x010100D824721C6EC1D14D9A2586BA09E3D5BA</vt:lpwstr>
  </property>
</Properties>
</file>