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6E07-B69E-43FC-B033-AE5FB0465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Team Management Application for PED’s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96DC3-8DB1-48F3-9DF8-494F4650A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Joshua Paterson </a:t>
            </a:r>
          </a:p>
        </p:txBody>
      </p:sp>
    </p:spTree>
    <p:extLst>
      <p:ext uri="{BB962C8B-B14F-4D97-AF65-F5344CB8AC3E}">
        <p14:creationId xmlns:p14="http://schemas.microsoft.com/office/powerpoint/2010/main" val="671868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DBCC-626D-4379-87B7-A441CAF4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392FA-B01D-4696-B88D-952A8B739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Client to Server Database encrypted communication </a:t>
            </a:r>
          </a:p>
          <a:p>
            <a:r>
              <a:rPr lang="en-AU" dirty="0"/>
              <a:t>User authentication / login</a:t>
            </a:r>
          </a:p>
          <a:p>
            <a:r>
              <a:rPr lang="en-AU" dirty="0"/>
              <a:t>User registration</a:t>
            </a:r>
          </a:p>
          <a:p>
            <a:r>
              <a:rPr lang="en-AU" dirty="0"/>
              <a:t>Home UI skeleton / app navigation </a:t>
            </a:r>
          </a:p>
          <a:p>
            <a:r>
              <a:rPr lang="en-AU" dirty="0"/>
              <a:t>Feature 1 – team organiser </a:t>
            </a:r>
          </a:p>
          <a:p>
            <a:r>
              <a:rPr lang="en-AU" dirty="0"/>
              <a:t>Feature 2 – group and individual messaging </a:t>
            </a:r>
          </a:p>
          <a:p>
            <a:r>
              <a:rPr lang="en-AU" dirty="0"/>
              <a:t>Feature 3 – personalised check list</a:t>
            </a:r>
          </a:p>
          <a:p>
            <a:r>
              <a:rPr lang="en-AU" dirty="0"/>
              <a:t>Feature 4 – team message board </a:t>
            </a:r>
          </a:p>
        </p:txBody>
      </p:sp>
    </p:spTree>
    <p:extLst>
      <p:ext uri="{BB962C8B-B14F-4D97-AF65-F5344CB8AC3E}">
        <p14:creationId xmlns:p14="http://schemas.microsoft.com/office/powerpoint/2010/main" val="57356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6619-2088-42D7-AF06-36528A0E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AU" sz="2800"/>
              <a:t>Completed milestones. </a:t>
            </a:r>
          </a:p>
        </p:txBody>
      </p:sp>
      <p:sp>
        <p:nvSpPr>
          <p:cNvPr id="14" name="Round Diagonal Corner Rectangle 11">
            <a:extLst>
              <a:ext uri="{FF2B5EF4-FFF2-40B4-BE49-F238E27FC236}">
                <a16:creationId xmlns:a16="http://schemas.microsoft.com/office/drawing/2014/main" id="{D69C6F6C-9F48-44F2-BD23-28124DFDA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04EB0-DAE5-4148-8EEC-DB66AB51A8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931" y="1137621"/>
            <a:ext cx="2128442" cy="45772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716905-EBE3-40E3-9BD2-5EF3F5708F3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98" y="1137621"/>
            <a:ext cx="2174216" cy="45772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0B634-D4B7-4837-9730-CCFAC8FAA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AU" sz="1800" dirty="0"/>
              <a:t>Client to Server Database encrypted communication </a:t>
            </a:r>
          </a:p>
          <a:p>
            <a:r>
              <a:rPr lang="en-AU" sz="1800" dirty="0"/>
              <a:t>User authentication / login</a:t>
            </a:r>
          </a:p>
          <a:p>
            <a:r>
              <a:rPr lang="en-AU" sz="1800" dirty="0"/>
              <a:t>User registration</a:t>
            </a:r>
          </a:p>
          <a:p>
            <a:r>
              <a:rPr lang="en-AU" sz="1800" dirty="0"/>
              <a:t>Home UI skeleton / app navigation </a:t>
            </a:r>
          </a:p>
        </p:txBody>
      </p:sp>
    </p:spTree>
    <p:extLst>
      <p:ext uri="{BB962C8B-B14F-4D97-AF65-F5344CB8AC3E}">
        <p14:creationId xmlns:p14="http://schemas.microsoft.com/office/powerpoint/2010/main" val="2115590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653C-3023-41B8-8A00-9E6A9D36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AU" sz="2800"/>
              <a:t>To be completed </a:t>
            </a:r>
          </a:p>
        </p:txBody>
      </p:sp>
      <p:sp>
        <p:nvSpPr>
          <p:cNvPr id="9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C8CB4-80BB-4D2B-977D-1FF33C50D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684241"/>
            <a:ext cx="6112382" cy="34840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57D0-AAD6-4993-A59E-F19523C2D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AU" sz="1800"/>
              <a:t>Feature 1 – team organiser </a:t>
            </a:r>
          </a:p>
          <a:p>
            <a:r>
              <a:rPr lang="en-AU" sz="1800"/>
              <a:t>Feature 2 – group and individual messaging </a:t>
            </a:r>
          </a:p>
          <a:p>
            <a:r>
              <a:rPr lang="en-AU" sz="1800"/>
              <a:t>Feature 3 – personalised check list</a:t>
            </a:r>
          </a:p>
          <a:p>
            <a:r>
              <a:rPr lang="en-AU" sz="1800"/>
              <a:t>Feature 4 – team message board </a:t>
            </a:r>
          </a:p>
        </p:txBody>
      </p:sp>
    </p:spTree>
    <p:extLst>
      <p:ext uri="{BB962C8B-B14F-4D97-AF65-F5344CB8AC3E}">
        <p14:creationId xmlns:p14="http://schemas.microsoft.com/office/powerpoint/2010/main" val="3077489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D001-C0F3-491E-8B39-EFFCC094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have I learnt.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B79FD-A7B1-49CA-BAAA-2E2E34E0C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Mobile vs desktop programming </a:t>
            </a:r>
          </a:p>
          <a:p>
            <a:r>
              <a:rPr lang="en-AU" dirty="0"/>
              <a:t>Increase code complexity  </a:t>
            </a:r>
          </a:p>
          <a:p>
            <a:r>
              <a:rPr lang="en-AU" dirty="0"/>
              <a:t>Research skills </a:t>
            </a:r>
          </a:p>
        </p:txBody>
      </p:sp>
    </p:spTree>
    <p:extLst>
      <p:ext uri="{BB962C8B-B14F-4D97-AF65-F5344CB8AC3E}">
        <p14:creationId xmlns:p14="http://schemas.microsoft.com/office/powerpoint/2010/main" val="1298769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977A-FEDC-421E-B59C-15972D65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408" y="2689715"/>
            <a:ext cx="9905998" cy="1478570"/>
          </a:xfrm>
        </p:spPr>
        <p:txBody>
          <a:bodyPr/>
          <a:lstStyle/>
          <a:p>
            <a:r>
              <a:rPr lang="en-AU" dirty="0"/>
              <a:t>Questions </a:t>
            </a:r>
          </a:p>
        </p:txBody>
      </p:sp>
    </p:spTree>
    <p:extLst>
      <p:ext uri="{BB962C8B-B14F-4D97-AF65-F5344CB8AC3E}">
        <p14:creationId xmlns:p14="http://schemas.microsoft.com/office/powerpoint/2010/main" val="87668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B77D0-9CD8-4BC9-8422-5B3C4036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8781-32EB-4DF1-A476-9A36197C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Application cable of </a:t>
            </a:r>
          </a:p>
          <a:p>
            <a:pPr lvl="1"/>
            <a:r>
              <a:rPr lang="en-AU" dirty="0"/>
              <a:t>co-ordinating/collaboration of teams</a:t>
            </a:r>
          </a:p>
          <a:p>
            <a:r>
              <a:rPr lang="en-AU" dirty="0"/>
              <a:t>Aims to better </a:t>
            </a:r>
          </a:p>
          <a:p>
            <a:pPr lvl="1"/>
            <a:r>
              <a:rPr lang="en-AU" dirty="0"/>
              <a:t>time management</a:t>
            </a:r>
          </a:p>
          <a:p>
            <a:pPr lvl="1"/>
            <a:r>
              <a:rPr lang="en-AU" dirty="0"/>
              <a:t>better record keeping</a:t>
            </a:r>
          </a:p>
          <a:p>
            <a:r>
              <a:rPr lang="en-AU" dirty="0"/>
              <a:t>Problems with current methods </a:t>
            </a:r>
          </a:p>
          <a:p>
            <a:pPr lvl="1"/>
            <a:r>
              <a:rPr lang="en-AU" dirty="0"/>
              <a:t>Few options approved due to security </a:t>
            </a:r>
          </a:p>
          <a:p>
            <a:pPr lvl="1"/>
            <a:r>
              <a:rPr lang="en-AU" dirty="0"/>
              <a:t>No standardised method </a:t>
            </a:r>
          </a:p>
          <a:p>
            <a:pPr lvl="1"/>
            <a:r>
              <a:rPr lang="en-AU" dirty="0"/>
              <a:t>Updating information easily </a:t>
            </a:r>
          </a:p>
        </p:txBody>
      </p:sp>
    </p:spTree>
    <p:extLst>
      <p:ext uri="{BB962C8B-B14F-4D97-AF65-F5344CB8AC3E}">
        <p14:creationId xmlns:p14="http://schemas.microsoft.com/office/powerpoint/2010/main" val="150510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0C59-1E42-4C3F-B111-40F3DCA4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Needs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AA01-B92E-417E-9147-4FFCF87A8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Security</a:t>
            </a:r>
          </a:p>
          <a:p>
            <a:r>
              <a:rPr lang="en-AU" dirty="0"/>
              <a:t>Capability</a:t>
            </a:r>
          </a:p>
        </p:txBody>
      </p:sp>
    </p:spTree>
    <p:extLst>
      <p:ext uri="{BB962C8B-B14F-4D97-AF65-F5344CB8AC3E}">
        <p14:creationId xmlns:p14="http://schemas.microsoft.com/office/powerpoint/2010/main" val="185834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6BF4-1B3F-4654-A542-28C8C7AE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4E980-A0CB-4742-AE5B-CC5FD4619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Approved for classification of up to Official </a:t>
            </a:r>
          </a:p>
          <a:p>
            <a:r>
              <a:rPr lang="en-AU" dirty="0"/>
              <a:t>Encryption algorithms used – top secret</a:t>
            </a:r>
          </a:p>
          <a:p>
            <a:pPr lvl="1"/>
            <a:r>
              <a:rPr lang="en-AU" dirty="0"/>
              <a:t>RSA with 3072-bit key – key exchange </a:t>
            </a:r>
          </a:p>
          <a:p>
            <a:pPr lvl="1"/>
            <a:r>
              <a:rPr lang="en-AU" dirty="0"/>
              <a:t>AES-256 – general network encryption</a:t>
            </a:r>
          </a:p>
          <a:p>
            <a:pPr lvl="1"/>
            <a:r>
              <a:rPr lang="en-AU" dirty="0"/>
              <a:t>SHA-2-384 – one way information encryption </a:t>
            </a:r>
          </a:p>
          <a:p>
            <a:r>
              <a:rPr lang="en-AU" dirty="0"/>
              <a:t>Sever self-hosting </a:t>
            </a:r>
          </a:p>
          <a:p>
            <a:r>
              <a:rPr lang="en-AU" dirty="0"/>
              <a:t>Other security issues </a:t>
            </a:r>
          </a:p>
        </p:txBody>
      </p:sp>
    </p:spTree>
    <p:extLst>
      <p:ext uri="{BB962C8B-B14F-4D97-AF65-F5344CB8AC3E}">
        <p14:creationId xmlns:p14="http://schemas.microsoft.com/office/powerpoint/2010/main" val="338901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6448-66C9-4CCD-AA34-7FDFE911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Capability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62D82-7237-43E5-84EA-23ABB3985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Organising, sorting, and tracking projects</a:t>
            </a:r>
          </a:p>
          <a:p>
            <a:r>
              <a:rPr lang="en-AU" dirty="0"/>
              <a:t>From wherever a user is. </a:t>
            </a:r>
          </a:p>
          <a:p>
            <a:r>
              <a:rPr lang="en-AU" dirty="0"/>
              <a:t>Communication between users </a:t>
            </a:r>
          </a:p>
          <a:p>
            <a:r>
              <a:rPr lang="en-AU" dirty="0"/>
              <a:t>Easy to navigate UI </a:t>
            </a:r>
          </a:p>
        </p:txBody>
      </p:sp>
    </p:spTree>
    <p:extLst>
      <p:ext uri="{BB962C8B-B14F-4D97-AF65-F5344CB8AC3E}">
        <p14:creationId xmlns:p14="http://schemas.microsoft.com/office/powerpoint/2010/main" val="7941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E0B8-5BD7-424C-A744-A80391E8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Constraints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C5BEB-5236-4D31-988E-C6B55D1F6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Issues with iOS kill codes </a:t>
            </a:r>
          </a:p>
          <a:p>
            <a:r>
              <a:rPr lang="en-AU" dirty="0"/>
              <a:t>Will not be a web app </a:t>
            </a:r>
          </a:p>
        </p:txBody>
      </p:sp>
    </p:spTree>
    <p:extLst>
      <p:ext uri="{BB962C8B-B14F-4D97-AF65-F5344CB8AC3E}">
        <p14:creationId xmlns:p14="http://schemas.microsoft.com/office/powerpoint/2010/main" val="229844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5DA0-A2A3-44A4-BD39-960FEBD8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iOS kill codes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1F068-3A49-4BBC-A5A6-F548E5DF0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Devices with iOS 9 install </a:t>
            </a:r>
          </a:p>
          <a:p>
            <a:pPr lvl="1"/>
            <a:r>
              <a:rPr lang="en-AU" dirty="0"/>
              <a:t>Can be remotely wiped </a:t>
            </a:r>
          </a:p>
        </p:txBody>
      </p:sp>
    </p:spTree>
    <p:extLst>
      <p:ext uri="{BB962C8B-B14F-4D97-AF65-F5344CB8AC3E}">
        <p14:creationId xmlns:p14="http://schemas.microsoft.com/office/powerpoint/2010/main" val="196303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3C3F-F13E-4290-9C9C-4176BFBA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 issues with Web Apps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6FAD-F5D3-4F79-B05F-CD1714AC8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Risks with web applications </a:t>
            </a:r>
          </a:p>
          <a:p>
            <a:pPr lvl="1"/>
            <a:r>
              <a:rPr lang="en-AU" dirty="0"/>
              <a:t>Injection</a:t>
            </a:r>
          </a:p>
          <a:p>
            <a:pPr lvl="1"/>
            <a:r>
              <a:rPr lang="en-AU" dirty="0"/>
              <a:t>Cross-Site Scripting XSS</a:t>
            </a:r>
          </a:p>
          <a:p>
            <a:pPr lvl="1"/>
            <a:r>
              <a:rPr lang="en-AU" dirty="0"/>
              <a:t>logging and monitoring</a:t>
            </a:r>
          </a:p>
          <a:p>
            <a:pPr lvl="1"/>
            <a:r>
              <a:rPr lang="en-AU" dirty="0"/>
              <a:t>Unsecure deserialization</a:t>
            </a:r>
          </a:p>
          <a:p>
            <a:pPr lvl="1"/>
            <a:r>
              <a:rPr lang="en-AU" dirty="0"/>
              <a:t>Broken authentication and session management</a:t>
            </a:r>
          </a:p>
          <a:p>
            <a:pPr lvl="1"/>
            <a:r>
              <a:rPr lang="en-AU" dirty="0"/>
              <a:t>Insecure direct object reference</a:t>
            </a:r>
          </a:p>
          <a:p>
            <a:pPr lvl="1"/>
            <a:r>
              <a:rPr lang="en-AU" dirty="0"/>
              <a:t>Many more </a:t>
            </a:r>
          </a:p>
        </p:txBody>
      </p:sp>
    </p:spTree>
    <p:extLst>
      <p:ext uri="{BB962C8B-B14F-4D97-AF65-F5344CB8AC3E}">
        <p14:creationId xmlns:p14="http://schemas.microsoft.com/office/powerpoint/2010/main" val="243526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6CF8-51EF-4882-A53E-5E410623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7BBD-BC1C-4FBB-BC27-86FC2F655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Will be a Mobile application </a:t>
            </a:r>
          </a:p>
          <a:p>
            <a:r>
              <a:rPr lang="en-AU" dirty="0"/>
              <a:t>Written in java programming language </a:t>
            </a:r>
          </a:p>
          <a:p>
            <a:r>
              <a:rPr lang="en-AU" dirty="0"/>
              <a:t>Developed using a agile methodology </a:t>
            </a:r>
          </a:p>
        </p:txBody>
      </p:sp>
    </p:spTree>
    <p:extLst>
      <p:ext uri="{BB962C8B-B14F-4D97-AF65-F5344CB8AC3E}">
        <p14:creationId xmlns:p14="http://schemas.microsoft.com/office/powerpoint/2010/main" val="1176043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2895</TotalTime>
  <Words>278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Team Management Application for PED’s</vt:lpstr>
      <vt:lpstr>Problem Overview </vt:lpstr>
      <vt:lpstr>Needs </vt:lpstr>
      <vt:lpstr>Security </vt:lpstr>
      <vt:lpstr>Capability </vt:lpstr>
      <vt:lpstr>Project Constraints </vt:lpstr>
      <vt:lpstr>iOS kill codes </vt:lpstr>
      <vt:lpstr>Security issues with Web Apps  </vt:lpstr>
      <vt:lpstr>Approach </vt:lpstr>
      <vt:lpstr>Milestones </vt:lpstr>
      <vt:lpstr>Completed milestones. </vt:lpstr>
      <vt:lpstr>To be completed </vt:lpstr>
      <vt:lpstr>what have I learnt. 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Paterson</dc:creator>
  <cp:lastModifiedBy>Joshua Paterson</cp:lastModifiedBy>
  <cp:revision>36</cp:revision>
  <dcterms:created xsi:type="dcterms:W3CDTF">2021-06-15T11:39:41Z</dcterms:created>
  <dcterms:modified xsi:type="dcterms:W3CDTF">2021-06-22T09:38:51Z</dcterms:modified>
</cp:coreProperties>
</file>