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59" r:id="rId6"/>
    <p:sldId id="261" r:id="rId7"/>
    <p:sldId id="271" r:id="rId8"/>
    <p:sldId id="268" r:id="rId9"/>
    <p:sldId id="272" r:id="rId10"/>
    <p:sldId id="269" r:id="rId11"/>
    <p:sldId id="26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7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E048F-CE88-48BB-82C6-686332DE4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1125511"/>
            <a:ext cx="7135566" cy="2656971"/>
          </a:xfrm>
        </p:spPr>
        <p:txBody>
          <a:bodyPr>
            <a:normAutofit/>
          </a:bodyPr>
          <a:lstStyle/>
          <a:p>
            <a:r>
              <a:rPr lang="en-AU" sz="5400">
                <a:solidFill>
                  <a:srgbClr val="FFFFFF"/>
                </a:solidFill>
              </a:rPr>
              <a:t>O-Group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DF461-62C4-43EF-8D1E-87578B8A2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782482"/>
            <a:ext cx="7136760" cy="1204383"/>
          </a:xfrm>
        </p:spPr>
        <p:txBody>
          <a:bodyPr>
            <a:normAutofit/>
          </a:bodyPr>
          <a:lstStyle/>
          <a:p>
            <a:r>
              <a:rPr lang="en-AU" sz="1800">
                <a:solidFill>
                  <a:srgbClr val="FFFFFF"/>
                </a:solidFill>
              </a:rPr>
              <a:t>Joshua Paterson - B.Eng (Computer and Software Systems)</a:t>
            </a:r>
          </a:p>
        </p:txBody>
      </p:sp>
    </p:spTree>
    <p:extLst>
      <p:ext uri="{BB962C8B-B14F-4D97-AF65-F5344CB8AC3E}">
        <p14:creationId xmlns:p14="http://schemas.microsoft.com/office/powerpoint/2010/main" val="2347339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703E-92ED-4B21-86DB-C712D742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User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8D09A-EC09-4CD5-81C1-B272127CF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22A73-4F3E-4461-BFEB-53BF401CD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805" y="1981297"/>
            <a:ext cx="7653211" cy="438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3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C49D-7E6F-496C-ADC4-FAD4B9F7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1CA75-56FE-4AFE-AD57-E524F6B37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Further Capability Development </a:t>
            </a:r>
          </a:p>
          <a:p>
            <a:r>
              <a:rPr lang="en-AU" dirty="0"/>
              <a:t>Deployment </a:t>
            </a:r>
          </a:p>
          <a:p>
            <a:r>
              <a:rPr lang="en-AU" dirty="0"/>
              <a:t>UX </a:t>
            </a:r>
            <a:r>
              <a:rPr lang="en-AU"/>
              <a:t>testing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3590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1785-5C8C-42C7-B892-000DF201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90" y="2581542"/>
            <a:ext cx="9905998" cy="1478570"/>
          </a:xfrm>
        </p:spPr>
        <p:txBody>
          <a:bodyPr/>
          <a:lstStyle/>
          <a:p>
            <a:r>
              <a:rPr lang="en-AU" dirty="0"/>
              <a:t>Questions </a:t>
            </a:r>
          </a:p>
        </p:txBody>
      </p:sp>
    </p:spTree>
    <p:extLst>
      <p:ext uri="{BB962C8B-B14F-4D97-AF65-F5344CB8AC3E}">
        <p14:creationId xmlns:p14="http://schemas.microsoft.com/office/powerpoint/2010/main" val="220548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562E-5A6C-41CA-9A28-D56ED23F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O Group 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4E5EA148-ED56-480F-B75A-C91A530FA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4151" y="4150705"/>
            <a:ext cx="1163080" cy="249289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EA588E-832D-4F27-A31B-BE0728444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065082"/>
            <a:ext cx="1794684" cy="3910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7991B0-1BA3-4034-979B-79BA3E961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398" y="3464766"/>
            <a:ext cx="1400942" cy="3033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958E83-36DE-45C3-B5BB-429F1F96A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6258" y="3429000"/>
            <a:ext cx="1397939" cy="30694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450F28-F0E7-4D8D-ABFB-D2F4859C7A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0723" y="359042"/>
            <a:ext cx="1365617" cy="2953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65C268-8CFA-4298-B18B-F947300A1F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6258" y="359042"/>
            <a:ext cx="1397939" cy="2953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C35297-15D7-4D6B-B0EF-60D883F62B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8882" y="2065082"/>
            <a:ext cx="1824485" cy="39105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174B07-A7CD-4756-BE54-ABBBFF2908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0807" y="1542191"/>
            <a:ext cx="1150880" cy="24760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66F762-B57E-489D-82B6-EB768DA4FA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04151" y="1523981"/>
            <a:ext cx="1158033" cy="24942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D3E200-A633-4E12-9F88-D8BB783B22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95872" y="4150705"/>
            <a:ext cx="1150880" cy="249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0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3B40-62A7-4EA4-B395-F2895E29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8FF53-9A8A-4E14-9CA0-712822CF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Why a Custom Solution</a:t>
            </a:r>
          </a:p>
          <a:p>
            <a:r>
              <a:rPr lang="en-AU" dirty="0"/>
              <a:t>Australian Government Information Security Manual – Australian Signals Directorate</a:t>
            </a:r>
          </a:p>
          <a:p>
            <a:r>
              <a:rPr lang="en-AU" dirty="0"/>
              <a:t>Key exchange method </a:t>
            </a:r>
          </a:p>
          <a:p>
            <a:r>
              <a:rPr lang="en-AU" dirty="0"/>
              <a:t>Constraints </a:t>
            </a:r>
          </a:p>
          <a:p>
            <a:pPr lvl="1"/>
            <a:r>
              <a:rPr lang="en-AU" dirty="0"/>
              <a:t>iOS kill codes </a:t>
            </a:r>
          </a:p>
          <a:p>
            <a:pPr lvl="1"/>
            <a:r>
              <a:rPr lang="en-AU" dirty="0"/>
              <a:t>Web app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372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2724-41DB-46DD-BF6B-45D9D856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Capability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2C22-28A2-41AC-9C1A-464C52025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 Iterative development 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4E16C-62A1-4EAA-B042-DD5A89F3A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952750"/>
            <a:ext cx="6108474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7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C3C4-C42F-4DC0-BD31-E54A5F8D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Recap of 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F0AC-90CB-4F71-959D-E3C1D8FC7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Java application </a:t>
            </a:r>
          </a:p>
          <a:p>
            <a:r>
              <a:rPr lang="en-AU" dirty="0"/>
              <a:t>AES-256 for general encryption </a:t>
            </a:r>
          </a:p>
          <a:p>
            <a:r>
              <a:rPr lang="en-AU" dirty="0"/>
              <a:t>RSA-3072 for key exchange </a:t>
            </a:r>
          </a:p>
          <a:p>
            <a:r>
              <a:rPr lang="en-AU" dirty="0"/>
              <a:t>SHA-2-384 with salt for one way data encryption</a:t>
            </a:r>
          </a:p>
          <a:p>
            <a:r>
              <a:rPr lang="en-AU" dirty="0"/>
              <a:t>Capability choices will likely be a continually evolving/iterating process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322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D6FC-E9FE-4080-B1B1-4638B00E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in its current state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31DC6-528B-4D9E-BD67-2BE07EBF8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Structure and networking implemented </a:t>
            </a:r>
          </a:p>
          <a:p>
            <a:r>
              <a:rPr lang="en-AU" dirty="0"/>
              <a:t>Encryption algorithms implemented </a:t>
            </a:r>
          </a:p>
          <a:p>
            <a:r>
              <a:rPr lang="en-AU" dirty="0"/>
              <a:t>Some basic functionality 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647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9DDD-049C-42DA-97CB-4ED8E2D5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architecture of the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02595-1F6D-457A-91D2-322B57AC22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/>
              <a:t>Overarching approach</a:t>
            </a:r>
          </a:p>
          <a:p>
            <a:r>
              <a:rPr lang="en-AU" dirty="0"/>
              <a:t>Object-oriented programming (OOP) – programming model </a:t>
            </a:r>
          </a:p>
          <a:p>
            <a:r>
              <a:rPr lang="en-AU" dirty="0"/>
              <a:t>Agile Development Methodology</a:t>
            </a:r>
          </a:p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982C0-595D-4A98-BEEF-CA93E8E91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High level Data Flow Overview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1C999-D409-4CFD-8F09-A01E2011B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255" y="2824074"/>
            <a:ext cx="4861760" cy="220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4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6124-6FD7-4482-88D7-BA7C68E1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08B5A-D0D2-4001-8E17-66D761ADF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99A8E-CF4A-4254-8BAB-271B1C74F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04" y="1838939"/>
            <a:ext cx="7711791" cy="466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9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66BC-2668-474D-8A9E-2394899C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8459B-F11F-4F5F-B4F2-8BACAA95B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32E37-E4EF-4CAA-ACB0-BE7E26576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901" y="876692"/>
            <a:ext cx="8879666" cy="537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50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1010</TotalTime>
  <Words>127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O-Group APP</vt:lpstr>
      <vt:lpstr>What is O Group </vt:lpstr>
      <vt:lpstr>Security </vt:lpstr>
      <vt:lpstr>Capability </vt:lpstr>
      <vt:lpstr>Recap of design decisions</vt:lpstr>
      <vt:lpstr>Application in its current state </vt:lpstr>
      <vt:lpstr>architecture of the app </vt:lpstr>
      <vt:lpstr>Server </vt:lpstr>
      <vt:lpstr>PowerPoint Presentation</vt:lpstr>
      <vt:lpstr>User applications </vt:lpstr>
      <vt:lpstr>Future works 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Paterson</dc:creator>
  <cp:lastModifiedBy>Joshua Paterson</cp:lastModifiedBy>
  <cp:revision>13</cp:revision>
  <dcterms:created xsi:type="dcterms:W3CDTF">2021-11-13T01:05:09Z</dcterms:created>
  <dcterms:modified xsi:type="dcterms:W3CDTF">2021-11-15T09:28:10Z</dcterms:modified>
</cp:coreProperties>
</file>