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737414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43737414e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c2909e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43c2909e1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3737414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43737414e6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3737414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43737414e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373741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43737414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3737414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43737414e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3737414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43737414e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3737414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43737414e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055912" y="238125"/>
            <a:ext cx="8080176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Impact"/>
              <a:buNone/>
            </a:pPr>
            <a:r>
              <a:rPr i="1" lang="en-IN" sz="6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FIFA 22 PLAYER ANALYSIS PROJECT</a:t>
            </a:r>
            <a:endParaRPr i="1" sz="6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9598705" y="6212065"/>
            <a:ext cx="24039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Data Pirates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5664450" y="0"/>
            <a:ext cx="863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500" y="1194475"/>
            <a:ext cx="10211001" cy="517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987750" y="1741150"/>
            <a:ext cx="102165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350" y="1302600"/>
            <a:ext cx="7663601" cy="45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987750" y="2498550"/>
            <a:ext cx="102165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Q: Correlation between age and wage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5664450" y="0"/>
            <a:ext cx="863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313" y="1178775"/>
            <a:ext cx="5639375" cy="526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2031450" y="2871000"/>
            <a:ext cx="8129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did we approach it?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solidFill>
                  <a:schemeClr val="lt1"/>
                </a:solidFill>
              </a:rPr>
              <a:t>We assigned each group member several tools to work with so that we can fulfill our minimum requirement of using 6 tools. However, everyone was free to utilize Pandas and Matplotlib.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solidFill>
                  <a:schemeClr val="lt1"/>
                </a:solidFill>
              </a:rPr>
              <a:t>The tools we used in our project are: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>
                <a:solidFill>
                  <a:schemeClr val="lt1"/>
                </a:solidFill>
              </a:rPr>
              <a:t>Pandas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>
                <a:solidFill>
                  <a:schemeClr val="lt1"/>
                </a:solidFill>
              </a:rPr>
              <a:t>Matplotlib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>
                <a:solidFill>
                  <a:schemeClr val="lt1"/>
                </a:solidFill>
              </a:rPr>
              <a:t>JSON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>
                <a:solidFill>
                  <a:schemeClr val="lt1"/>
                </a:solidFill>
              </a:rPr>
              <a:t>API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>
                <a:solidFill>
                  <a:schemeClr val="lt1"/>
                </a:solidFill>
              </a:rPr>
              <a:t>Web Scraping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>
                <a:solidFill>
                  <a:schemeClr val="lt1"/>
                </a:solidFill>
              </a:rPr>
              <a:t>Word Cloud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6050">
                <a:solidFill>
                  <a:schemeClr val="lt1"/>
                </a:solidFill>
              </a:rPr>
              <a:t>Thank You!</a:t>
            </a:r>
            <a:endParaRPr b="1" sz="6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5534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does our project do?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22022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>
                <a:solidFill>
                  <a:schemeClr val="lt1"/>
                </a:solidFill>
              </a:rPr>
              <a:t>Based on the dataset of FIFA 22 that contains information of 19,239 male players with 110 different attributes.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>
                <a:solidFill>
                  <a:schemeClr val="lt1"/>
                </a:solidFill>
              </a:rPr>
              <a:t>Analyses the dataset and finds various correlations and connections between player attributes.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>
                <a:solidFill>
                  <a:schemeClr val="lt1"/>
                </a:solidFill>
              </a:rPr>
              <a:t>Supports a number of pre-selected queries you can run based on our analysis.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>
                <a:solidFill>
                  <a:schemeClr val="lt1"/>
                </a:solidFill>
              </a:rPr>
              <a:t>Has a main menu allowing you to pick from the list of queries.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>
                <a:solidFill>
                  <a:schemeClr val="lt1"/>
                </a:solidFill>
              </a:rPr>
              <a:t>Presents the results in textual and graphical manner.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987750" y="2498550"/>
            <a:ext cx="102165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Q: Which league has the most valuable players?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5664450" y="0"/>
            <a:ext cx="863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451" y="1116000"/>
            <a:ext cx="6535075" cy="52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987750" y="2497200"/>
            <a:ext cx="102165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6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Q: Who are the top 10 most valuable players?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664450" y="188300"/>
            <a:ext cx="863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200" y="1474875"/>
            <a:ext cx="9071601" cy="47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302350"/>
            <a:ext cx="10515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 sz="6050">
                <a:solidFill>
                  <a:schemeClr val="lt1"/>
                </a:solidFill>
              </a:rPr>
              <a:t>p</a:t>
            </a: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layer_details.json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200" y="1140625"/>
            <a:ext cx="5819600" cy="54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987750" y="2079450"/>
            <a:ext cx="102165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1" lang="en-IN" sz="6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the different positions and the number of players playing them?</a:t>
            </a:r>
            <a:endParaRPr b="1" sz="6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