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1467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EnviarSmsPrueba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Aplicación Móvil de Comunicación Integral</a:t>
            </a:r>
          </a:p>
          <a:p>
            <a:r>
              <a:t>Desarrollada con React Native y Expo</a:t>
            </a:r>
          </a:p>
          <a:p>
            <a:r>
              <a:t>26/09/2025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Solución completa de comunicación</a:t>
            </a:r>
          </a:p>
          <a:p>
            <a:r>
              <a:t>- Tecnología moderna y confiable</a:t>
            </a:r>
          </a:p>
          <a:p>
            <a:r>
              <a:t>- Fácil de usar y mantener</a:t>
            </a:r>
          </a:p>
          <a:p>
            <a:r>
              <a:t>- Lista para producción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Resumen Ejecutivo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Aplicación móvil multiplataforma</a:t>
            </a:r>
          </a:p>
          <a:p>
            <a:r>
              <a:t>- Envío de SMS, WhatsApp y llamadas telefónicas</a:t>
            </a:r>
          </a:p>
          <a:p>
            <a:r>
              <a:t>- Interfaz intuitiva y moderna</a:t>
            </a:r>
          </a:p>
          <a:p>
            <a:r>
              <a:t>- Soporte para 100+ países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Características Principales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📨 Envío de SMS nativo</a:t>
            </a:r>
          </a:p>
          <a:p>
            <a:r>
              <a:t>💬 Integración con WhatsApp</a:t>
            </a:r>
          </a:p>
          <a:p>
            <a:r>
              <a:t>📞 Llamadas telefónicas</a:t>
            </a:r>
          </a:p>
          <a:p>
            <a:r>
              <a:t>🌍 Selector de países (100+ países)</a:t>
            </a:r>
          </a:p>
          <a:p>
            <a:r>
              <a:t>🎨 Interfaz moderna y responsiva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Tecnologías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React Native</a:t>
            </a:r>
          </a:p>
          <a:p>
            <a:r>
              <a:t>- Expo</a:t>
            </a:r>
          </a:p>
          <a:p>
            <a:r>
              <a:t>- JavaScript</a:t>
            </a:r>
          </a:p>
          <a:p>
            <a:r>
              <a:t>- React Hooks</a:t>
            </a:r>
          </a:p>
          <a:p>
            <a:r>
              <a:t>- Expo SMS</a:t>
            </a:r>
          </a:p>
          <a:p>
            <a:r>
              <a:t>- React Native Linking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Arquitectura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Estructura modular</a:t>
            </a:r>
          </a:p>
          <a:p>
            <a:r>
              <a:t>- Datos centralizados en JSON</a:t>
            </a:r>
          </a:p>
          <a:p>
            <a:r>
              <a:t>- Navegación por pestañas</a:t>
            </a:r>
          </a:p>
          <a:p>
            <a:r>
              <a:t>- Gestión de estado con Hooks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Diseño UX/UI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Paleta de colores específica por función</a:t>
            </a:r>
          </a:p>
          <a:p>
            <a:r>
              <a:t>- Diseño responsivo</a:t>
            </a:r>
          </a:p>
          <a:p>
            <a:r>
              <a:t>- Validación en tiempo real</a:t>
            </a:r>
          </a:p>
          <a:p>
            <a:r>
              <a:t>- Experiencia de usuario optimizada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Funcionalidades Técnicas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Validación de entrada</a:t>
            </a:r>
          </a:p>
          <a:p>
            <a:r>
              <a:t>- Manejo de errores</a:t>
            </a:r>
          </a:p>
          <a:p>
            <a:r>
              <a:t>- Verificación de capacidades del dispositivo</a:t>
            </a:r>
          </a:p>
          <a:p>
            <a:r>
              <a:t>- Formateo automático de números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Compatibilidad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Android 5.0+</a:t>
            </a:r>
          </a:p>
          <a:p>
            <a:r>
              <a:t>- iOS 11.0+</a:t>
            </a:r>
          </a:p>
          <a:p>
            <a:r>
              <a:t>- Expo SDK 54.0.7</a:t>
            </a:r>
          </a:p>
          <a:p>
            <a:r>
              <a:t>- React Native 0.81.4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Comunicación integral en una app</a:t>
            </a:r>
          </a:p>
          <a:p>
            <a:r>
              <a:t>- Interfaz unificada</a:t>
            </a:r>
          </a:p>
          <a:p>
            <a:r>
              <a:t>- Fácil mantenimiento</a:t>
            </a:r>
          </a:p>
          <a:p>
            <a:r>
              <a:t>- Escalabilidad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202</Words>
  <Application>Microsoft Office PowerPoint</Application>
  <PresentationFormat>Presentación en pantalla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EnviarSmsPrueba</vt:lpstr>
      <vt:lpstr>Resumen Ejecutivo</vt:lpstr>
      <vt:lpstr>Características Principales</vt:lpstr>
      <vt:lpstr>Tecnologías</vt:lpstr>
      <vt:lpstr>Arquitectura</vt:lpstr>
      <vt:lpstr>Diseño UX/UI</vt:lpstr>
      <vt:lpstr>Funcionalidades Técnicas</vt:lpstr>
      <vt:lpstr>Compatibilidad</vt:lpstr>
      <vt:lpstr>Beneficios</vt:lpstr>
      <vt:lpstr>Conclusión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Viviana Gonzalez</cp:lastModifiedBy>
  <cp:revision>1</cp:revision>
  <dcterms:created xsi:type="dcterms:W3CDTF">2013-01-27T09:14:16Z</dcterms:created>
  <dcterms:modified xsi:type="dcterms:W3CDTF">2025-09-26T02:49:44Z</dcterms:modified>
  <cp:category/>
</cp:coreProperties>
</file>