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
  </p:notesMasterIdLst>
  <p:sldIdLst>
    <p:sldId id="323" r:id="rId2"/>
    <p:sldId id="328" r:id="rId3"/>
    <p:sldId id="329" r:id="rId4"/>
    <p:sldId id="330" r:id="rId5"/>
    <p:sldId id="333" r:id="rId6"/>
    <p:sldId id="334" r:id="rId7"/>
    <p:sldId id="331" r:id="rId8"/>
    <p:sldId id="332" r:id="rId9"/>
    <p:sldId id="335" r:id="rId10"/>
    <p:sldId id="32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ruhlman" initials="rr" lastIdx="1" clrIdx="0">
    <p:extLst>
      <p:ext uri="{19B8F6BF-5375-455C-9EA6-DF929625EA0E}">
        <p15:presenceInfo xmlns:p15="http://schemas.microsoft.com/office/powerpoint/2012/main" userId="d5b2232316ec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323232"/>
    <a:srgbClr val="D50032"/>
    <a:srgbClr val="001E62"/>
    <a:srgbClr val="F4F3E8"/>
    <a:srgbClr val="0080A9"/>
    <a:srgbClr val="FEBB37"/>
    <a:srgbClr val="51B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1" autoAdjust="0"/>
    <p:restoredTop sz="95165" autoAdjust="0"/>
  </p:normalViewPr>
  <p:slideViewPr>
    <p:cSldViewPr snapToGrid="0" snapToObjects="1">
      <p:cViewPr varScale="1">
        <p:scale>
          <a:sx n="81" d="100"/>
          <a:sy n="81" d="100"/>
        </p:scale>
        <p:origin x="610"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A3ED06A-E3B9-0047-8050-B794EA99C6AE}" type="datetimeFigureOut">
              <a:rPr lang="en-US" smtClean="0"/>
              <a:pPr/>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CFDF244-9769-4A4F-8A52-7801F8D12EA0}" type="slidenum">
              <a:rPr lang="en-US" smtClean="0"/>
              <a:pPr/>
              <a:t>‹#›</a:t>
            </a:fld>
            <a:endParaRPr lang="en-US" dirty="0"/>
          </a:p>
        </p:txBody>
      </p:sp>
    </p:spTree>
    <p:extLst>
      <p:ext uri="{BB962C8B-B14F-4D97-AF65-F5344CB8AC3E}">
        <p14:creationId xmlns:p14="http://schemas.microsoft.com/office/powerpoint/2010/main" val="228736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DF244-9769-4A4F-8A52-7801F8D12EA0}" type="slidenum">
              <a:rPr lang="en-US" smtClean="0"/>
              <a:pPr/>
              <a:t>1</a:t>
            </a:fld>
            <a:endParaRPr lang="en-US" dirty="0"/>
          </a:p>
        </p:txBody>
      </p:sp>
    </p:spTree>
    <p:extLst>
      <p:ext uri="{BB962C8B-B14F-4D97-AF65-F5344CB8AC3E}">
        <p14:creationId xmlns:p14="http://schemas.microsoft.com/office/powerpoint/2010/main" val="960562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14" name="Picture Placeholder 13" descr="you must type your ada compliant description here.">
            <a:extLst>
              <a:ext uri="{FF2B5EF4-FFF2-40B4-BE49-F238E27FC236}">
                <a16:creationId xmlns:a16="http://schemas.microsoft.com/office/drawing/2014/main" id="{4FE3EE1A-FE2A-D841-84E7-BEC666CBB2FF}"/>
              </a:ext>
            </a:extLst>
          </p:cNvPr>
          <p:cNvSpPr>
            <a:spLocks noGrp="1"/>
          </p:cNvSpPr>
          <p:nvPr>
            <p:ph type="pic" sz="quarter" idx="12"/>
          </p:nvPr>
        </p:nvSpPr>
        <p:spPr>
          <a:xfrm>
            <a:off x="-803275" y="0"/>
            <a:ext cx="6248908" cy="6874625"/>
          </a:xfrm>
          <a:custGeom>
            <a:avLst/>
            <a:gdLst>
              <a:gd name="connsiteX0" fmla="*/ 0 w 6858000"/>
              <a:gd name="connsiteY0" fmla="*/ 0 h 6858000"/>
              <a:gd name="connsiteX1" fmla="*/ 6858000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6858000"/>
              <a:gd name="connsiteY0" fmla="*/ 0 h 6858000"/>
              <a:gd name="connsiteX1" fmla="*/ 4862945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4862945"/>
              <a:gd name="connsiteY0" fmla="*/ 0 h 6874625"/>
              <a:gd name="connsiteX1" fmla="*/ 4862945 w 4862945"/>
              <a:gd name="connsiteY1" fmla="*/ 0 h 6874625"/>
              <a:gd name="connsiteX2" fmla="*/ 4846320 w 4862945"/>
              <a:gd name="connsiteY2" fmla="*/ 6874625 h 6874625"/>
              <a:gd name="connsiteX3" fmla="*/ 0 w 4862945"/>
              <a:gd name="connsiteY3" fmla="*/ 6858000 h 6874625"/>
              <a:gd name="connsiteX4" fmla="*/ 0 w 4862945"/>
              <a:gd name="connsiteY4" fmla="*/ 0 h 6874625"/>
              <a:gd name="connsiteX0" fmla="*/ 0 w 6130182"/>
              <a:gd name="connsiteY0" fmla="*/ 0 h 6874625"/>
              <a:gd name="connsiteX1" fmla="*/ 4862945 w 6130182"/>
              <a:gd name="connsiteY1" fmla="*/ 0 h 6874625"/>
              <a:gd name="connsiteX2" fmla="*/ 4846320 w 6130182"/>
              <a:gd name="connsiteY2" fmla="*/ 6874625 h 6874625"/>
              <a:gd name="connsiteX3" fmla="*/ 0 w 6130182"/>
              <a:gd name="connsiteY3" fmla="*/ 6858000 h 6874625"/>
              <a:gd name="connsiteX4" fmla="*/ 0 w 6130182"/>
              <a:gd name="connsiteY4" fmla="*/ 0 h 6874625"/>
              <a:gd name="connsiteX0" fmla="*/ 0 w 6248908"/>
              <a:gd name="connsiteY0" fmla="*/ 0 h 6874625"/>
              <a:gd name="connsiteX1" fmla="*/ 4862945 w 6248908"/>
              <a:gd name="connsiteY1" fmla="*/ 0 h 6874625"/>
              <a:gd name="connsiteX2" fmla="*/ 4846320 w 6248908"/>
              <a:gd name="connsiteY2" fmla="*/ 6874625 h 6874625"/>
              <a:gd name="connsiteX3" fmla="*/ 0 w 6248908"/>
              <a:gd name="connsiteY3" fmla="*/ 6858000 h 6874625"/>
              <a:gd name="connsiteX4" fmla="*/ 0 w 6248908"/>
              <a:gd name="connsiteY4" fmla="*/ 0 h 68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908" h="6874625">
                <a:moveTo>
                  <a:pt x="0" y="0"/>
                </a:moveTo>
                <a:lnTo>
                  <a:pt x="4862945" y="0"/>
                </a:lnTo>
                <a:cubicBezTo>
                  <a:pt x="5356167" y="479368"/>
                  <a:pt x="7728066" y="3552305"/>
                  <a:pt x="4846320" y="6874625"/>
                </a:cubicBezTo>
                <a:lnTo>
                  <a:pt x="0" y="6858000"/>
                </a:lnTo>
                <a:lnTo>
                  <a:pt x="0" y="0"/>
                </a:lnTo>
                <a:close/>
              </a:path>
            </a:pathLst>
          </a:custGeom>
          <a:pattFill prst="pct20">
            <a:fgClr>
              <a:schemeClr val="accent1"/>
            </a:fgClr>
            <a:bgClr>
              <a:schemeClr val="bg1"/>
            </a:bgClr>
          </a:pattFill>
        </p:spPr>
        <p:txBody>
          <a:bodyPr/>
          <a:lstStyle/>
          <a:p>
            <a:endParaRPr lang="en-US" dirty="0"/>
          </a:p>
        </p:txBody>
      </p:sp>
      <p:sp>
        <p:nvSpPr>
          <p:cNvPr id="5" name="Title 1">
            <a:extLst>
              <a:ext uri="{FF2B5EF4-FFF2-40B4-BE49-F238E27FC236}">
                <a16:creationId xmlns:a16="http://schemas.microsoft.com/office/drawing/2014/main" id="{BC3BE6E7-8A11-8F4B-B8D2-E622A7A18957}"/>
              </a:ext>
            </a:extLst>
          </p:cNvPr>
          <p:cNvSpPr>
            <a:spLocks noGrp="1"/>
          </p:cNvSpPr>
          <p:nvPr>
            <p:ph type="ctrTitle" hasCustomPrompt="1"/>
          </p:nvPr>
        </p:nvSpPr>
        <p:spPr>
          <a:xfrm>
            <a:off x="6105008" y="2205037"/>
            <a:ext cx="4920343" cy="1655763"/>
          </a:xfrm>
          <a:prstGeom prst="rect">
            <a:avLst/>
          </a:prstGeom>
        </p:spPr>
        <p:txBody>
          <a:bodyPr lIns="0" tIns="0" rIns="0" bIns="0" anchor="t">
            <a:normAutofit/>
          </a:bodyPr>
          <a:lstStyle>
            <a:lvl1pPr algn="l">
              <a:defRPr sz="3600" b="1">
                <a:solidFill>
                  <a:srgbClr val="001E62"/>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6" name="Subtitle 2">
            <a:extLst>
              <a:ext uri="{FF2B5EF4-FFF2-40B4-BE49-F238E27FC236}">
                <a16:creationId xmlns:a16="http://schemas.microsoft.com/office/drawing/2014/main" id="{07644AD0-57F7-094F-A3A4-D5E46E4E56D5}"/>
              </a:ext>
            </a:extLst>
          </p:cNvPr>
          <p:cNvSpPr>
            <a:spLocks noGrp="1"/>
          </p:cNvSpPr>
          <p:nvPr>
            <p:ph type="subTitle" idx="1" hasCustomPrompt="1"/>
          </p:nvPr>
        </p:nvSpPr>
        <p:spPr>
          <a:xfrm>
            <a:off x="6105008" y="4099548"/>
            <a:ext cx="4920344" cy="607572"/>
          </a:xfrm>
          <a:prstGeom prst="rect">
            <a:avLst/>
          </a:prstGeom>
        </p:spPr>
        <p:txBody>
          <a:bodyPr lIns="0" tIns="0" rIns="0" bIns="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D9F05423-983C-0F42-AD62-09CC5937E61B}"/>
              </a:ext>
            </a:extLst>
          </p:cNvPr>
          <p:cNvPicPr>
            <a:picLocks noChangeAspect="1"/>
          </p:cNvPicPr>
          <p:nvPr/>
        </p:nvPicPr>
        <p:blipFill>
          <a:blip r:embed="rId2"/>
          <a:stretch>
            <a:fillRect/>
          </a:stretch>
        </p:blipFill>
        <p:spPr>
          <a:xfrm>
            <a:off x="6096000" y="5300680"/>
            <a:ext cx="3152330" cy="607572"/>
          </a:xfrm>
          <a:prstGeom prst="rect">
            <a:avLst/>
          </a:prstGeom>
        </p:spPr>
      </p:pic>
      <p:sp>
        <p:nvSpPr>
          <p:cNvPr id="8" name="Text Placeholder 9">
            <a:extLst>
              <a:ext uri="{FF2B5EF4-FFF2-40B4-BE49-F238E27FC236}">
                <a16:creationId xmlns:a16="http://schemas.microsoft.com/office/drawing/2014/main" id="{1B81A75D-6185-754B-94A9-530861CEF5ED}"/>
              </a:ext>
            </a:extLst>
          </p:cNvPr>
          <p:cNvSpPr>
            <a:spLocks noGrp="1"/>
          </p:cNvSpPr>
          <p:nvPr>
            <p:ph type="body" sz="quarter" idx="11" hasCustomPrompt="1"/>
          </p:nvPr>
        </p:nvSpPr>
        <p:spPr>
          <a:xfrm>
            <a:off x="6105008" y="1611477"/>
            <a:ext cx="2902358" cy="295275"/>
          </a:xfrm>
          <a:prstGeom prst="rect">
            <a:avLst/>
          </a:prstGeom>
        </p:spPr>
        <p:txBody>
          <a:bodyPr lIns="0" tIns="0" rIns="0" bIns="0"/>
          <a:lstStyle>
            <a:lvl1pPr marL="0" indent="0">
              <a:buFontTx/>
              <a:buNone/>
              <a:defRPr sz="1400" b="1" cap="all" spc="400" baseline="0">
                <a:solidFill>
                  <a:srgbClr val="D50032"/>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9" name="Picture 8" descr="color UIC logo">
            <a:extLst>
              <a:ext uri="{FF2B5EF4-FFF2-40B4-BE49-F238E27FC236}">
                <a16:creationId xmlns:a16="http://schemas.microsoft.com/office/drawing/2014/main" id="{CFA93E4F-6F26-3F4A-B98C-D14E3F97D593}"/>
              </a:ext>
            </a:extLst>
          </p:cNvPr>
          <p:cNvPicPr>
            <a:picLocks noChangeAspect="1"/>
          </p:cNvPicPr>
          <p:nvPr userDrawn="1"/>
        </p:nvPicPr>
        <p:blipFill>
          <a:blip r:embed="rId2"/>
          <a:stretch>
            <a:fillRect/>
          </a:stretch>
        </p:blipFill>
        <p:spPr>
          <a:xfrm>
            <a:off x="6096000" y="5300680"/>
            <a:ext cx="3152330" cy="607572"/>
          </a:xfrm>
          <a:prstGeom prst="rect">
            <a:avLst/>
          </a:prstGeom>
        </p:spPr>
      </p:pic>
      <p:sp>
        <p:nvSpPr>
          <p:cNvPr id="20" name="TextBox 19">
            <a:extLst>
              <a:ext uri="{FF2B5EF4-FFF2-40B4-BE49-F238E27FC236}">
                <a16:creationId xmlns:a16="http://schemas.microsoft.com/office/drawing/2014/main" id="{A766D111-EABD-934E-9606-C1FAEE903FAC}"/>
              </a:ext>
            </a:extLst>
          </p:cNvPr>
          <p:cNvSpPr txBox="1"/>
          <p:nvPr userDrawn="1"/>
        </p:nvSpPr>
        <p:spPr>
          <a:xfrm>
            <a:off x="2514600" y="-444500"/>
            <a:ext cx="184731" cy="369332"/>
          </a:xfrm>
          <a:prstGeom prst="rect">
            <a:avLst/>
          </a:prstGeom>
          <a:noFill/>
        </p:spPr>
        <p:txBody>
          <a:bodyPr wrap="none" rtlCol="0">
            <a:spAutoFit/>
          </a:bodyPr>
          <a:lstStyle/>
          <a:p>
            <a:endParaRPr lang="en-US" b="0" i="0" dirty="0">
              <a:latin typeface="Arial" panose="020B0604020202020204" pitchFamily="34" charset="0"/>
            </a:endParaRPr>
          </a:p>
        </p:txBody>
      </p:sp>
    </p:spTree>
    <p:extLst>
      <p:ext uri="{BB962C8B-B14F-4D97-AF65-F5344CB8AC3E}">
        <p14:creationId xmlns:p14="http://schemas.microsoft.com/office/powerpoint/2010/main" val="24841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09CDF7-6D7C-E843-B704-0D26734AE631}"/>
              </a:ext>
              <a:ext uri="{C183D7F6-B498-43B3-948B-1728B52AA6E4}">
                <adec:decorative xmlns:adec="http://schemas.microsoft.com/office/drawing/2017/decorative" val="1"/>
              </a:ext>
            </a:extLst>
          </p:cNvPr>
          <p:cNvPicPr>
            <a:picLocks noChangeAspect="1"/>
          </p:cNvPicPr>
          <p:nvPr userDrawn="1"/>
        </p:nvPicPr>
        <p:blipFill rotWithShape="1">
          <a:blip r:embed="rId2"/>
          <a:srcRect t="65897" r="80192"/>
          <a:stretch/>
        </p:blipFill>
        <p:spPr>
          <a:xfrm>
            <a:off x="9097108" y="3791960"/>
            <a:ext cx="2414954" cy="2338753"/>
          </a:xfrm>
          <a:prstGeom prst="rect">
            <a:avLst/>
          </a:prstGeom>
        </p:spPr>
      </p:pic>
      <p:sp>
        <p:nvSpPr>
          <p:cNvPr id="9" name="Picture Placeholder 8" descr=" you must type your ADA compliant description here.">
            <a:extLst>
              <a:ext uri="{FF2B5EF4-FFF2-40B4-BE49-F238E27FC236}">
                <a16:creationId xmlns:a16="http://schemas.microsoft.com/office/drawing/2014/main" id="{821B9663-D2FB-0A47-B820-68385720A808}"/>
              </a:ext>
            </a:extLst>
          </p:cNvPr>
          <p:cNvSpPr>
            <a:spLocks noGrp="1"/>
          </p:cNvSpPr>
          <p:nvPr>
            <p:ph type="pic" sz="quarter" idx="10"/>
          </p:nvPr>
        </p:nvSpPr>
        <p:spPr>
          <a:xfrm>
            <a:off x="6362702" y="1437125"/>
            <a:ext cx="4679887" cy="4218683"/>
          </a:xfrm>
          <a:prstGeom prst="rect">
            <a:avLst/>
          </a:prstGeom>
          <a:pattFill prst="pct20">
            <a:fgClr>
              <a:srgbClr val="D50032"/>
            </a:fgClr>
            <a:bgClr>
              <a:schemeClr val="bg1"/>
            </a:bgClr>
          </a:pattFill>
        </p:spPr>
        <p:txBody>
          <a:bodyPr/>
          <a:lstStyle/>
          <a:p>
            <a:r>
              <a:rPr lang="en-US" dirty="0"/>
              <a:t>Click icon to add picture</a:t>
            </a:r>
          </a:p>
        </p:txBody>
      </p:sp>
      <p:sp>
        <p:nvSpPr>
          <p:cNvPr id="10" name="Title Placeholder 1">
            <a:extLst>
              <a:ext uri="{FF2B5EF4-FFF2-40B4-BE49-F238E27FC236}">
                <a16:creationId xmlns:a16="http://schemas.microsoft.com/office/drawing/2014/main" id="{2CF2F6AE-C3BD-8C44-BCE8-28FA6E40252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DA79375B-0A10-644E-AB71-8BC27B044BBA}"/>
              </a:ext>
            </a:extLst>
          </p:cNvPr>
          <p:cNvSpPr>
            <a:spLocks noGrp="1"/>
          </p:cNvSpPr>
          <p:nvPr>
            <p:ph idx="1"/>
          </p:nvPr>
        </p:nvSpPr>
        <p:spPr>
          <a:xfrm>
            <a:off x="571500" y="1437126"/>
            <a:ext cx="55245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33339FA9-D484-2141-9711-92A12FFDCAA3}"/>
              </a:ext>
            </a:extLst>
          </p:cNvPr>
          <p:cNvSpPr>
            <a:spLocks noGrp="1"/>
          </p:cNvSpPr>
          <p:nvPr>
            <p:ph type="ftr" sz="quarter" idx="11"/>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10805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96AAD-EBAE-3C45-9A74-FE321ADD86E9}"/>
              </a:ext>
            </a:extLst>
          </p:cNvPr>
          <p:cNvPicPr>
            <a:picLocks noChangeAspect="1"/>
          </p:cNvPicPr>
          <p:nvPr/>
        </p:nvPicPr>
        <p:blipFill rotWithShape="1">
          <a:blip r:embed="rId2"/>
          <a:srcRect l="14776" t="88158" r="80191" b="1"/>
          <a:stretch/>
        </p:blipFill>
        <p:spPr>
          <a:xfrm rot="5400000">
            <a:off x="11507447" y="2192742"/>
            <a:ext cx="613620" cy="812045"/>
          </a:xfrm>
          <a:prstGeom prst="rect">
            <a:avLst/>
          </a:prstGeom>
        </p:spPr>
      </p:pic>
      <p:pic>
        <p:nvPicPr>
          <p:cNvPr id="7" name="Picture 6">
            <a:extLst>
              <a:ext uri="{FF2B5EF4-FFF2-40B4-BE49-F238E27FC236}">
                <a16:creationId xmlns:a16="http://schemas.microsoft.com/office/drawing/2014/main" id="{811B2469-2EB4-F84E-A129-5FBD41497F05}"/>
              </a:ext>
            </a:extLst>
          </p:cNvPr>
          <p:cNvPicPr>
            <a:picLocks noChangeAspect="1"/>
          </p:cNvPicPr>
          <p:nvPr/>
        </p:nvPicPr>
        <p:blipFill rotWithShape="1">
          <a:blip r:embed="rId2"/>
          <a:srcRect l="14776" t="88158" r="80191" b="1"/>
          <a:stretch/>
        </p:blipFill>
        <p:spPr>
          <a:xfrm rot="5400000">
            <a:off x="117451" y="2192743"/>
            <a:ext cx="613620" cy="812045"/>
          </a:xfrm>
          <a:prstGeom prst="rect">
            <a:avLst/>
          </a:prstGeom>
        </p:spPr>
      </p:pic>
      <p:sp>
        <p:nvSpPr>
          <p:cNvPr id="8" name="Title 1">
            <a:extLst>
              <a:ext uri="{FF2B5EF4-FFF2-40B4-BE49-F238E27FC236}">
                <a16:creationId xmlns:a16="http://schemas.microsoft.com/office/drawing/2014/main" id="{E3063953-EAE8-4743-B6C7-C20C322B3AD4}"/>
              </a:ext>
            </a:extLst>
          </p:cNvPr>
          <p:cNvSpPr>
            <a:spLocks noGrp="1"/>
          </p:cNvSpPr>
          <p:nvPr>
            <p:ph type="title" hasCustomPrompt="1"/>
          </p:nvPr>
        </p:nvSpPr>
        <p:spPr>
          <a:xfrm>
            <a:off x="588579" y="430105"/>
            <a:ext cx="11035861" cy="766989"/>
          </a:xfrm>
          <a:prstGeom prst="rect">
            <a:avLst/>
          </a:prstGeom>
        </p:spPr>
        <p:txBody>
          <a:bodyPr lIns="0" tIns="0" rIns="0" bIns="0" anchor="t"/>
          <a:lstStyle>
            <a:lvl1pPr algn="ctr">
              <a:defRPr/>
            </a:lvl1pPr>
          </a:lstStyle>
          <a:p>
            <a:r>
              <a:rPr lang="en-US" dirty="0"/>
              <a:t>Slide Title</a:t>
            </a:r>
          </a:p>
        </p:txBody>
      </p:sp>
      <p:sp>
        <p:nvSpPr>
          <p:cNvPr id="14" name="Text Placeholder 13">
            <a:extLst>
              <a:ext uri="{FF2B5EF4-FFF2-40B4-BE49-F238E27FC236}">
                <a16:creationId xmlns:a16="http://schemas.microsoft.com/office/drawing/2014/main" id="{4CA3B2DB-E136-9F42-8824-29B39C9C739D}"/>
              </a:ext>
            </a:extLst>
          </p:cNvPr>
          <p:cNvSpPr>
            <a:spLocks noGrp="1"/>
          </p:cNvSpPr>
          <p:nvPr>
            <p:ph type="body" sz="quarter" idx="14" hasCustomPrompt="1"/>
          </p:nvPr>
        </p:nvSpPr>
        <p:spPr>
          <a:xfrm>
            <a:off x="477010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7" name="Text Placeholder 13">
            <a:extLst>
              <a:ext uri="{FF2B5EF4-FFF2-40B4-BE49-F238E27FC236}">
                <a16:creationId xmlns:a16="http://schemas.microsoft.com/office/drawing/2014/main" id="{17F8106A-D2FC-2D47-99D6-D88B0EE4E5A6}"/>
              </a:ext>
            </a:extLst>
          </p:cNvPr>
          <p:cNvSpPr>
            <a:spLocks noGrp="1"/>
          </p:cNvSpPr>
          <p:nvPr>
            <p:ph type="body" sz="quarter" idx="16" hasCustomPrompt="1"/>
          </p:nvPr>
        </p:nvSpPr>
        <p:spPr>
          <a:xfrm>
            <a:off x="1121932" y="4108974"/>
            <a:ext cx="2608263" cy="438150"/>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latin typeface="Arial" panose="020B0604020202020204" pitchFamily="34" charset="0"/>
                <a:cs typeface="Arial" panose="020B0604020202020204" pitchFamily="34" charset="0"/>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9" name="Text Placeholder 13">
            <a:extLst>
              <a:ext uri="{FF2B5EF4-FFF2-40B4-BE49-F238E27FC236}">
                <a16:creationId xmlns:a16="http://schemas.microsoft.com/office/drawing/2014/main" id="{AB39890F-DEC5-6E46-8FE0-5701F842F9B2}"/>
              </a:ext>
            </a:extLst>
          </p:cNvPr>
          <p:cNvSpPr>
            <a:spLocks noGrp="1"/>
          </p:cNvSpPr>
          <p:nvPr>
            <p:ph type="body" sz="quarter" idx="18" hasCustomPrompt="1"/>
          </p:nvPr>
        </p:nvSpPr>
        <p:spPr>
          <a:xfrm>
            <a:off x="845598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20" name="Picture Placeholder 4" descr=" you must type your ADA compliant description here.">
            <a:extLst>
              <a:ext uri="{FF2B5EF4-FFF2-40B4-BE49-F238E27FC236}">
                <a16:creationId xmlns:a16="http://schemas.microsoft.com/office/drawing/2014/main" id="{0DA7729A-D4ED-284D-9571-BE3BCD72FD3E}"/>
              </a:ext>
            </a:extLst>
          </p:cNvPr>
          <p:cNvSpPr>
            <a:spLocks noGrp="1"/>
          </p:cNvSpPr>
          <p:nvPr>
            <p:ph type="pic" sz="quarter" idx="11" hasCustomPrompt="1"/>
          </p:nvPr>
        </p:nvSpPr>
        <p:spPr>
          <a:xfrm>
            <a:off x="1094112"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1" name="Picture Placeholder 4" descr="you must type your ADA compliant description here.">
            <a:extLst>
              <a:ext uri="{FF2B5EF4-FFF2-40B4-BE49-F238E27FC236}">
                <a16:creationId xmlns:a16="http://schemas.microsoft.com/office/drawing/2014/main" id="{AC3DB5E5-FC54-CA41-88A0-0AA6CAECA36F}"/>
              </a:ext>
            </a:extLst>
          </p:cNvPr>
          <p:cNvSpPr>
            <a:spLocks noGrp="1"/>
          </p:cNvSpPr>
          <p:nvPr>
            <p:ph type="pic" sz="quarter" idx="19" hasCustomPrompt="1"/>
          </p:nvPr>
        </p:nvSpPr>
        <p:spPr>
          <a:xfrm>
            <a:off x="8468093"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2" name="Picture Placeholder 4" descr=" you must type your ADA compliant description here.">
            <a:extLst>
              <a:ext uri="{FF2B5EF4-FFF2-40B4-BE49-F238E27FC236}">
                <a16:creationId xmlns:a16="http://schemas.microsoft.com/office/drawing/2014/main" id="{8731F2BB-6641-754F-8594-AC40F886ED3F}"/>
              </a:ext>
            </a:extLst>
          </p:cNvPr>
          <p:cNvSpPr>
            <a:spLocks noGrp="1"/>
          </p:cNvSpPr>
          <p:nvPr>
            <p:ph type="pic" sz="quarter" idx="20" hasCustomPrompt="1"/>
          </p:nvPr>
        </p:nvSpPr>
        <p:spPr>
          <a:xfrm>
            <a:off x="4760678"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pic>
        <p:nvPicPr>
          <p:cNvPr id="15" name="Picture 14">
            <a:extLst>
              <a:ext uri="{FF2B5EF4-FFF2-40B4-BE49-F238E27FC236}">
                <a16:creationId xmlns:a16="http://schemas.microsoft.com/office/drawing/2014/main" id="{3249B61A-EC0D-074E-9EC9-5BF7523BCE24}"/>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507447" y="2192742"/>
            <a:ext cx="613620" cy="812045"/>
          </a:xfrm>
          <a:prstGeom prst="rect">
            <a:avLst/>
          </a:prstGeom>
        </p:spPr>
      </p:pic>
      <p:pic>
        <p:nvPicPr>
          <p:cNvPr id="23" name="Picture 22">
            <a:extLst>
              <a:ext uri="{FF2B5EF4-FFF2-40B4-BE49-F238E27FC236}">
                <a16:creationId xmlns:a16="http://schemas.microsoft.com/office/drawing/2014/main" id="{8C460373-17B6-0F45-9FB4-204627AF6C4A}"/>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7451" y="2192743"/>
            <a:ext cx="613620" cy="812045"/>
          </a:xfrm>
          <a:prstGeom prst="rect">
            <a:avLst/>
          </a:prstGeom>
        </p:spPr>
      </p:pic>
      <p:sp>
        <p:nvSpPr>
          <p:cNvPr id="24" name="Content Placeholder 2" descr="if picture or chart you must type your ADA compliant description here.">
            <a:extLst>
              <a:ext uri="{FF2B5EF4-FFF2-40B4-BE49-F238E27FC236}">
                <a16:creationId xmlns:a16="http://schemas.microsoft.com/office/drawing/2014/main" id="{75FFE1F8-E876-AF49-AF89-78C4F144D4F7}"/>
              </a:ext>
            </a:extLst>
          </p:cNvPr>
          <p:cNvSpPr>
            <a:spLocks noGrp="1"/>
          </p:cNvSpPr>
          <p:nvPr>
            <p:ph idx="1" hasCustomPrompt="1"/>
          </p:nvPr>
        </p:nvSpPr>
        <p:spPr>
          <a:xfrm>
            <a:off x="11156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5" name="Content Placeholder 2" descr="if picture or chart you must type your ADA compliant description here.">
            <a:extLst>
              <a:ext uri="{FF2B5EF4-FFF2-40B4-BE49-F238E27FC236}">
                <a16:creationId xmlns:a16="http://schemas.microsoft.com/office/drawing/2014/main" id="{5DF30A05-AE50-F741-836C-FF7CA9FE4CD9}"/>
              </a:ext>
            </a:extLst>
          </p:cNvPr>
          <p:cNvSpPr>
            <a:spLocks noGrp="1"/>
          </p:cNvSpPr>
          <p:nvPr>
            <p:ph idx="21" hasCustomPrompt="1"/>
          </p:nvPr>
        </p:nvSpPr>
        <p:spPr>
          <a:xfrm>
            <a:off x="47605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6" name="Content Placeholder 2" descr="if picture or chart you must type your ADA compliant description here.">
            <a:extLst>
              <a:ext uri="{FF2B5EF4-FFF2-40B4-BE49-F238E27FC236}">
                <a16:creationId xmlns:a16="http://schemas.microsoft.com/office/drawing/2014/main" id="{8C8A6EEC-8002-B04B-AFBA-7676415749B9}"/>
              </a:ext>
            </a:extLst>
          </p:cNvPr>
          <p:cNvSpPr>
            <a:spLocks noGrp="1"/>
          </p:cNvSpPr>
          <p:nvPr>
            <p:ph idx="22" hasCustomPrompt="1"/>
          </p:nvPr>
        </p:nvSpPr>
        <p:spPr>
          <a:xfrm>
            <a:off x="84562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 name="Footer Placeholder 1">
            <a:extLst>
              <a:ext uri="{FF2B5EF4-FFF2-40B4-BE49-F238E27FC236}">
                <a16:creationId xmlns:a16="http://schemas.microsoft.com/office/drawing/2014/main" id="{AFE77721-8DDD-CD44-88F4-DABDABC2E014}"/>
              </a:ext>
            </a:extLst>
          </p:cNvPr>
          <p:cNvSpPr>
            <a:spLocks noGrp="1"/>
          </p:cNvSpPr>
          <p:nvPr>
            <p:ph type="ftr" sz="quarter" idx="23"/>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213053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8" name="Picture Placeholder 7" descr="you must type your ADA compliant description here.">
            <a:extLst>
              <a:ext uri="{FF2B5EF4-FFF2-40B4-BE49-F238E27FC236}">
                <a16:creationId xmlns:a16="http://schemas.microsoft.com/office/drawing/2014/main" id="{D59D45DC-DD11-2B43-BCCA-0080D714F989}"/>
              </a:ext>
            </a:extLst>
          </p:cNvPr>
          <p:cNvSpPr>
            <a:spLocks noGrp="1"/>
          </p:cNvSpPr>
          <p:nvPr>
            <p:ph type="pic" sz="quarter" idx="14" hasCustomPrompt="1"/>
          </p:nvPr>
        </p:nvSpPr>
        <p:spPr>
          <a:xfrm>
            <a:off x="6096000" y="1437126"/>
            <a:ext cx="5524500" cy="4050861"/>
          </a:xfrm>
          <a:prstGeom prst="rect">
            <a:avLst/>
          </a:prstGeom>
          <a:pattFill prst="pct20">
            <a:fgClr>
              <a:schemeClr val="accent1"/>
            </a:fgClr>
            <a:bgClr>
              <a:schemeClr val="bg1"/>
            </a:bgClr>
          </a:pattFill>
        </p:spPr>
        <p:txBody>
          <a:bodyPr/>
          <a:lstStyle/>
          <a:p>
            <a:r>
              <a:rPr lang="en-US" dirty="0"/>
              <a:t>Click to add picture</a:t>
            </a:r>
          </a:p>
        </p:txBody>
      </p:sp>
      <p:sp>
        <p:nvSpPr>
          <p:cNvPr id="13" name="Text Placeholder 2" descr="if picture or chart you must type your ADA compliant description here.">
            <a:extLst>
              <a:ext uri="{FF2B5EF4-FFF2-40B4-BE49-F238E27FC236}">
                <a16:creationId xmlns:a16="http://schemas.microsoft.com/office/drawing/2014/main" id="{C9E570CE-B5C1-B148-9C81-45F1379592DF}"/>
              </a:ext>
            </a:extLst>
          </p:cNvPr>
          <p:cNvSpPr>
            <a:spLocks noGrp="1"/>
          </p:cNvSpPr>
          <p:nvPr>
            <p:ph idx="1"/>
          </p:nvPr>
        </p:nvSpPr>
        <p:spPr>
          <a:xfrm>
            <a:off x="571500" y="1437126"/>
            <a:ext cx="50546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2481760B-E6B6-E948-9991-95ED7BC8EE1E}"/>
              </a:ext>
            </a:extLst>
          </p:cNvPr>
          <p:cNvSpPr>
            <a:spLocks noGrp="1"/>
          </p:cNvSpPr>
          <p:nvPr>
            <p:ph type="title"/>
          </p:nvPr>
        </p:nvSpPr>
        <p:spPr/>
        <p:txBody>
          <a:bodyPr/>
          <a:lstStyle/>
          <a:p>
            <a:r>
              <a:rPr lang="en-US"/>
              <a:t>Click to edit Master title style</a:t>
            </a:r>
          </a:p>
        </p:txBody>
      </p:sp>
      <p:sp>
        <p:nvSpPr>
          <p:cNvPr id="7" name="Footer Placeholder 1">
            <a:extLst>
              <a:ext uri="{FF2B5EF4-FFF2-40B4-BE49-F238E27FC236}">
                <a16:creationId xmlns:a16="http://schemas.microsoft.com/office/drawing/2014/main" id="{851C9981-623A-2D46-88F7-7E89F2C9A50C}"/>
              </a:ext>
            </a:extLst>
          </p:cNvPr>
          <p:cNvSpPr>
            <a:spLocks noGrp="1"/>
          </p:cNvSpPr>
          <p:nvPr>
            <p:ph type="ftr" sz="quarter" idx="15"/>
          </p:nvPr>
        </p:nvSpPr>
        <p:spPr>
          <a:xfrm>
            <a:off x="571499" y="6419410"/>
            <a:ext cx="4114800" cy="365125"/>
          </a:xfrm>
        </p:spPr>
        <p:txBody>
          <a:bodyPr/>
          <a:lstStyle/>
          <a:p>
            <a:r>
              <a:rPr lang="en-US"/>
              <a:t>UIC/IDS-561/Telecommunication Churn Prediction</a:t>
            </a:r>
            <a:endParaRPr lang="en-US" dirty="0"/>
          </a:p>
        </p:txBody>
      </p:sp>
    </p:spTree>
    <p:extLst>
      <p:ext uri="{BB962C8B-B14F-4D97-AF65-F5344CB8AC3E}">
        <p14:creationId xmlns:p14="http://schemas.microsoft.com/office/powerpoint/2010/main" val="300168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sp>
        <p:nvSpPr>
          <p:cNvPr id="12" name="Picture Placeholder 11" descr="you must type your ADA compliant description here.">
            <a:extLst>
              <a:ext uri="{FF2B5EF4-FFF2-40B4-BE49-F238E27FC236}">
                <a16:creationId xmlns:a16="http://schemas.microsoft.com/office/drawing/2014/main" id="{A54390B8-F5A6-DC4C-95B7-DC0760C0D9E3}"/>
              </a:ext>
            </a:extLst>
          </p:cNvPr>
          <p:cNvSpPr>
            <a:spLocks noGrp="1"/>
          </p:cNvSpPr>
          <p:nvPr>
            <p:ph type="pic" sz="quarter" idx="13"/>
          </p:nvPr>
        </p:nvSpPr>
        <p:spPr>
          <a:xfrm>
            <a:off x="7727950" y="427475"/>
            <a:ext cx="3892550" cy="2566047"/>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13" name="Picture Placeholder 11" descr="if picture or chart ADA compliant description here.">
            <a:extLst>
              <a:ext uri="{FF2B5EF4-FFF2-40B4-BE49-F238E27FC236}">
                <a16:creationId xmlns:a16="http://schemas.microsoft.com/office/drawing/2014/main" id="{B8FF2F8D-D4EF-6049-A031-899F44F0E30A}"/>
              </a:ext>
            </a:extLst>
          </p:cNvPr>
          <p:cNvSpPr>
            <a:spLocks noGrp="1"/>
          </p:cNvSpPr>
          <p:nvPr>
            <p:ph type="pic" sz="quarter" idx="14"/>
          </p:nvPr>
        </p:nvSpPr>
        <p:spPr>
          <a:xfrm>
            <a:off x="7727950" y="3293224"/>
            <a:ext cx="3892550" cy="2566047"/>
          </a:xfrm>
          <a:prstGeom prst="rect">
            <a:avLst/>
          </a:prstGeom>
          <a:pattFill prst="pct20">
            <a:fgClr>
              <a:srgbClr val="D50032"/>
            </a:fgClr>
            <a:bgClr>
              <a:schemeClr val="bg1"/>
            </a:bgClr>
          </a:pattFill>
        </p:spPr>
        <p:txBody>
          <a:bodyPr/>
          <a:lstStyle/>
          <a:p>
            <a:r>
              <a:rPr lang="en-US" dirty="0"/>
              <a:t>Click icon to add picture</a:t>
            </a:r>
          </a:p>
        </p:txBody>
      </p:sp>
      <p:sp>
        <p:nvSpPr>
          <p:cNvPr id="3" name="Title 2">
            <a:extLst>
              <a:ext uri="{FF2B5EF4-FFF2-40B4-BE49-F238E27FC236}">
                <a16:creationId xmlns:a16="http://schemas.microsoft.com/office/drawing/2014/main" id="{69A2A977-0915-D942-8D9B-557EB78D8118}"/>
              </a:ext>
            </a:extLst>
          </p:cNvPr>
          <p:cNvSpPr>
            <a:spLocks noGrp="1"/>
          </p:cNvSpPr>
          <p:nvPr>
            <p:ph type="title" hasCustomPrompt="1"/>
          </p:nvPr>
        </p:nvSpPr>
        <p:spPr>
          <a:xfrm>
            <a:off x="571499" y="427475"/>
            <a:ext cx="6642100" cy="811005"/>
          </a:xfrm>
          <a:prstGeom prst="rect">
            <a:avLst/>
          </a:prstGeom>
        </p:spPr>
        <p:txBody>
          <a:bodyPr/>
          <a:lstStyle/>
          <a:p>
            <a:r>
              <a:rPr lang="en-US" dirty="0"/>
              <a:t>Slide Title</a:t>
            </a:r>
          </a:p>
        </p:txBody>
      </p:sp>
      <p:sp>
        <p:nvSpPr>
          <p:cNvPr id="16" name="Text Placeholder 2" descr="if picture or chart you must type your ADA compliant description here.">
            <a:extLst>
              <a:ext uri="{FF2B5EF4-FFF2-40B4-BE49-F238E27FC236}">
                <a16:creationId xmlns:a16="http://schemas.microsoft.com/office/drawing/2014/main" id="{0EF65F6D-A292-1047-808C-B11F4A287E9E}"/>
              </a:ext>
            </a:extLst>
          </p:cNvPr>
          <p:cNvSpPr>
            <a:spLocks noGrp="1"/>
          </p:cNvSpPr>
          <p:nvPr>
            <p:ph idx="1"/>
          </p:nvPr>
        </p:nvSpPr>
        <p:spPr>
          <a:xfrm>
            <a:off x="571500" y="1437126"/>
            <a:ext cx="66421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DCCE80CA-7BF4-554F-846B-768483360BCB}"/>
              </a:ext>
            </a:extLst>
          </p:cNvPr>
          <p:cNvSpPr>
            <a:spLocks noGrp="1"/>
          </p:cNvSpPr>
          <p:nvPr>
            <p:ph type="ftr" sz="quarter" idx="15"/>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384750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11" name="Picture Placeholder 10" descr="you must type your ADA compliant description here.">
            <a:extLst>
              <a:ext uri="{FF2B5EF4-FFF2-40B4-BE49-F238E27FC236}">
                <a16:creationId xmlns:a16="http://schemas.microsoft.com/office/drawing/2014/main" id="{45AF2651-3E17-AA4E-9587-82202DB57AD4}"/>
              </a:ext>
            </a:extLst>
          </p:cNvPr>
          <p:cNvSpPr>
            <a:spLocks noGrp="1"/>
          </p:cNvSpPr>
          <p:nvPr>
            <p:ph type="pic" sz="quarter" idx="13"/>
          </p:nvPr>
        </p:nvSpPr>
        <p:spPr>
          <a:xfrm>
            <a:off x="571500" y="1196599"/>
            <a:ext cx="11049000" cy="3157474"/>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2E70F768-77C3-C24C-A38F-BE1E1E8A4EF9}"/>
              </a:ext>
            </a:extLst>
          </p:cNvPr>
          <p:cNvSpPr>
            <a:spLocks noGrp="1"/>
          </p:cNvSpPr>
          <p:nvPr>
            <p:ph type="title" hasCustomPrompt="1"/>
          </p:nvPr>
        </p:nvSpPr>
        <p:spPr>
          <a:xfrm>
            <a:off x="571500" y="429610"/>
            <a:ext cx="5980129" cy="766989"/>
          </a:xfrm>
          <a:prstGeom prst="rect">
            <a:avLst/>
          </a:prstGeom>
        </p:spPr>
        <p:txBody>
          <a:bodyPr lIns="0" tIns="0" rIns="0" bIns="0" anchor="t"/>
          <a:lstStyle/>
          <a:p>
            <a:r>
              <a:rPr lang="en-US" dirty="0"/>
              <a:t>Slide Title</a:t>
            </a:r>
          </a:p>
        </p:txBody>
      </p:sp>
      <p:sp>
        <p:nvSpPr>
          <p:cNvPr id="12" name="Content Placeholder 2" descr="if picture or chart you must type your ADA compliant description here.">
            <a:extLst>
              <a:ext uri="{FF2B5EF4-FFF2-40B4-BE49-F238E27FC236}">
                <a16:creationId xmlns:a16="http://schemas.microsoft.com/office/drawing/2014/main" id="{43387113-3CA6-3242-ACA0-2304DF785AF1}"/>
              </a:ext>
            </a:extLst>
          </p:cNvPr>
          <p:cNvSpPr>
            <a:spLocks noGrp="1"/>
          </p:cNvSpPr>
          <p:nvPr>
            <p:ph idx="1" hasCustomPrompt="1"/>
          </p:nvPr>
        </p:nvSpPr>
        <p:spPr>
          <a:xfrm>
            <a:off x="571500" y="4654550"/>
            <a:ext cx="6196944" cy="1606550"/>
          </a:xfrm>
          <a:prstGeom prst="rect">
            <a:avLst/>
          </a:prstGeom>
        </p:spPr>
        <p:txBody>
          <a:bodyPr lIns="0" tIns="0" rIns="0" bIns="0"/>
          <a:lstStyle>
            <a:lvl1pPr>
              <a:lnSpc>
                <a:spcPct val="100000"/>
              </a:lnSpc>
              <a:defRPr lang="en-US"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Ut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a:t>
            </a:r>
            <a:endParaRPr lang="en-US" dirty="0"/>
          </a:p>
        </p:txBody>
      </p:sp>
      <p:sp>
        <p:nvSpPr>
          <p:cNvPr id="2" name="Footer Placeholder 1">
            <a:extLst>
              <a:ext uri="{FF2B5EF4-FFF2-40B4-BE49-F238E27FC236}">
                <a16:creationId xmlns:a16="http://schemas.microsoft.com/office/drawing/2014/main" id="{547F7ABE-10AB-4E4D-AC47-355D922C8F7B}"/>
              </a:ext>
            </a:extLst>
          </p:cNvPr>
          <p:cNvSpPr>
            <a:spLocks noGrp="1"/>
          </p:cNvSpPr>
          <p:nvPr>
            <p:ph type="ftr" sz="quarter" idx="14"/>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49318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585415-ECAB-7749-9438-98667466F0EE}"/>
              </a:ext>
            </a:extLst>
          </p:cNvPr>
          <p:cNvSpPr/>
          <p:nvPr/>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01E62"/>
              </a:solidFill>
              <a:latin typeface="Arial" panose="020B0604020202020204" pitchFamily="34" charset="0"/>
            </a:endParaRPr>
          </a:p>
        </p:txBody>
      </p:sp>
      <p:sp>
        <p:nvSpPr>
          <p:cNvPr id="10" name="Rectangle 9">
            <a:extLst>
              <a:ext uri="{FF2B5EF4-FFF2-40B4-BE49-F238E27FC236}">
                <a16:creationId xmlns:a16="http://schemas.microsoft.com/office/drawing/2014/main" id="{E05B460D-E86D-3A4C-92BA-4EDF763DFAFA}"/>
              </a:ext>
              <a:ext uri="{C183D7F6-B498-43B3-948B-1728B52AA6E4}">
                <adec:decorative xmlns:adec="http://schemas.microsoft.com/office/drawing/2017/decorative" val="1"/>
              </a:ext>
            </a:extLst>
          </p:cNvPr>
          <p:cNvSpPr/>
          <p:nvPr userDrawn="1"/>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Arial" panose="020B0604020202020204" pitchFamily="34" charset="0"/>
            </a:endParaRPr>
          </a:p>
        </p:txBody>
      </p:sp>
      <p:pic>
        <p:nvPicPr>
          <p:cNvPr id="9" name="Picture 8">
            <a:extLst>
              <a:ext uri="{FF2B5EF4-FFF2-40B4-BE49-F238E27FC236}">
                <a16:creationId xmlns:a16="http://schemas.microsoft.com/office/drawing/2014/main" id="{753367FE-A03A-0D4B-8464-6EA90E8DA41F}"/>
              </a:ext>
            </a:extLst>
          </p:cNvPr>
          <p:cNvPicPr>
            <a:picLocks noChangeAspect="1"/>
          </p:cNvPicPr>
          <p:nvPr/>
        </p:nvPicPr>
        <p:blipFill rotWithShape="1">
          <a:blip r:embed="rId2"/>
          <a:srcRect l="17162" t="77592" r="78736"/>
          <a:stretch/>
        </p:blipFill>
        <p:spPr>
          <a:xfrm rot="10800000">
            <a:off x="571500" y="-737549"/>
            <a:ext cx="500083" cy="1536790"/>
          </a:xfrm>
          <a:prstGeom prst="rect">
            <a:avLst/>
          </a:prstGeom>
        </p:spPr>
      </p:pic>
      <p:sp>
        <p:nvSpPr>
          <p:cNvPr id="11" name="Text Placeholder 14">
            <a:extLst>
              <a:ext uri="{FF2B5EF4-FFF2-40B4-BE49-F238E27FC236}">
                <a16:creationId xmlns:a16="http://schemas.microsoft.com/office/drawing/2014/main" id="{A239BCF8-7759-3A41-A514-3A4A72C6F9AF}"/>
              </a:ext>
            </a:extLst>
          </p:cNvPr>
          <p:cNvSpPr>
            <a:spLocks noGrp="1"/>
          </p:cNvSpPr>
          <p:nvPr>
            <p:ph type="body" sz="quarter" idx="15" hasCustomPrompt="1"/>
          </p:nvPr>
        </p:nvSpPr>
        <p:spPr>
          <a:xfrm>
            <a:off x="589420" y="3622452"/>
            <a:ext cx="3239719" cy="2706862"/>
          </a:xfrm>
          <a:prstGeom prst="rect">
            <a:avLst/>
          </a:prstGeom>
        </p:spPr>
        <p:txBody>
          <a:bodyPr/>
          <a:lstStyle>
            <a:lvl1pPr>
              <a:lnSpc>
                <a:spcPct val="100000"/>
              </a:lnSpc>
              <a:defRPr b="0" i="0" baseline="0">
                <a:solidFill>
                  <a:schemeClr val="bg1"/>
                </a:solidFill>
              </a:defRPr>
            </a:lvl1pPr>
          </a:lstStyle>
          <a:p>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con</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tetur</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al</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adipiscinge</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l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sahanis</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nib</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u</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h</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eget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justo</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ne</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sed</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gravida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est</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asa</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0E3A340C-ED98-6C4F-A999-F28C9BE643E9}"/>
              </a:ext>
            </a:extLst>
          </p:cNvPr>
          <p:cNvSpPr>
            <a:spLocks noGrp="1"/>
          </p:cNvSpPr>
          <p:nvPr>
            <p:ph type="body" sz="quarter" idx="16" hasCustomPrompt="1"/>
          </p:nvPr>
        </p:nvSpPr>
        <p:spPr>
          <a:xfrm>
            <a:off x="571499" y="1222362"/>
            <a:ext cx="3257639" cy="461962"/>
          </a:xfrm>
          <a:prstGeom prst="rect">
            <a:avLst/>
          </a:prstGeom>
        </p:spPr>
        <p:txBody>
          <a:bodyPr>
            <a:normAutofit/>
          </a:bodyPr>
          <a:lstStyle>
            <a:lvl1pPr>
              <a:defRPr sz="1800" b="1" i="0" cap="all" spc="400" baseline="0">
                <a:solidFill>
                  <a:schemeClr val="bg1"/>
                </a:solidFill>
              </a:defRPr>
            </a:lvl1pPr>
          </a:lstStyle>
          <a:p>
            <a:r>
              <a:rPr lang="en-US" sz="2000" b="1" spc="300" dirty="0">
                <a:ln w="19050">
                  <a:noFill/>
                </a:ln>
                <a:solidFill>
                  <a:schemeClr val="bg1"/>
                </a:solidFill>
                <a:latin typeface="Arial" panose="020B0604020202020204" pitchFamily="34" charset="0"/>
                <a:cs typeface="Arial" panose="020B0604020202020204" pitchFamily="34" charset="0"/>
              </a:rPr>
              <a:t>SECTION HERE</a:t>
            </a:r>
          </a:p>
        </p:txBody>
      </p:sp>
      <p:sp>
        <p:nvSpPr>
          <p:cNvPr id="18" name="Text Placeholder 17">
            <a:extLst>
              <a:ext uri="{FF2B5EF4-FFF2-40B4-BE49-F238E27FC236}">
                <a16:creationId xmlns:a16="http://schemas.microsoft.com/office/drawing/2014/main" id="{4607F020-7CB7-FA45-8230-53C05BB43EA1}"/>
              </a:ext>
            </a:extLst>
          </p:cNvPr>
          <p:cNvSpPr>
            <a:spLocks noGrp="1"/>
          </p:cNvSpPr>
          <p:nvPr>
            <p:ph type="body" sz="quarter" idx="17" hasCustomPrompt="1"/>
          </p:nvPr>
        </p:nvSpPr>
        <p:spPr>
          <a:xfrm>
            <a:off x="571500" y="1866900"/>
            <a:ext cx="3225800" cy="1562100"/>
          </a:xfrm>
          <a:prstGeom prst="rect">
            <a:avLst/>
          </a:prstGeom>
        </p:spPr>
        <p:txBody>
          <a:bodyPr>
            <a:noAutofit/>
          </a:bodyPr>
          <a:lstStyle>
            <a:lvl1pPr>
              <a:defRPr sz="3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Headline Goes Here and Here</a:t>
            </a:r>
          </a:p>
        </p:txBody>
      </p:sp>
      <p:pic>
        <p:nvPicPr>
          <p:cNvPr id="12" name="Picture 11">
            <a:extLst>
              <a:ext uri="{FF2B5EF4-FFF2-40B4-BE49-F238E27FC236}">
                <a16:creationId xmlns:a16="http://schemas.microsoft.com/office/drawing/2014/main" id="{A19D2A7B-D949-D84A-B563-9285D56DA79D}"/>
              </a:ext>
              <a:ext uri="{C183D7F6-B498-43B3-948B-1728B52AA6E4}">
                <adec:decorative xmlns:adec="http://schemas.microsoft.com/office/drawing/2017/decorative" val="1"/>
              </a:ext>
            </a:extLst>
          </p:cNvPr>
          <p:cNvPicPr>
            <a:picLocks noChangeAspect="1"/>
          </p:cNvPicPr>
          <p:nvPr userDrawn="1"/>
        </p:nvPicPr>
        <p:blipFill rotWithShape="1">
          <a:blip r:embed="rId2"/>
          <a:srcRect l="17162" t="77592" r="78736"/>
          <a:stretch/>
        </p:blipFill>
        <p:spPr>
          <a:xfrm rot="10800000">
            <a:off x="571500" y="-737549"/>
            <a:ext cx="500083" cy="1536790"/>
          </a:xfrm>
          <a:prstGeom prst="rect">
            <a:avLst/>
          </a:prstGeom>
        </p:spPr>
      </p:pic>
      <p:sp>
        <p:nvSpPr>
          <p:cNvPr id="17" name="Content Placeholder 2" descr="if picture or chart you must type your ADA compliant description here.">
            <a:extLst>
              <a:ext uri="{FF2B5EF4-FFF2-40B4-BE49-F238E27FC236}">
                <a16:creationId xmlns:a16="http://schemas.microsoft.com/office/drawing/2014/main" id="{A4D5C75C-330E-FF43-B40F-90030894A767}"/>
              </a:ext>
            </a:extLst>
          </p:cNvPr>
          <p:cNvSpPr>
            <a:spLocks noGrp="1"/>
          </p:cNvSpPr>
          <p:nvPr>
            <p:ph idx="18"/>
          </p:nvPr>
        </p:nvSpPr>
        <p:spPr>
          <a:xfrm>
            <a:off x="4805665" y="1222362"/>
            <a:ext cx="6796915" cy="4840508"/>
          </a:xfrm>
          <a:prstGeom prst="rect">
            <a:avLst/>
          </a:prstGeom>
        </p:spPr>
        <p:txBody>
          <a:bodyPr lIns="0" tIns="0" rIns="0" bIns="0"/>
          <a:lstStyle>
            <a:lvl1pPr>
              <a:defRPr sz="1600" b="1" cap="all" spc="300" baseline="0">
                <a:solidFill>
                  <a:schemeClr val="accent1"/>
                </a:solidFill>
              </a:defRPr>
            </a:lvl1pPr>
            <a:lvl2pPr marL="12700" indent="0">
              <a:buClr>
                <a:srgbClr val="001E62"/>
              </a:buClr>
              <a:buFontTx/>
              <a:buNone/>
              <a:tabLst/>
              <a:defRPr/>
            </a:lvl2pPr>
            <a:lvl3pPr marL="641350" indent="-171450">
              <a:buClr>
                <a:srgbClr val="001E62"/>
              </a:buClr>
              <a:buFont typeface="Arial" panose="020B0604020202020204" pitchFamily="34" charset="0"/>
              <a:buChar char="•"/>
              <a:tabLst/>
              <a:defRPr/>
            </a:lvl3pPr>
            <a:lvl4pPr marL="1485900" indent="-114300">
              <a:buClr>
                <a:srgbClr val="001E62"/>
              </a:buClr>
              <a:tabLst/>
              <a:defRPr sz="1200">
                <a:solidFill>
                  <a:schemeClr val="tx1"/>
                </a:solidFill>
              </a:defRPr>
            </a:lvl4pPr>
            <a:lvl5pPr marL="1952625" indent="-123825">
              <a:buClr>
                <a:srgbClr val="001E62"/>
              </a:buClr>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Box 18">
            <a:extLst>
              <a:ext uri="{FF2B5EF4-FFF2-40B4-BE49-F238E27FC236}">
                <a16:creationId xmlns:a16="http://schemas.microsoft.com/office/drawing/2014/main" id="{52DFFB21-BBD8-584B-AD40-5FF15F1975E2}"/>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bg1"/>
                </a:solidFill>
                <a:latin typeface="Arial" panose="020B0604020202020204" pitchFamily="34" charset="0"/>
                <a:cs typeface="Arial" panose="020B0604020202020204" pitchFamily="34" charset="0"/>
              </a:rPr>
              <a:t>‹#›</a:t>
            </a:fld>
            <a:endParaRPr lang="en-US" sz="1400" b="1" dirty="0">
              <a:solidFill>
                <a:schemeClr val="bg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F9A3847-D44C-1045-9746-270828EEC7AD}"/>
              </a:ext>
            </a:extLst>
          </p:cNvPr>
          <p:cNvSpPr>
            <a:spLocks noGrp="1"/>
          </p:cNvSpPr>
          <p:nvPr>
            <p:ph type="ftr" sz="quarter" idx="19"/>
          </p:nvPr>
        </p:nvSpPr>
        <p:spPr>
          <a:xfrm>
            <a:off x="4805665" y="6419410"/>
            <a:ext cx="4114800" cy="365125"/>
          </a:xfrm>
        </p:spPr>
        <p:txBody>
          <a:bodyPr/>
          <a:lstStyle/>
          <a:p>
            <a:r>
              <a:rPr lang="en-US"/>
              <a:t>UIC/IDS-561/Telecommunication Churn Prediction</a:t>
            </a:r>
            <a:endParaRPr lang="en-US" dirty="0"/>
          </a:p>
        </p:txBody>
      </p:sp>
    </p:spTree>
    <p:extLst>
      <p:ext uri="{BB962C8B-B14F-4D97-AF65-F5344CB8AC3E}">
        <p14:creationId xmlns:p14="http://schemas.microsoft.com/office/powerpoint/2010/main" val="40567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A040F-DDFD-4E49-B911-5258CAF2D3E7}"/>
              </a:ext>
            </a:extLst>
          </p:cNvPr>
          <p:cNvPicPr>
            <a:picLocks noChangeAspect="1"/>
          </p:cNvPicPr>
          <p:nvPr userDrawn="1"/>
        </p:nvPicPr>
        <p:blipFill rotWithShape="1">
          <a:blip r:embed="rId2"/>
          <a:srcRect t="61111" b="7037"/>
          <a:stretch/>
        </p:blipFill>
        <p:spPr>
          <a:xfrm>
            <a:off x="0" y="2331188"/>
            <a:ext cx="12192000" cy="2184400"/>
          </a:xfrm>
          <a:prstGeom prst="rect">
            <a:avLst/>
          </a:prstGeom>
        </p:spPr>
      </p:pic>
      <p:sp>
        <p:nvSpPr>
          <p:cNvPr id="5" name="Rectangle 4" descr="you must type your ADA compliant description here.">
            <a:extLst>
              <a:ext uri="{FF2B5EF4-FFF2-40B4-BE49-F238E27FC236}">
                <a16:creationId xmlns:a16="http://schemas.microsoft.com/office/drawing/2014/main" id="{048638E0-CDBC-DC4F-8BB3-C27A3270B4E9}"/>
              </a:ext>
              <a:ext uri="{C183D7F6-B498-43B3-948B-1728B52AA6E4}">
                <adec:decorative xmlns:adec="http://schemas.microsoft.com/office/drawing/2017/decorative" val="0"/>
              </a:ext>
            </a:extLst>
          </p:cNvPr>
          <p:cNvSpPr/>
          <p:nvPr userDrawn="1"/>
        </p:nvSpPr>
        <p:spPr>
          <a:xfrm>
            <a:off x="-1" y="2340565"/>
            <a:ext cx="12192000" cy="21844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8" y="3156054"/>
            <a:ext cx="11035861" cy="766989"/>
          </a:xfrm>
          <a:prstGeom prst="rect">
            <a:avLst/>
          </a:prstGeom>
        </p:spPr>
        <p:txBody>
          <a:bodyPr lIns="0" tIns="0" rIns="0" bIns="0" anchor="ctr"/>
          <a:lstStyle>
            <a:lvl1pPr algn="ctr">
              <a:defRPr>
                <a:solidFill>
                  <a:schemeClr val="bg1"/>
                </a:solidFill>
              </a:defRPr>
            </a:lvl1pPr>
          </a:lstStyle>
          <a:p>
            <a:r>
              <a:rPr lang="en-US" dirty="0"/>
              <a:t>Divider Slide</a:t>
            </a:r>
          </a:p>
        </p:txBody>
      </p:sp>
      <p:sp>
        <p:nvSpPr>
          <p:cNvPr id="2" name="Footer Placeholder 1">
            <a:extLst>
              <a:ext uri="{FF2B5EF4-FFF2-40B4-BE49-F238E27FC236}">
                <a16:creationId xmlns:a16="http://schemas.microsoft.com/office/drawing/2014/main" id="{D4781056-D049-3547-BEAF-CEE287C4E45D}"/>
              </a:ext>
            </a:extLst>
          </p:cNvPr>
          <p:cNvSpPr>
            <a:spLocks noGrp="1"/>
          </p:cNvSpPr>
          <p:nvPr>
            <p:ph type="ftr" sz="quarter" idx="10"/>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215618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6736B9-CC46-8040-9B10-88C725D129B4}"/>
              </a:ext>
              <a:ext uri="{C183D7F6-B498-43B3-948B-1728B52AA6E4}">
                <adec:decorative xmlns:adec="http://schemas.microsoft.com/office/drawing/2017/decorative" val="1"/>
              </a:ext>
            </a:extLst>
          </p:cNvPr>
          <p:cNvPicPr>
            <a:picLocks noChangeAspect="1"/>
          </p:cNvPicPr>
          <p:nvPr userDrawn="1"/>
        </p:nvPicPr>
        <p:blipFill rotWithShape="1">
          <a:blip r:embed="rId2"/>
          <a:srcRect l="1" t="85786" r="3" b="1251"/>
          <a:stretch/>
        </p:blipFill>
        <p:spPr>
          <a:xfrm>
            <a:off x="0" y="6007100"/>
            <a:ext cx="12192000" cy="889000"/>
          </a:xfrm>
          <a:prstGeom prst="rect">
            <a:avLst/>
          </a:prstGeom>
        </p:spPr>
      </p:pic>
      <p:sp>
        <p:nvSpPr>
          <p:cNvPr id="5" name="Rectangle 4">
            <a:extLst>
              <a:ext uri="{FF2B5EF4-FFF2-40B4-BE49-F238E27FC236}">
                <a16:creationId xmlns:a16="http://schemas.microsoft.com/office/drawing/2014/main" id="{37BE2AD0-F3DD-C74E-AD44-71463A9CACDB}"/>
              </a:ext>
            </a:extLst>
          </p:cNvPr>
          <p:cNvSpPr/>
          <p:nvPr userDrawn="1"/>
        </p:nvSpPr>
        <p:spPr>
          <a:xfrm>
            <a:off x="196645" y="6409044"/>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9" y="2793176"/>
            <a:ext cx="11035861" cy="766989"/>
          </a:xfrm>
          <a:prstGeom prst="rect">
            <a:avLst/>
          </a:prstGeom>
        </p:spPr>
        <p:txBody>
          <a:bodyPr lIns="0" tIns="0" rIns="0" bIns="0" anchor="ctr"/>
          <a:lstStyle>
            <a:lvl1pPr algn="ctr">
              <a:defRPr>
                <a:solidFill>
                  <a:schemeClr val="accent2"/>
                </a:solidFill>
              </a:defRPr>
            </a:lvl1pPr>
          </a:lstStyle>
          <a:p>
            <a:r>
              <a:rPr lang="en-US" dirty="0"/>
              <a:t>Divider Slide</a:t>
            </a:r>
          </a:p>
        </p:txBody>
      </p:sp>
      <p:sp>
        <p:nvSpPr>
          <p:cNvPr id="4" name="TextBox 3">
            <a:extLst>
              <a:ext uri="{FF2B5EF4-FFF2-40B4-BE49-F238E27FC236}">
                <a16:creationId xmlns:a16="http://schemas.microsoft.com/office/drawing/2014/main" id="{F6AA68CF-ED20-AF4E-B696-23793AE24597}"/>
              </a:ext>
            </a:extLst>
          </p:cNvPr>
          <p:cNvSpPr txBox="1"/>
          <p:nvPr userDrawn="1"/>
        </p:nvSpPr>
        <p:spPr>
          <a:xfrm>
            <a:off x="157317" y="6369355"/>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06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66824-B371-3F4A-BBC7-17B5B0E28245}"/>
              </a:ext>
            </a:extLst>
          </p:cNvPr>
          <p:cNvPicPr>
            <a:picLocks noChangeAspect="1"/>
          </p:cNvPicPr>
          <p:nvPr/>
        </p:nvPicPr>
        <p:blipFill>
          <a:blip r:embed="rId2"/>
          <a:stretch>
            <a:fillRect/>
          </a:stretch>
        </p:blipFill>
        <p:spPr>
          <a:xfrm>
            <a:off x="4932751" y="2295148"/>
            <a:ext cx="2326497" cy="2267704"/>
          </a:xfrm>
          <a:prstGeom prst="rect">
            <a:avLst/>
          </a:prstGeom>
        </p:spPr>
      </p:pic>
      <p:pic>
        <p:nvPicPr>
          <p:cNvPr id="3" name="Picture 2" descr="Large white UIC circle mark">
            <a:extLst>
              <a:ext uri="{FF2B5EF4-FFF2-40B4-BE49-F238E27FC236}">
                <a16:creationId xmlns:a16="http://schemas.microsoft.com/office/drawing/2014/main" id="{19AE039C-5A95-5E48-B5F3-0DE41F24E20F}"/>
              </a:ext>
            </a:extLst>
          </p:cNvPr>
          <p:cNvPicPr>
            <a:picLocks noChangeAspect="1"/>
          </p:cNvPicPr>
          <p:nvPr userDrawn="1"/>
        </p:nvPicPr>
        <p:blipFill>
          <a:blip r:embed="rId2"/>
          <a:stretch>
            <a:fillRect/>
          </a:stretch>
        </p:blipFill>
        <p:spPr>
          <a:xfrm>
            <a:off x="4932751" y="2295148"/>
            <a:ext cx="2326497" cy="2267704"/>
          </a:xfrm>
          <a:prstGeom prst="rect">
            <a:avLst/>
          </a:prstGeom>
        </p:spPr>
      </p:pic>
    </p:spTree>
    <p:extLst>
      <p:ext uri="{BB962C8B-B14F-4D97-AF65-F5344CB8AC3E}">
        <p14:creationId xmlns:p14="http://schemas.microsoft.com/office/powerpoint/2010/main" val="3928787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4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84B8C-FA91-C54A-BD6B-A1BC753E5B0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D67D8984-ADB0-3045-B90A-B42AE6A3D17A}"/>
              </a:ext>
            </a:extLst>
          </p:cNvPr>
          <p:cNvSpPr/>
          <p:nvPr userDrawn="1"/>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pic>
        <p:nvPicPr>
          <p:cNvPr id="10" name="Picture 9">
            <a:extLst>
              <a:ext uri="{FF2B5EF4-FFF2-40B4-BE49-F238E27FC236}">
                <a16:creationId xmlns:a16="http://schemas.microsoft.com/office/drawing/2014/main" id="{94D5E7C4-AA3A-714B-AB65-881F761FB1FA}"/>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D1C8BA7-EEFD-584D-BDC5-F7B7AAD50252}"/>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4" name="Title 1">
            <a:extLst>
              <a:ext uri="{FF2B5EF4-FFF2-40B4-BE49-F238E27FC236}">
                <a16:creationId xmlns:a16="http://schemas.microsoft.com/office/drawing/2014/main" id="{881D9BB0-FDB4-1643-A5BC-76B17B0E9E7A}"/>
              </a:ext>
            </a:extLst>
          </p:cNvPr>
          <p:cNvSpPr>
            <a:spLocks noGrp="1"/>
          </p:cNvSpPr>
          <p:nvPr>
            <p:ph type="ctrTitle" hasCustomPrompt="1"/>
          </p:nvPr>
        </p:nvSpPr>
        <p:spPr>
          <a:xfrm>
            <a:off x="2815271" y="2289120"/>
            <a:ext cx="6402301" cy="1655763"/>
          </a:xfrm>
          <a:prstGeom prst="rect">
            <a:avLst/>
          </a:prstGeom>
        </p:spPr>
        <p:txBody>
          <a:bodyPr lIns="0" tIns="0" rIns="0" bIns="0" anchor="t">
            <a:normAutofit/>
          </a:bodyPr>
          <a:lstStyle>
            <a:lvl1pPr algn="ctr">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5" name="Text Placeholder 9">
            <a:extLst>
              <a:ext uri="{FF2B5EF4-FFF2-40B4-BE49-F238E27FC236}">
                <a16:creationId xmlns:a16="http://schemas.microsoft.com/office/drawing/2014/main" id="{145D1793-C324-2F44-822B-E01A274F1641}"/>
              </a:ext>
            </a:extLst>
          </p:cNvPr>
          <p:cNvSpPr>
            <a:spLocks noGrp="1"/>
          </p:cNvSpPr>
          <p:nvPr>
            <p:ph type="body" sz="quarter" idx="11" hasCustomPrompt="1"/>
          </p:nvPr>
        </p:nvSpPr>
        <p:spPr>
          <a:xfrm>
            <a:off x="4565242" y="1611477"/>
            <a:ext cx="2902358" cy="295275"/>
          </a:xfrm>
          <a:prstGeom prst="rect">
            <a:avLst/>
          </a:prstGeom>
        </p:spPr>
        <p:txBody>
          <a:bodyPr lIns="0" tIns="0" rIns="0" bIns="0">
            <a:normAutofit/>
          </a:bodyPr>
          <a:lstStyle>
            <a:lvl1pPr marL="0" indent="0" algn="ctr">
              <a:buFontTx/>
              <a:buNone/>
              <a:defRPr sz="18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sp>
        <p:nvSpPr>
          <p:cNvPr id="6" name="Subtitle 2">
            <a:extLst>
              <a:ext uri="{FF2B5EF4-FFF2-40B4-BE49-F238E27FC236}">
                <a16:creationId xmlns:a16="http://schemas.microsoft.com/office/drawing/2014/main" id="{12BC1185-857F-BF4F-A097-153EFBDA80F6}"/>
              </a:ext>
            </a:extLst>
          </p:cNvPr>
          <p:cNvSpPr>
            <a:spLocks noGrp="1"/>
          </p:cNvSpPr>
          <p:nvPr>
            <p:ph type="subTitle" idx="1" hasCustomPrompt="1"/>
          </p:nvPr>
        </p:nvSpPr>
        <p:spPr>
          <a:xfrm>
            <a:off x="3635828" y="4195872"/>
            <a:ext cx="4920344" cy="607572"/>
          </a:xfrm>
          <a:prstGeom prst="rect">
            <a:avLst/>
          </a:prstGeom>
        </p:spPr>
        <p:txBody>
          <a:bodyPr lIns="0" tIns="0" rIns="0" bIns="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A5D443CC-0BC6-3D4A-A896-85EAC5F854CA}"/>
              </a:ext>
            </a:extLst>
          </p:cNvPr>
          <p:cNvPicPr>
            <a:picLocks noChangeAspect="1"/>
          </p:cNvPicPr>
          <p:nvPr/>
        </p:nvPicPr>
        <p:blipFill>
          <a:blip r:embed="rId3"/>
          <a:stretch>
            <a:fillRect/>
          </a:stretch>
        </p:blipFill>
        <p:spPr>
          <a:xfrm>
            <a:off x="5657850" y="5246523"/>
            <a:ext cx="876300" cy="876300"/>
          </a:xfrm>
          <a:prstGeom prst="rect">
            <a:avLst/>
          </a:prstGeom>
        </p:spPr>
      </p:pic>
      <p:pic>
        <p:nvPicPr>
          <p:cNvPr id="12" name="Picture 11" descr="Red UIC circle mark">
            <a:extLst>
              <a:ext uri="{FF2B5EF4-FFF2-40B4-BE49-F238E27FC236}">
                <a16:creationId xmlns:a16="http://schemas.microsoft.com/office/drawing/2014/main" id="{F19FAC25-A7F3-C24E-B4E9-8EC49C30E529}"/>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5657850" y="5246523"/>
            <a:ext cx="876300" cy="876300"/>
          </a:xfrm>
          <a:prstGeom prst="rect">
            <a:avLst/>
          </a:prstGeom>
        </p:spPr>
      </p:pic>
    </p:spTree>
    <p:extLst>
      <p:ext uri="{BB962C8B-B14F-4D97-AF65-F5344CB8AC3E}">
        <p14:creationId xmlns:p14="http://schemas.microsoft.com/office/powerpoint/2010/main" val="4579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rgbClr val="D500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5D4C-E2BA-FC41-B781-35F9710CC052}"/>
              </a:ext>
            </a:extLst>
          </p:cNvPr>
          <p:cNvSpPr>
            <a:spLocks noGrp="1"/>
          </p:cNvSpPr>
          <p:nvPr>
            <p:ph type="ctrTitle" hasCustomPrompt="1"/>
          </p:nvPr>
        </p:nvSpPr>
        <p:spPr>
          <a:xfrm>
            <a:off x="1732705" y="2205037"/>
            <a:ext cx="5876785" cy="1655763"/>
          </a:xfrm>
          <a:prstGeom prst="rect">
            <a:avLst/>
          </a:prstGeom>
        </p:spPr>
        <p:txBody>
          <a:bodyPr lIns="0" tIns="0" rIns="0" bIns="0" anchor="t">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3" name="Subtitle 2">
            <a:extLst>
              <a:ext uri="{FF2B5EF4-FFF2-40B4-BE49-F238E27FC236}">
                <a16:creationId xmlns:a16="http://schemas.microsoft.com/office/drawing/2014/main" id="{CF14086E-82B4-ED47-AD55-AB40607C0484}"/>
              </a:ext>
            </a:extLst>
          </p:cNvPr>
          <p:cNvSpPr>
            <a:spLocks noGrp="1"/>
          </p:cNvSpPr>
          <p:nvPr>
            <p:ph type="subTitle" idx="1" hasCustomPrompt="1"/>
          </p:nvPr>
        </p:nvSpPr>
        <p:spPr>
          <a:xfrm>
            <a:off x="1732705" y="4099548"/>
            <a:ext cx="5876784" cy="607572"/>
          </a:xfrm>
          <a:prstGeom prst="rect">
            <a:avLst/>
          </a:prstGeom>
        </p:spPr>
        <p:txBody>
          <a:bodyPr lIns="0" tIns="0" rIns="0" b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sp>
        <p:nvSpPr>
          <p:cNvPr id="4" name="Text Placeholder 9">
            <a:extLst>
              <a:ext uri="{FF2B5EF4-FFF2-40B4-BE49-F238E27FC236}">
                <a16:creationId xmlns:a16="http://schemas.microsoft.com/office/drawing/2014/main" id="{20A15A9D-096D-4642-BCED-084CA3DB7794}"/>
              </a:ext>
            </a:extLst>
          </p:cNvPr>
          <p:cNvSpPr>
            <a:spLocks noGrp="1"/>
          </p:cNvSpPr>
          <p:nvPr>
            <p:ph type="body" sz="quarter" idx="11" hasCustomPrompt="1"/>
          </p:nvPr>
        </p:nvSpPr>
        <p:spPr>
          <a:xfrm>
            <a:off x="1732705" y="4945868"/>
            <a:ext cx="2902358" cy="295275"/>
          </a:xfrm>
          <a:prstGeom prst="rect">
            <a:avLst/>
          </a:prstGeom>
        </p:spPr>
        <p:txBody>
          <a:bodyPr lIns="0" tIns="0" rIns="0" bIns="0"/>
          <a:lstStyle>
            <a:lvl1pPr marL="0" indent="0">
              <a:buFontTx/>
              <a:buNone/>
              <a:defRPr sz="14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5" name="Picture 4">
            <a:extLst>
              <a:ext uri="{FF2B5EF4-FFF2-40B4-BE49-F238E27FC236}">
                <a16:creationId xmlns:a16="http://schemas.microsoft.com/office/drawing/2014/main" id="{BF33A904-EC83-5743-9E0B-7E8D3EF4724E}"/>
              </a:ext>
            </a:extLst>
          </p:cNvPr>
          <p:cNvPicPr>
            <a:picLocks noChangeAspect="1"/>
          </p:cNvPicPr>
          <p:nvPr/>
        </p:nvPicPr>
        <p:blipFill rotWithShape="1">
          <a:blip r:embed="rId2"/>
          <a:srcRect l="13534" t="1686" r="76195" b="71329"/>
          <a:stretch/>
        </p:blipFill>
        <p:spPr>
          <a:xfrm>
            <a:off x="1650124" y="115614"/>
            <a:ext cx="1252234" cy="1850675"/>
          </a:xfrm>
          <a:prstGeom prst="rect">
            <a:avLst/>
          </a:prstGeom>
        </p:spPr>
      </p:pic>
      <p:pic>
        <p:nvPicPr>
          <p:cNvPr id="7" name="Picture 6">
            <a:extLst>
              <a:ext uri="{FF2B5EF4-FFF2-40B4-BE49-F238E27FC236}">
                <a16:creationId xmlns:a16="http://schemas.microsoft.com/office/drawing/2014/main" id="{67278586-14BC-D246-91E3-D3363FB09E18}"/>
              </a:ext>
            </a:extLst>
          </p:cNvPr>
          <p:cNvPicPr>
            <a:picLocks noChangeAspect="1"/>
          </p:cNvPicPr>
          <p:nvPr/>
        </p:nvPicPr>
        <p:blipFill>
          <a:blip r:embed="rId3"/>
          <a:stretch>
            <a:fillRect/>
          </a:stretch>
        </p:blipFill>
        <p:spPr>
          <a:xfrm>
            <a:off x="8577469" y="5865392"/>
            <a:ext cx="3091621" cy="595871"/>
          </a:xfrm>
          <a:prstGeom prst="rect">
            <a:avLst/>
          </a:prstGeom>
        </p:spPr>
      </p:pic>
      <p:pic>
        <p:nvPicPr>
          <p:cNvPr id="8" name="Picture 7">
            <a:extLst>
              <a:ext uri="{FF2B5EF4-FFF2-40B4-BE49-F238E27FC236}">
                <a16:creationId xmlns:a16="http://schemas.microsoft.com/office/drawing/2014/main" id="{E828457E-57CF-E648-BAF2-42E9BED8C4C8}"/>
              </a:ext>
              <a:ext uri="{C183D7F6-B498-43B3-948B-1728B52AA6E4}">
                <adec:decorative xmlns:adec="http://schemas.microsoft.com/office/drawing/2017/decorative" val="1"/>
              </a:ext>
            </a:extLst>
          </p:cNvPr>
          <p:cNvPicPr>
            <a:picLocks noChangeAspect="1"/>
          </p:cNvPicPr>
          <p:nvPr userDrawn="1"/>
        </p:nvPicPr>
        <p:blipFill rotWithShape="1">
          <a:blip r:embed="rId2"/>
          <a:srcRect l="13534" t="1686" r="76195" b="71329"/>
          <a:stretch/>
        </p:blipFill>
        <p:spPr>
          <a:xfrm>
            <a:off x="1650124" y="115614"/>
            <a:ext cx="1252234" cy="1850675"/>
          </a:xfrm>
          <a:prstGeom prst="rect">
            <a:avLst/>
          </a:prstGeom>
        </p:spPr>
      </p:pic>
      <p:pic>
        <p:nvPicPr>
          <p:cNvPr id="9" name="Picture 8" descr="UIC logo">
            <a:extLst>
              <a:ext uri="{FF2B5EF4-FFF2-40B4-BE49-F238E27FC236}">
                <a16:creationId xmlns:a16="http://schemas.microsoft.com/office/drawing/2014/main" id="{46EDB8EA-EADE-B64F-8B29-2877668CCB48}"/>
              </a:ext>
            </a:extLst>
          </p:cNvPr>
          <p:cNvPicPr>
            <a:picLocks noChangeAspect="1"/>
          </p:cNvPicPr>
          <p:nvPr userDrawn="1"/>
        </p:nvPicPr>
        <p:blipFill>
          <a:blip r:embed="rId3"/>
          <a:stretch>
            <a:fillRect/>
          </a:stretch>
        </p:blipFill>
        <p:spPr>
          <a:xfrm>
            <a:off x="8577469" y="5865392"/>
            <a:ext cx="3091621" cy="595871"/>
          </a:xfrm>
          <a:prstGeom prst="rect">
            <a:avLst/>
          </a:prstGeom>
        </p:spPr>
      </p:pic>
    </p:spTree>
    <p:extLst>
      <p:ext uri="{BB962C8B-B14F-4D97-AF65-F5344CB8AC3E}">
        <p14:creationId xmlns:p14="http://schemas.microsoft.com/office/powerpoint/2010/main" val="220405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AE95BB1C-7367-174E-86AC-B5EAD9C7E3E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13923FF0-91A2-FC4E-B343-37CB42E6761F}"/>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B3F16DF5-01AC-754C-98B2-5EA64B833BB0}"/>
              </a:ext>
            </a:extLst>
          </p:cNvPr>
          <p:cNvSpPr>
            <a:spLocks noGrp="1"/>
          </p:cNvSpPr>
          <p:nvPr>
            <p:ph type="ftr" sz="quarter" idx="10"/>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1960948324"/>
      </p:ext>
    </p:extLst>
  </p:cSld>
  <p:clrMapOvr>
    <a:masterClrMapping/>
  </p:clrMapOvr>
  <p:extLst>
    <p:ext uri="{DCECCB84-F9BA-43D5-87BE-67443E8EF086}">
      <p15:sldGuideLst xmlns:p15="http://schemas.microsoft.com/office/powerpoint/2012/main">
        <p15:guide id="3" orient="horz" pos="264">
          <p15:clr>
            <a:srgbClr val="FBAE40"/>
          </p15:clr>
        </p15:guide>
        <p15:guide id="4" pos="3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8F257AB-AF45-934E-BFF1-AE4DC3D9D764}"/>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5" name="Text Placeholder 2" descr="if picture or chart you must type your ADA compliant description here.">
            <a:extLst>
              <a:ext uri="{FF2B5EF4-FFF2-40B4-BE49-F238E27FC236}">
                <a16:creationId xmlns:a16="http://schemas.microsoft.com/office/drawing/2014/main" id="{4F372C3B-4935-CC40-AD8B-F5A0EA68A95A}"/>
              </a:ext>
            </a:extLst>
          </p:cNvPr>
          <p:cNvSpPr>
            <a:spLocks noGrp="1"/>
          </p:cNvSpPr>
          <p:nvPr>
            <p:ph idx="1"/>
          </p:nvPr>
        </p:nvSpPr>
        <p:spPr>
          <a:xfrm>
            <a:off x="5715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17" name="Text Placeholder 2" descr="if picture or chart you must type your ADA compliant description here.">
            <a:extLst>
              <a:ext uri="{FF2B5EF4-FFF2-40B4-BE49-F238E27FC236}">
                <a16:creationId xmlns:a16="http://schemas.microsoft.com/office/drawing/2014/main" id="{9959763C-470E-8D47-8354-F06F0B2376C3}"/>
              </a:ext>
            </a:extLst>
          </p:cNvPr>
          <p:cNvSpPr>
            <a:spLocks noGrp="1"/>
          </p:cNvSpPr>
          <p:nvPr>
            <p:ph idx="10"/>
          </p:nvPr>
        </p:nvSpPr>
        <p:spPr>
          <a:xfrm>
            <a:off x="63881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C5E7EF66-5690-E042-9372-0EEDCB01E7C0}"/>
              </a:ext>
            </a:extLst>
          </p:cNvPr>
          <p:cNvSpPr>
            <a:spLocks noGrp="1"/>
          </p:cNvSpPr>
          <p:nvPr>
            <p:ph type="ftr" sz="quarter" idx="11"/>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7000779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F6C8-2EBB-C945-9D96-59D1AC7D5F51}"/>
              </a:ext>
            </a:extLst>
          </p:cNvPr>
          <p:cNvSpPr>
            <a:spLocks noGrp="1"/>
          </p:cNvSpPr>
          <p:nvPr>
            <p:ph type="title"/>
          </p:nvPr>
        </p:nvSpPr>
        <p:spPr/>
        <p:txBody>
          <a:bodyPr/>
          <a:lstStyle/>
          <a:p>
            <a:r>
              <a:rPr lang="en-US"/>
              <a:t>Click to edit Master title style</a:t>
            </a:r>
          </a:p>
        </p:txBody>
      </p:sp>
      <p:sp>
        <p:nvSpPr>
          <p:cNvPr id="3" name="Text Placeholder 2" descr="if picture or chart you must type your ADA compliant description here.">
            <a:extLst>
              <a:ext uri="{FF2B5EF4-FFF2-40B4-BE49-F238E27FC236}">
                <a16:creationId xmlns:a16="http://schemas.microsoft.com/office/drawing/2014/main" id="{CBEFCDC9-0012-9940-B483-68070FCFA483}"/>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4" name="Footer Placeholder 3">
            <a:extLst>
              <a:ext uri="{FF2B5EF4-FFF2-40B4-BE49-F238E27FC236}">
                <a16:creationId xmlns:a16="http://schemas.microsoft.com/office/drawing/2014/main" id="{57A52CA9-3359-964B-B846-8B297BC676A2}"/>
              </a:ext>
            </a:extLst>
          </p:cNvPr>
          <p:cNvSpPr>
            <a:spLocks noGrp="1"/>
          </p:cNvSpPr>
          <p:nvPr>
            <p:ph type="ftr" sz="quarter" idx="10"/>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303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D562A-841F-164A-BD9C-341DA56A807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5A3D1445-9D6D-964A-AC7A-DE437353B560}"/>
              </a:ext>
            </a:extLst>
          </p:cNvPr>
          <p:cNvSpPr>
            <a:spLocks noGrp="1"/>
          </p:cNvSpPr>
          <p:nvPr>
            <p:ph type="ftr" sz="quarter" idx="10"/>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427093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670E8F9-5D9E-104F-82AD-62803F277A1F}"/>
              </a:ext>
            </a:extLst>
          </p:cNvPr>
          <p:cNvCxnSpPr/>
          <p:nvPr/>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7" name="Text Placeholder 9">
            <a:extLst>
              <a:ext uri="{FF2B5EF4-FFF2-40B4-BE49-F238E27FC236}">
                <a16:creationId xmlns:a16="http://schemas.microsoft.com/office/drawing/2014/main" id="{4152CFAA-0912-6041-857E-9E2DB17FF3E5}"/>
              </a:ext>
            </a:extLst>
          </p:cNvPr>
          <p:cNvSpPr>
            <a:spLocks noGrp="1"/>
          </p:cNvSpPr>
          <p:nvPr>
            <p:ph type="body" sz="quarter" idx="12" hasCustomPrompt="1"/>
          </p:nvPr>
        </p:nvSpPr>
        <p:spPr>
          <a:xfrm>
            <a:off x="6926811" y="1439648"/>
            <a:ext cx="435077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8" name="Content Placeholder 11" descr="if picture or chart you must type your ADA compliant description here.">
            <a:extLst>
              <a:ext uri="{FF2B5EF4-FFF2-40B4-BE49-F238E27FC236}">
                <a16:creationId xmlns:a16="http://schemas.microsoft.com/office/drawing/2014/main" id="{4534FDD0-98EB-0E4B-BA13-8EFEC697F5A6}"/>
              </a:ext>
            </a:extLst>
          </p:cNvPr>
          <p:cNvSpPr>
            <a:spLocks noGrp="1"/>
          </p:cNvSpPr>
          <p:nvPr>
            <p:ph sz="quarter" idx="13"/>
          </p:nvPr>
        </p:nvSpPr>
        <p:spPr>
          <a:xfrm>
            <a:off x="6926262" y="2759720"/>
            <a:ext cx="4351333" cy="291147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p:txBody>
      </p:sp>
      <p:sp>
        <p:nvSpPr>
          <p:cNvPr id="11" name="Picture Placeholder 4" descr=" you must type your ADA compliant description here.">
            <a:extLst>
              <a:ext uri="{FF2B5EF4-FFF2-40B4-BE49-F238E27FC236}">
                <a16:creationId xmlns:a16="http://schemas.microsoft.com/office/drawing/2014/main" id="{2AE6B37B-7A9E-AC4A-8603-521DF936A0CE}"/>
              </a:ext>
            </a:extLst>
          </p:cNvPr>
          <p:cNvSpPr>
            <a:spLocks noGrp="1"/>
          </p:cNvSpPr>
          <p:nvPr>
            <p:ph type="pic" sz="quarter" idx="10"/>
          </p:nvPr>
        </p:nvSpPr>
        <p:spPr>
          <a:xfrm>
            <a:off x="571500" y="996585"/>
            <a:ext cx="4838700" cy="4864830"/>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en-US"/>
              <a:t>Click icon to add picture</a:t>
            </a:r>
            <a:endParaRPr lang="id-ID"/>
          </a:p>
        </p:txBody>
      </p:sp>
      <p:cxnSp>
        <p:nvCxnSpPr>
          <p:cNvPr id="9" name="Straight Connector 8">
            <a:extLst>
              <a:ext uri="{FF2B5EF4-FFF2-40B4-BE49-F238E27FC236}">
                <a16:creationId xmlns:a16="http://schemas.microsoft.com/office/drawing/2014/main" id="{E503B19A-E5F1-7849-87E8-BC837A98B735}"/>
              </a:ext>
            </a:extLst>
          </p:cNvPr>
          <p:cNvCxnSpPr/>
          <p:nvPr userDrawn="1"/>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FCAA305B-15BF-6C42-8F96-6626A688DEAD}"/>
              </a:ext>
            </a:extLst>
          </p:cNvPr>
          <p:cNvSpPr>
            <a:spLocks noGrp="1"/>
          </p:cNvSpPr>
          <p:nvPr>
            <p:ph type="ftr" sz="quarter" idx="14"/>
          </p:nvPr>
        </p:nvSpPr>
        <p:spPr/>
        <p:txBody>
          <a:bodyPr/>
          <a:lstStyle/>
          <a:p>
            <a:r>
              <a:rPr lang="en-US"/>
              <a:t>UIC/IDS-561/Telecommunication Churn Prediction</a:t>
            </a:r>
            <a:endParaRPr lang="en-US" dirty="0"/>
          </a:p>
        </p:txBody>
      </p:sp>
    </p:spTree>
    <p:extLst>
      <p:ext uri="{BB962C8B-B14F-4D97-AF65-F5344CB8AC3E}">
        <p14:creationId xmlns:p14="http://schemas.microsoft.com/office/powerpoint/2010/main" val="22074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8475C8-B220-2F40-8250-A8DABF108741}"/>
              </a:ext>
              <a:ext uri="{C183D7F6-B498-43B3-948B-1728B52AA6E4}">
                <adec:decorative xmlns:adec="http://schemas.microsoft.com/office/drawing/2017/decorative" val="1"/>
              </a:ext>
            </a:extLst>
          </p:cNvPr>
          <p:cNvPicPr>
            <a:picLocks noChangeAspect="1"/>
          </p:cNvPicPr>
          <p:nvPr/>
        </p:nvPicPr>
        <p:blipFill rotWithShape="1">
          <a:blip r:embed="rId2"/>
          <a:srcRect t="-2" r="80192" b="1"/>
          <a:stretch/>
        </p:blipFill>
        <p:spPr>
          <a:xfrm>
            <a:off x="0" y="1"/>
            <a:ext cx="2414954" cy="6857999"/>
          </a:xfrm>
          <a:prstGeom prst="rect">
            <a:avLst/>
          </a:prstGeom>
        </p:spPr>
      </p:pic>
      <p:sp>
        <p:nvSpPr>
          <p:cNvPr id="3" name="Rectangle 2">
            <a:extLst>
              <a:ext uri="{FF2B5EF4-FFF2-40B4-BE49-F238E27FC236}">
                <a16:creationId xmlns:a16="http://schemas.microsoft.com/office/drawing/2014/main" id="{DCE3E459-9CC3-0140-8DAD-816081458959}"/>
              </a:ext>
            </a:extLst>
          </p:cNvPr>
          <p:cNvSpPr/>
          <p:nvPr userDrawn="1"/>
        </p:nvSpPr>
        <p:spPr>
          <a:xfrm>
            <a:off x="196645" y="6439768"/>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7" name="TextBox 6">
            <a:extLst>
              <a:ext uri="{FF2B5EF4-FFF2-40B4-BE49-F238E27FC236}">
                <a16:creationId xmlns:a16="http://schemas.microsoft.com/office/drawing/2014/main" id="{E0F14035-00BE-DA4B-8DEA-5CF7088969E9}"/>
              </a:ext>
            </a:extLst>
          </p:cNvPr>
          <p:cNvSpPr txBox="1"/>
          <p:nvPr userDrawn="1"/>
        </p:nvSpPr>
        <p:spPr>
          <a:xfrm>
            <a:off x="157317" y="6409911"/>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EDD3743E-57E4-804E-B8B7-FE965FD0802B}"/>
              </a:ext>
            </a:extLst>
          </p:cNvPr>
          <p:cNvSpPr>
            <a:spLocks noGrp="1"/>
          </p:cNvSpPr>
          <p:nvPr>
            <p:ph type="body" sz="quarter" idx="12" hasCustomPrompt="1"/>
          </p:nvPr>
        </p:nvSpPr>
        <p:spPr>
          <a:xfrm>
            <a:off x="5637229" y="1439648"/>
            <a:ext cx="594831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11" name="Content Placeholder 11" descr="if picture or chart you must type your ADA compliant description here.">
            <a:extLst>
              <a:ext uri="{FF2B5EF4-FFF2-40B4-BE49-F238E27FC236}">
                <a16:creationId xmlns:a16="http://schemas.microsoft.com/office/drawing/2014/main" id="{8CD0619C-95A7-664C-8775-F34BF89EE6A4}"/>
              </a:ext>
            </a:extLst>
          </p:cNvPr>
          <p:cNvSpPr>
            <a:spLocks noGrp="1"/>
          </p:cNvSpPr>
          <p:nvPr>
            <p:ph sz="quarter" idx="13"/>
          </p:nvPr>
        </p:nvSpPr>
        <p:spPr>
          <a:xfrm>
            <a:off x="5637230" y="2759720"/>
            <a:ext cx="5948312" cy="3169740"/>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solidFill>
                  <a:schemeClr val="tx1"/>
                </a:solidFill>
              </a:defRPr>
            </a:lvl4pPr>
            <a:lvl5pPr>
              <a:lnSpc>
                <a:spcPct val="100000"/>
              </a:lnSpc>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8" name="Picture Placeholder 9" descr="you must type your ADA compliant description here.">
            <a:extLst>
              <a:ext uri="{FF2B5EF4-FFF2-40B4-BE49-F238E27FC236}">
                <a16:creationId xmlns:a16="http://schemas.microsoft.com/office/drawing/2014/main" id="{F74CC7FA-159A-A245-AC24-50F9BEA24315}"/>
              </a:ext>
            </a:extLst>
          </p:cNvPr>
          <p:cNvSpPr>
            <a:spLocks noGrp="1"/>
          </p:cNvSpPr>
          <p:nvPr>
            <p:ph type="pic" sz="quarter" idx="11"/>
          </p:nvPr>
        </p:nvSpPr>
        <p:spPr>
          <a:xfrm>
            <a:off x="839435" y="1439648"/>
            <a:ext cx="3859565" cy="3970552"/>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pattFill prst="pct20">
            <a:fgClr>
              <a:schemeClr val="accent1"/>
            </a:fgClr>
            <a:bgClr>
              <a:schemeClr val="bg1"/>
            </a:bgClr>
          </a:pattFill>
        </p:spPr>
        <p:txBody>
          <a:bodyPr wrap="square" anchor="ctr">
            <a:noAutofit/>
          </a:bodyPr>
          <a:lstStyle>
            <a:lvl1pPr marL="0" indent="0" algn="ctr">
              <a:buNone/>
              <a:defRPr sz="1200"/>
            </a:lvl1pPr>
          </a:lstStyle>
          <a:p>
            <a:r>
              <a:rPr lang="en-US" dirty="0"/>
              <a:t>Click icon to add picture</a:t>
            </a:r>
            <a:endParaRPr lang="id-ID" dirty="0"/>
          </a:p>
        </p:txBody>
      </p:sp>
      <p:sp>
        <p:nvSpPr>
          <p:cNvPr id="2" name="Footer Placeholder 1">
            <a:extLst>
              <a:ext uri="{FF2B5EF4-FFF2-40B4-BE49-F238E27FC236}">
                <a16:creationId xmlns:a16="http://schemas.microsoft.com/office/drawing/2014/main" id="{9F20A646-7949-4A45-83F2-C982BA44660D}"/>
              </a:ext>
            </a:extLst>
          </p:cNvPr>
          <p:cNvSpPr>
            <a:spLocks noGrp="1"/>
          </p:cNvSpPr>
          <p:nvPr>
            <p:ph type="ftr" sz="quarter" idx="14"/>
          </p:nvPr>
        </p:nvSpPr>
        <p:spPr>
          <a:xfrm>
            <a:off x="5637229" y="6419410"/>
            <a:ext cx="4114800" cy="365125"/>
          </a:xfrm>
        </p:spPr>
        <p:txBody>
          <a:bodyPr/>
          <a:lstStyle/>
          <a:p>
            <a:r>
              <a:rPr lang="en-US"/>
              <a:t>UIC/IDS-561/Telecommunication Churn Prediction</a:t>
            </a:r>
            <a:endParaRPr lang="en-US" dirty="0"/>
          </a:p>
        </p:txBody>
      </p:sp>
    </p:spTree>
    <p:extLst>
      <p:ext uri="{BB962C8B-B14F-4D97-AF65-F5344CB8AC3E}">
        <p14:creationId xmlns:p14="http://schemas.microsoft.com/office/powerpoint/2010/main" val="31542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18E8F-10A9-6445-A422-50AED2FB7719}"/>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BB5935-E507-3B44-AD51-1D3B1F0405E1}"/>
              </a:ext>
            </a:extLst>
          </p:cNvPr>
          <p:cNvPicPr>
            <a:picLocks noChangeAspect="1"/>
          </p:cNvPicPr>
          <p:nvPr/>
        </p:nvPicPr>
        <p:blipFill>
          <a:blip r:embed="rId21"/>
          <a:stretch>
            <a:fillRect/>
          </a:stretch>
        </p:blipFill>
        <p:spPr>
          <a:xfrm>
            <a:off x="11462017" y="6126480"/>
            <a:ext cx="604558" cy="589280"/>
          </a:xfrm>
          <a:prstGeom prst="rect">
            <a:avLst/>
          </a:prstGeom>
        </p:spPr>
      </p:pic>
      <p:sp>
        <p:nvSpPr>
          <p:cNvPr id="9" name="Title Placeholder 1">
            <a:extLst>
              <a:ext uri="{FF2B5EF4-FFF2-40B4-BE49-F238E27FC236}">
                <a16:creationId xmlns:a16="http://schemas.microsoft.com/office/drawing/2014/main" id="{DBA86899-E688-504E-A570-178B715EA3C8}"/>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0" name="Text Placeholder 2">
            <a:extLst>
              <a:ext uri="{FF2B5EF4-FFF2-40B4-BE49-F238E27FC236}">
                <a16:creationId xmlns:a16="http://schemas.microsoft.com/office/drawing/2014/main" id="{005117A9-42CA-BD41-9D8D-547D5CDB2A2B}"/>
              </a:ext>
            </a:extLst>
          </p:cNvPr>
          <p:cNvSpPr>
            <a:spLocks noGrp="1"/>
          </p:cNvSpPr>
          <p:nvPr>
            <p:ph type="body"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7" descr="red UIC circle mark">
            <a:extLst>
              <a:ext uri="{FF2B5EF4-FFF2-40B4-BE49-F238E27FC236}">
                <a16:creationId xmlns:a16="http://schemas.microsoft.com/office/drawing/2014/main" id="{51353ED9-6758-5C4A-B0DC-BD4F58B26932}"/>
              </a:ext>
            </a:extLst>
          </p:cNvPr>
          <p:cNvPicPr>
            <a:picLocks noChangeAspect="1"/>
          </p:cNvPicPr>
          <p:nvPr userDrawn="1"/>
        </p:nvPicPr>
        <p:blipFill>
          <a:blip r:embed="rId21"/>
          <a:stretch>
            <a:fillRect/>
          </a:stretch>
        </p:blipFill>
        <p:spPr>
          <a:xfrm>
            <a:off x="11462017" y="6126480"/>
            <a:ext cx="604558" cy="589280"/>
          </a:xfrm>
          <a:prstGeom prst="rect">
            <a:avLst/>
          </a:prstGeom>
        </p:spPr>
      </p:pic>
      <p:sp>
        <p:nvSpPr>
          <p:cNvPr id="2" name="Footer Placeholder 1">
            <a:extLst>
              <a:ext uri="{FF2B5EF4-FFF2-40B4-BE49-F238E27FC236}">
                <a16:creationId xmlns:a16="http://schemas.microsoft.com/office/drawing/2014/main" id="{C7EA0ADE-DED0-334D-AE1C-0EBE7C7C1CF1}"/>
              </a:ext>
            </a:extLst>
          </p:cNvPr>
          <p:cNvSpPr>
            <a:spLocks noGrp="1"/>
          </p:cNvSpPr>
          <p:nvPr>
            <p:ph type="ftr" sz="quarter" idx="3"/>
          </p:nvPr>
        </p:nvSpPr>
        <p:spPr>
          <a:xfrm>
            <a:off x="571499" y="6419410"/>
            <a:ext cx="41148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UIC/IDS-561/Telecommunication Churn Prediction</a:t>
            </a:r>
            <a:endParaRPr lang="en-US" dirty="0"/>
          </a:p>
        </p:txBody>
      </p:sp>
    </p:spTree>
    <p:extLst>
      <p:ext uri="{BB962C8B-B14F-4D97-AF65-F5344CB8AC3E}">
        <p14:creationId xmlns:p14="http://schemas.microsoft.com/office/powerpoint/2010/main" val="230517919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21" r:id="rId6"/>
    <p:sldLayoutId id="2147483715"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6" r:id="rId16"/>
    <p:sldLayoutId id="2147483718" r:id="rId17"/>
    <p:sldLayoutId id="2147483719" r:id="rId18"/>
    <p:sldLayoutId id="2147483720" r:id="rId19"/>
  </p:sldLayoutIdLst>
  <p:hf sldNum="0" hdr="0" dt="0"/>
  <p:txStyles>
    <p:titleStyle>
      <a:lvl1pPr algn="l" defTabSz="914400" rtl="0" eaLnBrk="1" latinLnBrk="0" hangingPunct="1">
        <a:lnSpc>
          <a:spcPct val="90000"/>
        </a:lnSpc>
        <a:spcBef>
          <a:spcPct val="0"/>
        </a:spcBef>
        <a:buNone/>
        <a:defRPr sz="3600" b="1" i="0" kern="1200">
          <a:solidFill>
            <a:srgbClr val="001E62"/>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1000"/>
        </a:spcBef>
        <a:buFontTx/>
        <a:buNone/>
        <a:defRPr sz="2000" b="0" i="0" kern="1200">
          <a:solidFill>
            <a:schemeClr val="tx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0" i="0" kern="1200">
          <a:solidFill>
            <a:schemeClr val="tx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4">
          <p15:clr>
            <a:srgbClr val="F26B43"/>
          </p15:clr>
        </p15:guide>
        <p15:guide id="4"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blastchar/telco-customer-churn?select=WA_Fn-UseC_-Telco-Customer-Churn.csv"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C76-7780-2642-B71B-C00F78B9580C}"/>
              </a:ext>
            </a:extLst>
          </p:cNvPr>
          <p:cNvSpPr>
            <a:spLocks noGrp="1"/>
          </p:cNvSpPr>
          <p:nvPr>
            <p:ph type="ctrTitle"/>
          </p:nvPr>
        </p:nvSpPr>
        <p:spPr>
          <a:xfrm>
            <a:off x="2815271" y="2289120"/>
            <a:ext cx="6402301" cy="1356757"/>
          </a:xfrm>
        </p:spPr>
        <p:txBody>
          <a:bodyPr>
            <a:normAutofit/>
          </a:bodyPr>
          <a:lstStyle/>
          <a:p>
            <a:r>
              <a:rPr lang="en-US" sz="4000" dirty="0">
                <a:latin typeface="Times New Roman" panose="02020603050405020304" pitchFamily="18" charset="0"/>
                <a:cs typeface="Times New Roman" panose="02020603050405020304" pitchFamily="18" charset="0"/>
              </a:rPr>
              <a:t>TELECOMMUNICATION CHURN PREDICTION</a:t>
            </a:r>
          </a:p>
        </p:txBody>
      </p:sp>
      <p:sp>
        <p:nvSpPr>
          <p:cNvPr id="4" name="Subtitle 3">
            <a:extLst>
              <a:ext uri="{FF2B5EF4-FFF2-40B4-BE49-F238E27FC236}">
                <a16:creationId xmlns:a16="http://schemas.microsoft.com/office/drawing/2014/main" id="{3868B8A4-AF72-9142-9161-F969CE9CD2B6}"/>
              </a:ext>
            </a:extLst>
          </p:cNvPr>
          <p:cNvSpPr>
            <a:spLocks noGrp="1"/>
          </p:cNvSpPr>
          <p:nvPr>
            <p:ph type="subTitle" idx="1"/>
          </p:nvPr>
        </p:nvSpPr>
        <p:spPr>
          <a:xfrm>
            <a:off x="3556249" y="3562826"/>
            <a:ext cx="4920344" cy="927112"/>
          </a:xfrm>
        </p:spPr>
        <p:txBody>
          <a:bodyPr/>
          <a:lstStyle/>
          <a:p>
            <a:r>
              <a:rPr lang="en-US" dirty="0"/>
              <a:t>IDS 561 – Analytics for Big Data</a:t>
            </a:r>
          </a:p>
          <a:p>
            <a:r>
              <a:rPr lang="en-US" dirty="0"/>
              <a:t>Fall 2022</a:t>
            </a:r>
          </a:p>
        </p:txBody>
      </p:sp>
      <p:sp>
        <p:nvSpPr>
          <p:cNvPr id="5" name="TextBox 4">
            <a:extLst>
              <a:ext uri="{FF2B5EF4-FFF2-40B4-BE49-F238E27FC236}">
                <a16:creationId xmlns:a16="http://schemas.microsoft.com/office/drawing/2014/main" id="{3E0FB7DF-2F56-4D39-B50C-09996ACD2D80}"/>
              </a:ext>
            </a:extLst>
          </p:cNvPr>
          <p:cNvSpPr txBox="1"/>
          <p:nvPr/>
        </p:nvSpPr>
        <p:spPr>
          <a:xfrm>
            <a:off x="7731430" y="4489938"/>
            <a:ext cx="4103077" cy="1846659"/>
          </a:xfrm>
          <a:prstGeom prst="rect">
            <a:avLst/>
          </a:prstGeom>
          <a:noFill/>
        </p:spPr>
        <p:txBody>
          <a:bodyPr wrap="square" rtlCol="0">
            <a:spAutoFit/>
          </a:bodyPr>
          <a:lstStyle/>
          <a:p>
            <a:r>
              <a:rPr lang="en-US" sz="2400" dirty="0">
                <a:solidFill>
                  <a:schemeClr val="bg1"/>
                </a:solidFill>
              </a:rPr>
              <a:t>GROUP 9</a:t>
            </a:r>
          </a:p>
          <a:p>
            <a:endParaRPr lang="en-US" dirty="0">
              <a:solidFill>
                <a:schemeClr val="bg1"/>
              </a:solidFill>
            </a:endParaRPr>
          </a:p>
          <a:p>
            <a:r>
              <a:rPr lang="en-US" dirty="0">
                <a:solidFill>
                  <a:schemeClr val="bg1"/>
                </a:solidFill>
              </a:rPr>
              <a:t>Aditya Naigaonkar: (UIN: 671279933)</a:t>
            </a:r>
          </a:p>
          <a:p>
            <a:r>
              <a:rPr lang="en-US" dirty="0">
                <a:solidFill>
                  <a:schemeClr val="bg1"/>
                </a:solidFill>
              </a:rPr>
              <a:t>Jitesh Patil:             (UIN: 653037840)</a:t>
            </a:r>
          </a:p>
          <a:p>
            <a:r>
              <a:rPr lang="en-US" dirty="0">
                <a:solidFill>
                  <a:schemeClr val="bg1"/>
                </a:solidFill>
              </a:rPr>
              <a:t>Nirmal Tanjorkar:   (UIN: 665035319)</a:t>
            </a:r>
          </a:p>
          <a:p>
            <a:r>
              <a:rPr lang="en-US" dirty="0">
                <a:solidFill>
                  <a:schemeClr val="bg1"/>
                </a:solidFill>
              </a:rPr>
              <a:t>Vidhit Tambe:          (UIN: 651729186)</a:t>
            </a:r>
          </a:p>
        </p:txBody>
      </p:sp>
    </p:spTree>
    <p:extLst>
      <p:ext uri="{BB962C8B-B14F-4D97-AF65-F5344CB8AC3E}">
        <p14:creationId xmlns:p14="http://schemas.microsoft.com/office/powerpoint/2010/main" val="162875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00C2A-688E-446E-22E5-D5AD566ECD68}"/>
              </a:ext>
            </a:extLst>
          </p:cNvPr>
          <p:cNvSpPr txBox="1"/>
          <p:nvPr/>
        </p:nvSpPr>
        <p:spPr>
          <a:xfrm>
            <a:off x="3150781" y="4837814"/>
            <a:ext cx="589043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82475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a:xfrm>
            <a:off x="571499" y="427475"/>
            <a:ext cx="11048999" cy="897233"/>
          </a:xfrm>
        </p:spPr>
        <p:txBody>
          <a:bodyPr>
            <a:normAutofit/>
          </a:bodyPr>
          <a:lstStyle/>
          <a:p>
            <a:r>
              <a:rPr lang="en-US" dirty="0">
                <a:latin typeface="Times New Roman" panose="02020603050405020304" pitchFamily="18" charset="0"/>
                <a:cs typeface="Times New Roman" panose="02020603050405020304" pitchFamily="18" charset="0"/>
              </a:rPr>
              <a:t>WHAT IS CHURN RATE?</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a:xfrm>
            <a:off x="571500" y="1275948"/>
            <a:ext cx="11049000" cy="4274880"/>
          </a:xfrm>
        </p:spPr>
        <p:txBody>
          <a:bodyPr>
            <a:normAutofit/>
          </a:bodyPr>
          <a:lstStyle/>
          <a:p>
            <a:r>
              <a:rPr lang="en-US" dirty="0">
                <a:solidFill>
                  <a:srgbClr val="323232"/>
                </a:solidFill>
                <a:latin typeface="Times New Roman" panose="02020603050405020304" pitchFamily="18" charset="0"/>
                <a:cs typeface="Times New Roman" panose="02020603050405020304" pitchFamily="18" charset="0"/>
              </a:rPr>
              <a:t>Churn rate, sometimes referred to as attrition rate, is the frequency with which consumers discontinue doing business with a company over an extended period of time.</a:t>
            </a:r>
          </a:p>
          <a:p>
            <a:endParaRPr lang="en-US" dirty="0">
              <a:solidFill>
                <a:srgbClr val="323232"/>
              </a:solidFill>
              <a:latin typeface="Times New Roman" panose="02020603050405020304" pitchFamily="18" charset="0"/>
              <a:cs typeface="Times New Roman" panose="02020603050405020304" pitchFamily="18" charset="0"/>
            </a:endParaRPr>
          </a:p>
          <a:p>
            <a:pPr>
              <a:lnSpc>
                <a:spcPct val="90000"/>
              </a:lnSpc>
              <a:spcBef>
                <a:spcPct val="0"/>
              </a:spcBef>
            </a:pPr>
            <a:r>
              <a:rPr lang="en-US" sz="3600" b="1" dirty="0">
                <a:solidFill>
                  <a:srgbClr val="001E62"/>
                </a:solidFill>
                <a:latin typeface="Times New Roman" panose="02020603050405020304" pitchFamily="18" charset="0"/>
                <a:ea typeface="+mj-ea"/>
                <a:cs typeface="Times New Roman" panose="02020603050405020304" pitchFamily="18" charset="0"/>
              </a:rPr>
              <a:t>STATISTICS:</a:t>
            </a:r>
          </a:p>
          <a:p>
            <a:pPr marL="342900" indent="-342900">
              <a:lnSpc>
                <a:spcPct val="150000"/>
              </a:lnSpc>
              <a:buFont typeface="Arial" panose="020B0604020202020204" pitchFamily="34" charset="0"/>
              <a:buChar char="•"/>
            </a:pPr>
            <a:r>
              <a:rPr lang="en-US" dirty="0">
                <a:solidFill>
                  <a:srgbClr val="323232"/>
                </a:solidFill>
                <a:latin typeface="Times New Roman" panose="02020603050405020304" pitchFamily="18" charset="0"/>
                <a:cs typeface="Times New Roman" panose="02020603050405020304" pitchFamily="18" charset="0"/>
              </a:rPr>
              <a:t>Annual average churn rate: 10%-67%</a:t>
            </a:r>
          </a:p>
          <a:p>
            <a:pPr marL="342900" indent="-342900">
              <a:lnSpc>
                <a:spcPct val="150000"/>
              </a:lnSpc>
              <a:buFont typeface="Arial" panose="020B0604020202020204" pitchFamily="34" charset="0"/>
              <a:buChar char="•"/>
            </a:pPr>
            <a:r>
              <a:rPr lang="en-US" dirty="0">
                <a:solidFill>
                  <a:srgbClr val="323232"/>
                </a:solidFill>
                <a:latin typeface="Times New Roman" panose="02020603050405020304" pitchFamily="18" charset="0"/>
                <a:cs typeface="Times New Roman" panose="02020603050405020304" pitchFamily="18" charset="0"/>
              </a:rPr>
              <a:t>Having better plans would have prevented 40% of customers from switching.</a:t>
            </a:r>
          </a:p>
          <a:p>
            <a:pPr marL="342900" indent="-342900">
              <a:lnSpc>
                <a:spcPct val="150000"/>
              </a:lnSpc>
              <a:buFont typeface="Arial" panose="020B0604020202020204" pitchFamily="34" charset="0"/>
              <a:buChar char="•"/>
            </a:pPr>
            <a:r>
              <a:rPr lang="en-US" dirty="0">
                <a:solidFill>
                  <a:srgbClr val="323232"/>
                </a:solidFill>
                <a:latin typeface="Times New Roman" panose="02020603050405020304" pitchFamily="18" charset="0"/>
                <a:cs typeface="Times New Roman" panose="02020603050405020304" pitchFamily="18" charset="0"/>
              </a:rPr>
              <a:t>79% of customers acknowledged venting to others about how dissatisfied they were with the telco's level of service.</a:t>
            </a:r>
          </a:p>
        </p:txBody>
      </p:sp>
      <p:sp>
        <p:nvSpPr>
          <p:cNvPr id="6" name="Footer Placeholder 3">
            <a:extLst>
              <a:ext uri="{FF2B5EF4-FFF2-40B4-BE49-F238E27FC236}">
                <a16:creationId xmlns:a16="http://schemas.microsoft.com/office/drawing/2014/main" id="{0B4B4D35-DA79-B1C6-D8D7-61CF58D457F2}"/>
              </a:ext>
            </a:extLst>
          </p:cNvPr>
          <p:cNvSpPr>
            <a:spLocks noGrp="1"/>
          </p:cNvSpPr>
          <p:nvPr>
            <p:ph type="ftr" sz="quarter" idx="10"/>
          </p:nvPr>
        </p:nvSpPr>
        <p:spPr>
          <a:xfrm>
            <a:off x="571499" y="6419410"/>
            <a:ext cx="4114800" cy="365125"/>
          </a:xfrm>
        </p:spPr>
        <p:txBody>
          <a:bodyPr/>
          <a:lstStyle/>
          <a:p>
            <a:pPr marL="0" lvl="0" indent="0" algn="l" rtl="0">
              <a:lnSpc>
                <a:spcPct val="100000"/>
              </a:lnSpc>
              <a:spcBef>
                <a:spcPts val="0"/>
              </a:spcBef>
              <a:spcAft>
                <a:spcPts val="0"/>
              </a:spcAft>
              <a:buSzPts val="1400"/>
              <a:buNone/>
            </a:pPr>
            <a:r>
              <a:rPr lang="id-ID" dirty="0"/>
              <a:t>UIC/IDS-561/Telecommunication Churn Prediction</a:t>
            </a:r>
          </a:p>
        </p:txBody>
      </p:sp>
    </p:spTree>
    <p:extLst>
      <p:ext uri="{BB962C8B-B14F-4D97-AF65-F5344CB8AC3E}">
        <p14:creationId xmlns:p14="http://schemas.microsoft.com/office/powerpoint/2010/main" val="275706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0B50-847B-8BBB-9D13-9652B412E7CA}"/>
              </a:ext>
            </a:extLst>
          </p:cNvPr>
          <p:cNvSpPr>
            <a:spLocks noGrp="1"/>
          </p:cNvSpPr>
          <p:nvPr>
            <p:ph type="title"/>
          </p:nvPr>
        </p:nvSpPr>
        <p:spPr>
          <a:xfrm>
            <a:off x="326402" y="427475"/>
            <a:ext cx="11655066" cy="1526057"/>
          </a:xfrm>
        </p:spPr>
        <p:txBody>
          <a:bodyPr>
            <a:normAutofit fontScale="90000"/>
          </a:bodyPr>
          <a:lstStyle/>
          <a:p>
            <a:pPr>
              <a:lnSpc>
                <a:spcPct val="100000"/>
              </a:lnSpc>
            </a:pPr>
            <a:r>
              <a:rPr lang="en-US" sz="4000" dirty="0">
                <a:solidFill>
                  <a:schemeClr val="accent2"/>
                </a:solidFill>
                <a:latin typeface="Times New Roman" panose="02020603050405020304" pitchFamily="18" charset="0"/>
                <a:ea typeface="+mn-ea"/>
                <a:cs typeface="Times New Roman" panose="02020603050405020304" pitchFamily="18" charset="0"/>
              </a:rPr>
              <a:t>PROBLEM STATEMENT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200" b="0" dirty="0">
                <a:solidFill>
                  <a:srgbClr val="333333"/>
                </a:solidFill>
                <a:latin typeface="Times New Roman" panose="02020603050405020304" pitchFamily="18" charset="0"/>
                <a:ea typeface="+mn-ea"/>
                <a:cs typeface="Times New Roman" panose="02020603050405020304" pitchFamily="18" charset="0"/>
              </a:rPr>
              <a:t>Based on their utilization of the service, predicting which customers are most likely to cancel a subscription, or "leave a company."</a:t>
            </a:r>
          </a:p>
        </p:txBody>
      </p:sp>
      <p:sp>
        <p:nvSpPr>
          <p:cNvPr id="3" name="Content Placeholder 2">
            <a:extLst>
              <a:ext uri="{FF2B5EF4-FFF2-40B4-BE49-F238E27FC236}">
                <a16:creationId xmlns:a16="http://schemas.microsoft.com/office/drawing/2014/main" id="{878CF6CE-39C3-EA13-33B5-CA329038E427}"/>
              </a:ext>
            </a:extLst>
          </p:cNvPr>
          <p:cNvSpPr>
            <a:spLocks noGrp="1"/>
          </p:cNvSpPr>
          <p:nvPr>
            <p:ph idx="1"/>
          </p:nvPr>
        </p:nvSpPr>
        <p:spPr>
          <a:xfrm>
            <a:off x="430096" y="2077008"/>
            <a:ext cx="11049000" cy="2234185"/>
          </a:xfrm>
        </p:spPr>
        <p:txBody>
          <a:bodyPr>
            <a:normAutofit/>
          </a:bodyPr>
          <a:lstStyle/>
          <a:p>
            <a:r>
              <a:rPr lang="en-US" sz="3600" b="1" dirty="0">
                <a:solidFill>
                  <a:schemeClr val="accent2"/>
                </a:solidFill>
                <a:latin typeface="Times New Roman" panose="02020603050405020304" pitchFamily="18" charset="0"/>
                <a:cs typeface="Times New Roman" panose="02020603050405020304" pitchFamily="18" charset="0"/>
              </a:rPr>
              <a:t>OBJECTIVE</a:t>
            </a:r>
          </a:p>
          <a:p>
            <a:pPr algn="just"/>
            <a:r>
              <a:rPr lang="en-US" dirty="0">
                <a:solidFill>
                  <a:srgbClr val="333333"/>
                </a:solidFill>
                <a:latin typeface="Times New Roman" panose="02020603050405020304" pitchFamily="18" charset="0"/>
                <a:cs typeface="Times New Roman" panose="02020603050405020304" pitchFamily="18" charset="0"/>
              </a:rPr>
              <a:t>Predicting customer churn aims to locate departing clients for a telecommunications service provider in advance. The telecom service provider could plan their client retention strategy with the help of a customer churn forecast. With the deployment of data mining tools, the industry's large volume of data becomes the key resource for forecasting customer attrition.</a:t>
            </a:r>
          </a:p>
          <a:p>
            <a:endParaRPr lang="en-US" b="1" dirty="0">
              <a:solidFill>
                <a:srgbClr val="333333"/>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6C46D9C3-3843-2D61-9F00-AF3C7A63F5C3}"/>
              </a:ext>
            </a:extLst>
          </p:cNvPr>
          <p:cNvSpPr>
            <a:spLocks noGrp="1"/>
          </p:cNvSpPr>
          <p:nvPr>
            <p:ph type="ftr" sz="quarter" idx="10"/>
          </p:nvPr>
        </p:nvSpPr>
        <p:spPr>
          <a:xfrm>
            <a:off x="571499" y="6419410"/>
            <a:ext cx="4114800" cy="365125"/>
          </a:xfrm>
        </p:spPr>
        <p:txBody>
          <a:bodyPr/>
          <a:lstStyle/>
          <a:p>
            <a:pPr marL="0" lvl="0" indent="0" algn="l" rtl="0">
              <a:lnSpc>
                <a:spcPct val="100000"/>
              </a:lnSpc>
              <a:spcBef>
                <a:spcPts val="0"/>
              </a:spcBef>
              <a:spcAft>
                <a:spcPts val="0"/>
              </a:spcAft>
              <a:buSzPts val="1400"/>
              <a:buNone/>
            </a:pPr>
            <a:r>
              <a:rPr lang="id-ID" dirty="0"/>
              <a:t>UIC/IDS-561/Telecommunication Churn Prediction</a:t>
            </a:r>
          </a:p>
        </p:txBody>
      </p:sp>
      <p:sp>
        <p:nvSpPr>
          <p:cNvPr id="6" name="Content Placeholder 2">
            <a:extLst>
              <a:ext uri="{FF2B5EF4-FFF2-40B4-BE49-F238E27FC236}">
                <a16:creationId xmlns:a16="http://schemas.microsoft.com/office/drawing/2014/main" id="{8D50C159-F47D-4676-A453-E8C736409821}"/>
              </a:ext>
            </a:extLst>
          </p:cNvPr>
          <p:cNvSpPr txBox="1">
            <a:spLocks/>
          </p:cNvSpPr>
          <p:nvPr/>
        </p:nvSpPr>
        <p:spPr>
          <a:xfrm>
            <a:off x="426560" y="4311193"/>
            <a:ext cx="11049000" cy="152356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Tx/>
              <a:buNone/>
              <a:defRPr sz="2000" b="0" i="0" kern="1200">
                <a:solidFill>
                  <a:schemeClr val="tx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0" i="0" kern="1200">
                <a:solidFill>
                  <a:schemeClr val="tx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dirty="0">
                <a:solidFill>
                  <a:schemeClr val="accent2"/>
                </a:solidFill>
                <a:latin typeface="Times New Roman" panose="02020603050405020304" pitchFamily="18" charset="0"/>
                <a:cs typeface="Times New Roman" panose="02020603050405020304" pitchFamily="18" charset="0"/>
              </a:rPr>
              <a:t>DATASET</a:t>
            </a:r>
          </a:p>
          <a:p>
            <a:pPr algn="just"/>
            <a:r>
              <a:rPr lang="en-US" dirty="0">
                <a:solidFill>
                  <a:schemeClr val="tx1">
                    <a:lumMod val="50000"/>
                  </a:schemeClr>
                </a:solidFill>
                <a:effectLst/>
                <a:latin typeface="Times New Roman" panose="02020603050405020304" pitchFamily="18" charset="0"/>
                <a:ea typeface="Times New Roman" panose="02020603050405020304" pitchFamily="18" charset="0"/>
              </a:rPr>
              <a:t>The Telco Customer Churn </a:t>
            </a:r>
            <a:r>
              <a:rPr lang="en-US" u="sng" dirty="0">
                <a:solidFill>
                  <a:schemeClr val="accent2">
                    <a:lumMod val="25000"/>
                    <a:lumOff val="7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dataset</a:t>
            </a:r>
            <a:r>
              <a:rPr lang="en-US" dirty="0">
                <a:solidFill>
                  <a:schemeClr val="tx1">
                    <a:lumMod val="50000"/>
                  </a:schemeClr>
                </a:solidFill>
                <a:effectLst/>
                <a:latin typeface="Times New Roman" panose="02020603050405020304" pitchFamily="18" charset="0"/>
                <a:ea typeface="Times New Roman" panose="02020603050405020304" pitchFamily="18" charset="0"/>
              </a:rPr>
              <a:t> is what we are using. It has 7043 rows, and each row corresponds to a customer. Each customer has 21 traits or attributes (columns). On Kaggle, this dataset is accessible. </a:t>
            </a:r>
            <a:endParaRPr lang="en-US" sz="2400"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06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E72D-697E-D3B0-4820-30E0568370A9}"/>
              </a:ext>
            </a:extLst>
          </p:cNvPr>
          <p:cNvSpPr>
            <a:spLocks noGrp="1"/>
          </p:cNvSpPr>
          <p:nvPr>
            <p:ph type="title"/>
          </p:nvPr>
        </p:nvSpPr>
        <p:spPr>
          <a:xfrm>
            <a:off x="288695" y="73466"/>
            <a:ext cx="11048999" cy="548704"/>
          </a:xfrm>
        </p:spPr>
        <p:txBody>
          <a:bodyPr>
            <a:normAutofit/>
          </a:bodyPr>
          <a:lstStyle/>
          <a:p>
            <a:r>
              <a:rPr lang="en-US" sz="3200" dirty="0">
                <a:latin typeface="Times New Roman" panose="02020603050405020304" pitchFamily="18" charset="0"/>
                <a:cs typeface="Times New Roman" panose="02020603050405020304" pitchFamily="18" charset="0"/>
              </a:rPr>
              <a:t>DATA VISUALIZATION ON RAW DATA</a:t>
            </a:r>
          </a:p>
        </p:txBody>
      </p:sp>
      <p:sp>
        <p:nvSpPr>
          <p:cNvPr id="5" name="Footer Placeholder 3">
            <a:extLst>
              <a:ext uri="{FF2B5EF4-FFF2-40B4-BE49-F238E27FC236}">
                <a16:creationId xmlns:a16="http://schemas.microsoft.com/office/drawing/2014/main" id="{0C251475-75C0-CBC6-AA53-D6CDF4156E66}"/>
              </a:ext>
            </a:extLst>
          </p:cNvPr>
          <p:cNvSpPr>
            <a:spLocks noGrp="1"/>
          </p:cNvSpPr>
          <p:nvPr>
            <p:ph type="ftr" sz="quarter" idx="10"/>
          </p:nvPr>
        </p:nvSpPr>
        <p:spPr>
          <a:xfrm>
            <a:off x="571499" y="6419410"/>
            <a:ext cx="4114800" cy="365125"/>
          </a:xfrm>
        </p:spPr>
        <p:txBody>
          <a:bodyPr/>
          <a:lstStyle/>
          <a:p>
            <a:pPr marL="0" lvl="0" indent="0" algn="l" rtl="0">
              <a:lnSpc>
                <a:spcPct val="100000"/>
              </a:lnSpc>
              <a:spcBef>
                <a:spcPts val="0"/>
              </a:spcBef>
              <a:spcAft>
                <a:spcPts val="0"/>
              </a:spcAft>
              <a:buSzPts val="1400"/>
              <a:buNone/>
            </a:pPr>
            <a:r>
              <a:rPr lang="id-ID" dirty="0"/>
              <a:t>UIC/IDS-561/Telecommunication Churn Prediction</a:t>
            </a:r>
          </a:p>
        </p:txBody>
      </p:sp>
      <p:pic>
        <p:nvPicPr>
          <p:cNvPr id="6" name="Picture 5">
            <a:extLst>
              <a:ext uri="{FF2B5EF4-FFF2-40B4-BE49-F238E27FC236}">
                <a16:creationId xmlns:a16="http://schemas.microsoft.com/office/drawing/2014/main" id="{305DDC99-14A9-42D5-AAAF-42722B1D88BE}"/>
              </a:ext>
            </a:extLst>
          </p:cNvPr>
          <p:cNvPicPr>
            <a:picLocks noChangeAspect="1"/>
          </p:cNvPicPr>
          <p:nvPr/>
        </p:nvPicPr>
        <p:blipFill>
          <a:blip r:embed="rId2"/>
          <a:stretch>
            <a:fillRect/>
          </a:stretch>
        </p:blipFill>
        <p:spPr>
          <a:xfrm>
            <a:off x="571499" y="680992"/>
            <a:ext cx="10766195" cy="6064190"/>
          </a:xfrm>
          <a:prstGeom prst="rect">
            <a:avLst/>
          </a:prstGeom>
        </p:spPr>
      </p:pic>
    </p:spTree>
    <p:extLst>
      <p:ext uri="{BB962C8B-B14F-4D97-AF65-F5344CB8AC3E}">
        <p14:creationId xmlns:p14="http://schemas.microsoft.com/office/powerpoint/2010/main" val="243684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E72D-697E-D3B0-4820-30E0568370A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VISUALIZATION ON RAW DATA</a:t>
            </a:r>
          </a:p>
        </p:txBody>
      </p:sp>
      <p:sp>
        <p:nvSpPr>
          <p:cNvPr id="5" name="Footer Placeholder 3">
            <a:extLst>
              <a:ext uri="{FF2B5EF4-FFF2-40B4-BE49-F238E27FC236}">
                <a16:creationId xmlns:a16="http://schemas.microsoft.com/office/drawing/2014/main" id="{0C251475-75C0-CBC6-AA53-D6CDF4156E66}"/>
              </a:ext>
            </a:extLst>
          </p:cNvPr>
          <p:cNvSpPr>
            <a:spLocks noGrp="1"/>
          </p:cNvSpPr>
          <p:nvPr>
            <p:ph type="ftr" sz="quarter" idx="10"/>
          </p:nvPr>
        </p:nvSpPr>
        <p:spPr>
          <a:xfrm>
            <a:off x="571499" y="6419410"/>
            <a:ext cx="4114800" cy="365125"/>
          </a:xfrm>
        </p:spPr>
        <p:txBody>
          <a:bodyPr/>
          <a:lstStyle/>
          <a:p>
            <a:pPr marL="0" lvl="0" indent="0" algn="l" rtl="0">
              <a:lnSpc>
                <a:spcPct val="100000"/>
              </a:lnSpc>
              <a:spcBef>
                <a:spcPts val="0"/>
              </a:spcBef>
              <a:spcAft>
                <a:spcPts val="0"/>
              </a:spcAft>
              <a:buSzPts val="1400"/>
              <a:buNone/>
            </a:pPr>
            <a:r>
              <a:rPr lang="id-ID" dirty="0"/>
              <a:t>UIC/IDS-561/Telecommunication Churn Prediction</a:t>
            </a:r>
          </a:p>
        </p:txBody>
      </p:sp>
      <p:pic>
        <p:nvPicPr>
          <p:cNvPr id="10" name="Picture 9">
            <a:extLst>
              <a:ext uri="{FF2B5EF4-FFF2-40B4-BE49-F238E27FC236}">
                <a16:creationId xmlns:a16="http://schemas.microsoft.com/office/drawing/2014/main" id="{62A7A00F-86CE-4DE5-9F20-3B42A26A5703}"/>
              </a:ext>
            </a:extLst>
          </p:cNvPr>
          <p:cNvPicPr>
            <a:picLocks noChangeAspect="1"/>
          </p:cNvPicPr>
          <p:nvPr/>
        </p:nvPicPr>
        <p:blipFill>
          <a:blip r:embed="rId2"/>
          <a:stretch>
            <a:fillRect/>
          </a:stretch>
        </p:blipFill>
        <p:spPr>
          <a:xfrm>
            <a:off x="150216" y="2062716"/>
            <a:ext cx="3092713" cy="3466213"/>
          </a:xfrm>
          <a:prstGeom prst="rect">
            <a:avLst/>
          </a:prstGeom>
        </p:spPr>
      </p:pic>
      <p:pic>
        <p:nvPicPr>
          <p:cNvPr id="14" name="Picture 13">
            <a:extLst>
              <a:ext uri="{FF2B5EF4-FFF2-40B4-BE49-F238E27FC236}">
                <a16:creationId xmlns:a16="http://schemas.microsoft.com/office/drawing/2014/main" id="{7401BCB8-250D-4940-9DFE-962BE31BB8D0}"/>
              </a:ext>
            </a:extLst>
          </p:cNvPr>
          <p:cNvPicPr>
            <a:picLocks noChangeAspect="1"/>
          </p:cNvPicPr>
          <p:nvPr/>
        </p:nvPicPr>
        <p:blipFill>
          <a:blip r:embed="rId3"/>
          <a:stretch>
            <a:fillRect/>
          </a:stretch>
        </p:blipFill>
        <p:spPr>
          <a:xfrm>
            <a:off x="3472724" y="2062716"/>
            <a:ext cx="8493033" cy="3466213"/>
          </a:xfrm>
          <a:prstGeom prst="rect">
            <a:avLst/>
          </a:prstGeom>
        </p:spPr>
      </p:pic>
    </p:spTree>
    <p:extLst>
      <p:ext uri="{BB962C8B-B14F-4D97-AF65-F5344CB8AC3E}">
        <p14:creationId xmlns:p14="http://schemas.microsoft.com/office/powerpoint/2010/main" val="164165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A3E1-B225-4D1B-9145-B05861EC9642}"/>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DATA VISUALIZATION ON RAW DATA</a:t>
            </a:r>
            <a:endParaRPr lang="en-US" dirty="0"/>
          </a:p>
        </p:txBody>
      </p:sp>
      <p:sp>
        <p:nvSpPr>
          <p:cNvPr id="4" name="Footer Placeholder 3">
            <a:extLst>
              <a:ext uri="{FF2B5EF4-FFF2-40B4-BE49-F238E27FC236}">
                <a16:creationId xmlns:a16="http://schemas.microsoft.com/office/drawing/2014/main" id="{35141530-C0EF-4E9B-BD30-525BF3F450DC}"/>
              </a:ext>
            </a:extLst>
          </p:cNvPr>
          <p:cNvSpPr>
            <a:spLocks noGrp="1"/>
          </p:cNvSpPr>
          <p:nvPr>
            <p:ph type="ftr" sz="quarter" idx="10"/>
          </p:nvPr>
        </p:nvSpPr>
        <p:spPr/>
        <p:txBody>
          <a:bodyPr/>
          <a:lstStyle/>
          <a:p>
            <a:r>
              <a:rPr lang="en-US"/>
              <a:t>UIC/IDS-561/Telecommunication Churn Prediction</a:t>
            </a:r>
            <a:endParaRPr lang="en-US" dirty="0"/>
          </a:p>
        </p:txBody>
      </p:sp>
      <p:pic>
        <p:nvPicPr>
          <p:cNvPr id="6" name="Picture 5">
            <a:extLst>
              <a:ext uri="{FF2B5EF4-FFF2-40B4-BE49-F238E27FC236}">
                <a16:creationId xmlns:a16="http://schemas.microsoft.com/office/drawing/2014/main" id="{D697E72E-7D1C-4D13-B2E7-6EADFBAD7BD3}"/>
              </a:ext>
            </a:extLst>
          </p:cNvPr>
          <p:cNvPicPr>
            <a:picLocks noChangeAspect="1"/>
          </p:cNvPicPr>
          <p:nvPr/>
        </p:nvPicPr>
        <p:blipFill>
          <a:blip r:embed="rId2"/>
          <a:stretch>
            <a:fillRect/>
          </a:stretch>
        </p:blipFill>
        <p:spPr>
          <a:xfrm>
            <a:off x="571498" y="1394887"/>
            <a:ext cx="11460245" cy="3360409"/>
          </a:xfrm>
          <a:prstGeom prst="rect">
            <a:avLst/>
          </a:prstGeom>
        </p:spPr>
      </p:pic>
      <p:sp>
        <p:nvSpPr>
          <p:cNvPr id="7" name="TextBox 6">
            <a:extLst>
              <a:ext uri="{FF2B5EF4-FFF2-40B4-BE49-F238E27FC236}">
                <a16:creationId xmlns:a16="http://schemas.microsoft.com/office/drawing/2014/main" id="{0AC40AD1-972C-4DAC-A984-8627638F3E21}"/>
              </a:ext>
            </a:extLst>
          </p:cNvPr>
          <p:cNvSpPr txBox="1"/>
          <p:nvPr/>
        </p:nvSpPr>
        <p:spPr>
          <a:xfrm>
            <a:off x="820131" y="5342591"/>
            <a:ext cx="7463673" cy="861774"/>
          </a:xfrm>
          <a:prstGeom prst="rect">
            <a:avLst/>
          </a:prstGeom>
          <a:noFill/>
        </p:spPr>
        <p:txBody>
          <a:bodyPr wrap="square">
            <a:spAutoFit/>
          </a:bodyPr>
          <a:lstStyle/>
          <a:p>
            <a:pPr marL="285750" indent="-285750">
              <a:buFont typeface="Arial" panose="020B0604020202020204" pitchFamily="34" charset="0"/>
              <a:buChar char="•"/>
            </a:pPr>
            <a:r>
              <a:rPr lang="en-US" dirty="0"/>
              <a:t>﻿﻿</a:t>
            </a:r>
            <a:r>
              <a:rPr lang="en-US" sz="1600" dirty="0">
                <a:solidFill>
                  <a:srgbClr val="333333"/>
                </a:solidFill>
                <a:latin typeface="Times New Roman" panose="02020603050405020304" pitchFamily="18" charset="0"/>
                <a:cs typeface="Times New Roman" panose="02020603050405020304" pitchFamily="18" charset="0"/>
              </a:rPr>
              <a:t>Count of customerID for No 605 was higher than Yes 322.﻿</a:t>
            </a:r>
          </a:p>
          <a:p>
            <a:pPr marL="285750" indent="-285750">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﻿No. accounted for 65.26% of the Count of customerID.﻿</a:t>
            </a:r>
          </a:p>
          <a:p>
            <a:pPr marL="285750" indent="-285750">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﻿No. had 605 Count of customerID and Yes had 322.﻿</a:t>
            </a:r>
          </a:p>
        </p:txBody>
      </p:sp>
    </p:spTree>
    <p:extLst>
      <p:ext uri="{BB962C8B-B14F-4D97-AF65-F5344CB8AC3E}">
        <p14:creationId xmlns:p14="http://schemas.microsoft.com/office/powerpoint/2010/main" val="105049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492B-6DE6-5D3C-2DD4-7672C6D0F9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BEST MODEL AND RESULTS </a:t>
            </a:r>
            <a:endParaRPr lang="en-US" dirty="0"/>
          </a:p>
        </p:txBody>
      </p:sp>
      <p:sp>
        <p:nvSpPr>
          <p:cNvPr id="5" name="Footer Placeholder 3">
            <a:extLst>
              <a:ext uri="{FF2B5EF4-FFF2-40B4-BE49-F238E27FC236}">
                <a16:creationId xmlns:a16="http://schemas.microsoft.com/office/drawing/2014/main" id="{E5BC870A-839E-0E26-F0B6-E4D6E2A4920B}"/>
              </a:ext>
            </a:extLst>
          </p:cNvPr>
          <p:cNvSpPr>
            <a:spLocks noGrp="1"/>
          </p:cNvSpPr>
          <p:nvPr>
            <p:ph type="ftr" sz="quarter" idx="10"/>
          </p:nvPr>
        </p:nvSpPr>
        <p:spPr>
          <a:xfrm>
            <a:off x="571499" y="6419410"/>
            <a:ext cx="4114800" cy="365125"/>
          </a:xfrm>
        </p:spPr>
        <p:txBody>
          <a:bodyPr/>
          <a:lstStyle/>
          <a:p>
            <a:pPr marL="0" lvl="0" indent="0" algn="l" rtl="0">
              <a:lnSpc>
                <a:spcPct val="100000"/>
              </a:lnSpc>
              <a:spcBef>
                <a:spcPts val="0"/>
              </a:spcBef>
              <a:spcAft>
                <a:spcPts val="0"/>
              </a:spcAft>
              <a:buSzPts val="1400"/>
              <a:buNone/>
            </a:pPr>
            <a:r>
              <a:rPr lang="id-ID" dirty="0"/>
              <a:t>UIC/IDS-561/Telecommunication Churn Prediction</a:t>
            </a:r>
          </a:p>
        </p:txBody>
      </p:sp>
      <p:sp>
        <p:nvSpPr>
          <p:cNvPr id="20" name="TextBox 19">
            <a:extLst>
              <a:ext uri="{FF2B5EF4-FFF2-40B4-BE49-F238E27FC236}">
                <a16:creationId xmlns:a16="http://schemas.microsoft.com/office/drawing/2014/main" id="{83CB696B-5AA9-4740-8771-6F815A2A0622}"/>
              </a:ext>
            </a:extLst>
          </p:cNvPr>
          <p:cNvSpPr txBox="1"/>
          <p:nvPr/>
        </p:nvSpPr>
        <p:spPr>
          <a:xfrm>
            <a:off x="3461994" y="5525452"/>
            <a:ext cx="6094428" cy="369332"/>
          </a:xfrm>
          <a:prstGeom prst="rect">
            <a:avLst/>
          </a:prstGeom>
          <a:noFill/>
        </p:spPr>
        <p:txBody>
          <a:bodyPr wrap="square">
            <a:spAutoFit/>
          </a:bodyPr>
          <a:lstStyle/>
          <a:p>
            <a:pPr marL="120650" marR="0" lvl="0" algn="l" rtl="0">
              <a:lnSpc>
                <a:spcPct val="100000"/>
              </a:lnSpc>
              <a:spcBef>
                <a:spcPts val="0"/>
              </a:spcBef>
              <a:spcAft>
                <a:spcPts val="0"/>
              </a:spcAft>
              <a:buClr>
                <a:srgbClr val="000000"/>
              </a:buClr>
              <a:buSzPts val="1700"/>
            </a:pPr>
            <a:r>
              <a:rPr lang="en-US" sz="1800" b="0" i="0" u="none" strike="noStrike" cap="none" dirty="0">
                <a:solidFill>
                  <a:srgbClr val="000000"/>
                </a:solidFill>
                <a:latin typeface="Arial"/>
                <a:ea typeface="Arial"/>
                <a:cs typeface="Arial"/>
                <a:sym typeface="Arial"/>
              </a:rPr>
              <a:t>Logistic Regression Model using </a:t>
            </a:r>
            <a:r>
              <a:rPr lang="en-IN" sz="1800" dirty="0" err="1">
                <a:solidFill>
                  <a:srgbClr val="000000"/>
                </a:solidFill>
                <a:effectLst/>
                <a:latin typeface="Arial" panose="020B0604020202020204" pitchFamily="34" charset="0"/>
                <a:ea typeface="Arial" panose="020B0604020202020204" pitchFamily="34" charset="0"/>
              </a:rPr>
              <a:t>pyspark</a:t>
            </a:r>
            <a:r>
              <a:rPr lang="en-IN" sz="1800" dirty="0">
                <a:solidFill>
                  <a:srgbClr val="000000"/>
                </a:solidFill>
                <a:effectLst/>
                <a:latin typeface="Arial" panose="020B0604020202020204" pitchFamily="34" charset="0"/>
                <a:ea typeface="Arial" panose="020B0604020202020204" pitchFamily="34" charset="0"/>
              </a:rPr>
              <a:t> </a:t>
            </a:r>
            <a:r>
              <a:rPr lang="en-US" sz="1800" b="0" i="0" u="none" strike="noStrike" cap="none" dirty="0">
                <a:solidFill>
                  <a:srgbClr val="000000"/>
                </a:solidFill>
                <a:latin typeface="Arial"/>
                <a:ea typeface="Arial"/>
                <a:cs typeface="Arial"/>
                <a:sym typeface="Arial"/>
              </a:rPr>
              <a:t> </a:t>
            </a:r>
            <a:endParaRPr lang="en-US" sz="1800" b="0" i="0" u="none" strike="noStrike" cap="none" dirty="0">
              <a:solidFill>
                <a:srgbClr val="292929"/>
              </a:solidFill>
              <a:highlight>
                <a:srgbClr val="FFFFFF"/>
              </a:highlight>
              <a:latin typeface="Arial"/>
              <a:ea typeface="Arial"/>
              <a:cs typeface="Arial"/>
              <a:sym typeface="Arial"/>
            </a:endParaRPr>
          </a:p>
        </p:txBody>
      </p:sp>
      <p:sp>
        <p:nvSpPr>
          <p:cNvPr id="7" name="TextBox 6">
            <a:extLst>
              <a:ext uri="{FF2B5EF4-FFF2-40B4-BE49-F238E27FC236}">
                <a16:creationId xmlns:a16="http://schemas.microsoft.com/office/drawing/2014/main" id="{1CB62E3B-052C-45FC-A543-17FA87D7082E}"/>
              </a:ext>
            </a:extLst>
          </p:cNvPr>
          <p:cNvSpPr txBox="1"/>
          <p:nvPr/>
        </p:nvSpPr>
        <p:spPr>
          <a:xfrm>
            <a:off x="567179" y="1141389"/>
            <a:ext cx="7200507" cy="1200329"/>
          </a:xfrm>
          <a:prstGeom prst="rect">
            <a:avLst/>
          </a:prstGeom>
          <a:noFill/>
        </p:spPr>
        <p:txBody>
          <a:bodyPr wrap="square">
            <a:spAutoFit/>
          </a:bodyPr>
          <a:lstStyle/>
          <a:p>
            <a:pPr marL="120650" marR="0" lvl="0" algn="l" rtl="0">
              <a:lnSpc>
                <a:spcPct val="100000"/>
              </a:lnSpc>
              <a:spcBef>
                <a:spcPts val="0"/>
              </a:spcBef>
              <a:spcAft>
                <a:spcPts val="0"/>
              </a:spcAft>
              <a:buClr>
                <a:srgbClr val="000000"/>
              </a:buClr>
              <a:buSzPts val="1700"/>
            </a:pPr>
            <a:r>
              <a:rPr lang="en-US" sz="1800" b="0" i="0" u="none" strike="noStrike" cap="none" dirty="0">
                <a:solidFill>
                  <a:srgbClr val="000000"/>
                </a:solidFill>
                <a:latin typeface="Arial"/>
                <a:ea typeface="Arial"/>
                <a:cs typeface="Arial"/>
                <a:sym typeface="Arial"/>
              </a:rPr>
              <a:t>The Machine learning algorithms used to build models are:- </a:t>
            </a:r>
          </a:p>
          <a:p>
            <a:pPr marL="120650" marR="0" lvl="0" algn="l" rtl="0">
              <a:lnSpc>
                <a:spcPct val="100000"/>
              </a:lnSpc>
              <a:spcBef>
                <a:spcPts val="0"/>
              </a:spcBef>
              <a:spcAft>
                <a:spcPts val="0"/>
              </a:spcAft>
              <a:buClr>
                <a:srgbClr val="000000"/>
              </a:buClr>
              <a:buSzPts val="1700"/>
            </a:pPr>
            <a:endParaRPr lang="en-US" dirty="0">
              <a:solidFill>
                <a:srgbClr val="000000"/>
              </a:solidFill>
              <a:latin typeface="Arial"/>
              <a:ea typeface="Arial"/>
              <a:cs typeface="Arial"/>
              <a:sym typeface="Arial"/>
            </a:endParaRPr>
          </a:p>
          <a:p>
            <a:pPr marL="406400" marR="0" lvl="0" indent="-285750" algn="l" rtl="0">
              <a:lnSpc>
                <a:spcPct val="100000"/>
              </a:lnSpc>
              <a:spcBef>
                <a:spcPts val="0"/>
              </a:spcBef>
              <a:spcAft>
                <a:spcPts val="0"/>
              </a:spcAft>
              <a:buClr>
                <a:srgbClr val="000000"/>
              </a:buClr>
              <a:buSzPts val="1700"/>
              <a:buFont typeface="Arial" panose="020B0604020202020204" pitchFamily="34" charset="0"/>
              <a:buChar char="•"/>
            </a:pPr>
            <a:r>
              <a:rPr lang="en-US" sz="1800" b="0" i="0" u="none" strike="noStrike" cap="none" dirty="0">
                <a:solidFill>
                  <a:srgbClr val="000000"/>
                </a:solidFill>
                <a:latin typeface="Arial"/>
                <a:ea typeface="Arial"/>
                <a:cs typeface="Arial"/>
                <a:sym typeface="Arial"/>
              </a:rPr>
              <a:t>Logistic Regression Model </a:t>
            </a:r>
          </a:p>
          <a:p>
            <a:pPr marL="406400" marR="0" lvl="0" indent="-285750" algn="l" rtl="0">
              <a:lnSpc>
                <a:spcPct val="100000"/>
              </a:lnSpc>
              <a:spcBef>
                <a:spcPts val="0"/>
              </a:spcBef>
              <a:spcAft>
                <a:spcPts val="0"/>
              </a:spcAft>
              <a:buClr>
                <a:srgbClr val="000000"/>
              </a:buClr>
              <a:buSzPts val="1700"/>
              <a:buFont typeface="Arial" panose="020B0604020202020204" pitchFamily="34" charset="0"/>
              <a:buChar char="•"/>
            </a:pPr>
            <a:r>
              <a:rPr lang="en-US" dirty="0">
                <a:solidFill>
                  <a:srgbClr val="000000"/>
                </a:solidFill>
                <a:latin typeface="Arial"/>
                <a:ea typeface="Arial"/>
                <a:cs typeface="Arial"/>
                <a:sym typeface="Arial"/>
              </a:rPr>
              <a:t>Naïve Bayes Model</a:t>
            </a:r>
            <a:endParaRPr lang="en-US" sz="18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215BA674-9E84-4B71-94E9-D141A432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35" y="2796116"/>
            <a:ext cx="4772543" cy="2254201"/>
          </a:xfrm>
          <a:prstGeom prst="rect">
            <a:avLst/>
          </a:prstGeom>
        </p:spPr>
      </p:pic>
      <p:pic>
        <p:nvPicPr>
          <p:cNvPr id="9" name="Picture 8">
            <a:extLst>
              <a:ext uri="{FF2B5EF4-FFF2-40B4-BE49-F238E27FC236}">
                <a16:creationId xmlns:a16="http://schemas.microsoft.com/office/drawing/2014/main" id="{CFCCBFEE-D6B7-4540-AB96-72B7EBEDB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607" y="2796116"/>
            <a:ext cx="4369328" cy="2254201"/>
          </a:xfrm>
          <a:prstGeom prst="rect">
            <a:avLst/>
          </a:prstGeom>
        </p:spPr>
      </p:pic>
    </p:spTree>
    <p:extLst>
      <p:ext uri="{BB962C8B-B14F-4D97-AF65-F5344CB8AC3E}">
        <p14:creationId xmlns:p14="http://schemas.microsoft.com/office/powerpoint/2010/main" val="23716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52AD-FD6E-74E4-132D-4E82311E6B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BEST MODEL AND RESULTS </a:t>
            </a:r>
          </a:p>
        </p:txBody>
      </p:sp>
      <p:sp>
        <p:nvSpPr>
          <p:cNvPr id="5" name="Footer Placeholder 3">
            <a:extLst>
              <a:ext uri="{FF2B5EF4-FFF2-40B4-BE49-F238E27FC236}">
                <a16:creationId xmlns:a16="http://schemas.microsoft.com/office/drawing/2014/main" id="{AEC33BE0-2953-34BD-4C60-A0D53F1ABDB5}"/>
              </a:ext>
            </a:extLst>
          </p:cNvPr>
          <p:cNvSpPr>
            <a:spLocks noGrp="1"/>
          </p:cNvSpPr>
          <p:nvPr>
            <p:ph type="ftr" sz="quarter" idx="10"/>
          </p:nvPr>
        </p:nvSpPr>
        <p:spPr>
          <a:xfrm>
            <a:off x="571499" y="6419410"/>
            <a:ext cx="4114800" cy="365125"/>
          </a:xfrm>
        </p:spPr>
        <p:txBody>
          <a:bodyPr/>
          <a:lstStyle/>
          <a:p>
            <a:pPr marL="0" lvl="0" indent="0" algn="l" rtl="0">
              <a:lnSpc>
                <a:spcPct val="100000"/>
              </a:lnSpc>
              <a:spcBef>
                <a:spcPts val="0"/>
              </a:spcBef>
              <a:spcAft>
                <a:spcPts val="0"/>
              </a:spcAft>
              <a:buSzPts val="1400"/>
              <a:buNone/>
            </a:pPr>
            <a:r>
              <a:rPr lang="id-ID" dirty="0"/>
              <a:t>UIC/IDS-561/Telecommunication Churn Prediction</a:t>
            </a:r>
          </a:p>
        </p:txBody>
      </p:sp>
      <p:sp>
        <p:nvSpPr>
          <p:cNvPr id="9" name="Google Shape;182;g117e2aa7c27_0_1">
            <a:extLst>
              <a:ext uri="{FF2B5EF4-FFF2-40B4-BE49-F238E27FC236}">
                <a16:creationId xmlns:a16="http://schemas.microsoft.com/office/drawing/2014/main" id="{14EBE0C5-6479-423C-A760-5CC96D76B8AD}"/>
              </a:ext>
            </a:extLst>
          </p:cNvPr>
          <p:cNvSpPr txBox="1"/>
          <p:nvPr/>
        </p:nvSpPr>
        <p:spPr>
          <a:xfrm>
            <a:off x="2280107" y="4850084"/>
            <a:ext cx="7326600" cy="446246"/>
          </a:xfrm>
          <a:prstGeom prst="rect">
            <a:avLst/>
          </a:prstGeom>
          <a:noFill/>
          <a:ln>
            <a:noFill/>
          </a:ln>
        </p:spPr>
        <p:txBody>
          <a:bodyPr spcFirstLastPara="1" wrap="square" lIns="91425" tIns="91425" rIns="91425" bIns="91425" anchor="t" anchorCtr="0">
            <a:spAutoFit/>
          </a:bodyPr>
          <a:lstStyle/>
          <a:p>
            <a:pPr marL="120650" marR="0" lvl="0" algn="ctr" rtl="0">
              <a:lnSpc>
                <a:spcPct val="100000"/>
              </a:lnSpc>
              <a:spcBef>
                <a:spcPts val="0"/>
              </a:spcBef>
              <a:spcAft>
                <a:spcPts val="0"/>
              </a:spcAft>
              <a:buClr>
                <a:srgbClr val="000000"/>
              </a:buClr>
              <a:buSzPts val="1700"/>
            </a:pPr>
            <a:r>
              <a:rPr lang="en-US" sz="1600" dirty="0">
                <a:solidFill>
                  <a:srgbClr val="000000"/>
                </a:solidFill>
                <a:latin typeface="Arial"/>
                <a:ea typeface="Arial"/>
                <a:cs typeface="Arial"/>
                <a:sym typeface="Arial"/>
              </a:rPr>
              <a:t>Naïve Bayes</a:t>
            </a:r>
            <a:r>
              <a:rPr lang="en-US" sz="1600" b="0" i="0" u="none" strike="noStrike" cap="none" dirty="0">
                <a:solidFill>
                  <a:srgbClr val="000000"/>
                </a:solidFill>
                <a:latin typeface="Arial"/>
                <a:ea typeface="Arial"/>
                <a:cs typeface="Arial"/>
                <a:sym typeface="Arial"/>
              </a:rPr>
              <a:t> Model using </a:t>
            </a:r>
            <a:r>
              <a:rPr lang="en-IN" sz="1600" dirty="0" err="1">
                <a:solidFill>
                  <a:srgbClr val="000000"/>
                </a:solidFill>
                <a:effectLst/>
                <a:latin typeface="Arial" panose="020B0604020202020204" pitchFamily="34" charset="0"/>
                <a:ea typeface="Arial" panose="020B0604020202020204" pitchFamily="34" charset="0"/>
              </a:rPr>
              <a:t>pyspark</a:t>
            </a:r>
            <a:r>
              <a:rPr lang="en-IN" sz="1600" dirty="0">
                <a:solidFill>
                  <a:srgbClr val="000000"/>
                </a:solidFill>
                <a:effectLst/>
                <a:latin typeface="Arial" panose="020B0604020202020204" pitchFamily="34" charset="0"/>
                <a:ea typeface="Arial" panose="020B0604020202020204" pitchFamily="34" charset="0"/>
              </a:rPr>
              <a:t> </a:t>
            </a:r>
            <a:r>
              <a:rPr lang="en-US" sz="1600" b="0" i="0" u="none" strike="noStrike" cap="none" dirty="0">
                <a:solidFill>
                  <a:srgbClr val="000000"/>
                </a:solidFill>
                <a:latin typeface="Arial"/>
                <a:ea typeface="Arial"/>
                <a:cs typeface="Arial"/>
                <a:sym typeface="Arial"/>
              </a:rPr>
              <a:t> </a:t>
            </a:r>
            <a:endParaRPr lang="en-US" sz="1600" b="0" i="0" u="none" strike="noStrike" cap="none" dirty="0">
              <a:solidFill>
                <a:srgbClr val="292929"/>
              </a:solidFill>
              <a:highlight>
                <a:srgbClr val="FFFFFF"/>
              </a:highlight>
              <a:latin typeface="Arial"/>
              <a:ea typeface="Arial"/>
              <a:cs typeface="Arial"/>
              <a:sym typeface="Arial"/>
            </a:endParaRPr>
          </a:p>
        </p:txBody>
      </p:sp>
      <p:pic>
        <p:nvPicPr>
          <p:cNvPr id="7" name="Picture 6">
            <a:extLst>
              <a:ext uri="{FF2B5EF4-FFF2-40B4-BE49-F238E27FC236}">
                <a16:creationId xmlns:a16="http://schemas.microsoft.com/office/drawing/2014/main" id="{87C8E620-BFF0-4D1D-BD1B-149EEA95E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51" y="2028743"/>
            <a:ext cx="4690691" cy="2442937"/>
          </a:xfrm>
          <a:prstGeom prst="rect">
            <a:avLst/>
          </a:prstGeom>
        </p:spPr>
      </p:pic>
      <p:pic>
        <p:nvPicPr>
          <p:cNvPr id="10" name="Picture 9">
            <a:extLst>
              <a:ext uri="{FF2B5EF4-FFF2-40B4-BE49-F238E27FC236}">
                <a16:creationId xmlns:a16="http://schemas.microsoft.com/office/drawing/2014/main" id="{FE33FBE8-F151-415B-8021-E2CA8581F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613" y="2059697"/>
            <a:ext cx="4501492" cy="2448404"/>
          </a:xfrm>
          <a:prstGeom prst="rect">
            <a:avLst/>
          </a:prstGeom>
        </p:spPr>
      </p:pic>
    </p:spTree>
    <p:extLst>
      <p:ext uri="{BB962C8B-B14F-4D97-AF65-F5344CB8AC3E}">
        <p14:creationId xmlns:p14="http://schemas.microsoft.com/office/powerpoint/2010/main" val="242545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797B-307B-4A09-B30B-5DFF99FBD9A8}"/>
              </a:ext>
            </a:extLst>
          </p:cNvPr>
          <p:cNvSpPr>
            <a:spLocks noGrp="1"/>
          </p:cNvSpPr>
          <p:nvPr>
            <p:ph type="title"/>
          </p:nvPr>
        </p:nvSpPr>
        <p:spPr/>
        <p:txBody>
          <a:bodyPr/>
          <a:lstStyle/>
          <a:p>
            <a:r>
              <a:rPr lang="en-US" dirty="0"/>
              <a:t>RESULTS</a:t>
            </a:r>
          </a:p>
        </p:txBody>
      </p:sp>
      <p:sp>
        <p:nvSpPr>
          <p:cNvPr id="4" name="Footer Placeholder 3">
            <a:extLst>
              <a:ext uri="{FF2B5EF4-FFF2-40B4-BE49-F238E27FC236}">
                <a16:creationId xmlns:a16="http://schemas.microsoft.com/office/drawing/2014/main" id="{BA9937A1-DECA-4141-BA21-8725856C142C}"/>
              </a:ext>
            </a:extLst>
          </p:cNvPr>
          <p:cNvSpPr>
            <a:spLocks noGrp="1"/>
          </p:cNvSpPr>
          <p:nvPr>
            <p:ph type="ftr" sz="quarter" idx="10"/>
          </p:nvPr>
        </p:nvSpPr>
        <p:spPr/>
        <p:txBody>
          <a:bodyPr/>
          <a:lstStyle/>
          <a:p>
            <a:r>
              <a:rPr lang="en-US" dirty="0"/>
              <a:t>UIC/IDS-561/Telecommunication Churn Prediction</a:t>
            </a:r>
          </a:p>
        </p:txBody>
      </p:sp>
      <p:sp>
        <p:nvSpPr>
          <p:cNvPr id="9" name="TextBox 8">
            <a:extLst>
              <a:ext uri="{FF2B5EF4-FFF2-40B4-BE49-F238E27FC236}">
                <a16:creationId xmlns:a16="http://schemas.microsoft.com/office/drawing/2014/main" id="{22A2FFCF-003B-45D4-B9FF-A7BBF80F4C1C}"/>
              </a:ext>
            </a:extLst>
          </p:cNvPr>
          <p:cNvSpPr txBox="1"/>
          <p:nvPr/>
        </p:nvSpPr>
        <p:spPr>
          <a:xfrm>
            <a:off x="285943" y="1116395"/>
            <a:ext cx="11334555" cy="2310248"/>
          </a:xfrm>
          <a:prstGeom prst="rect">
            <a:avLst/>
          </a:prstGeom>
          <a:noFill/>
        </p:spPr>
        <p:txBody>
          <a:bodyPr wrap="square">
            <a:spAutoFit/>
          </a:bodyPr>
          <a:lstStyle/>
          <a:p>
            <a:pPr>
              <a:lnSpc>
                <a:spcPct val="150000"/>
              </a:lnSpc>
            </a:pPr>
            <a:r>
              <a:rPr lang="en-US" sz="1800" b="1" u="sng" dirty="0">
                <a:solidFill>
                  <a:srgbClr val="333333"/>
                </a:solidFill>
                <a:effectLst/>
                <a:latin typeface="Times" panose="02020603050405020304" pitchFamily="18" charset="0"/>
                <a:ea typeface="Times" panose="02020603050405020304" pitchFamily="18" charset="0"/>
              </a:rPr>
              <a:t>FINAL RESULTS BASED ON PREDICTION MODELS</a:t>
            </a:r>
            <a:r>
              <a:rPr lang="en-US" sz="1800" b="1" dirty="0">
                <a:solidFill>
                  <a:srgbClr val="333333"/>
                </a:solidFill>
                <a:effectLst/>
                <a:latin typeface="Times" panose="02020603050405020304" pitchFamily="18" charset="0"/>
                <a:ea typeface="Times" panose="02020603050405020304" pitchFamily="18" charset="0"/>
              </a:rPr>
              <a:t>:</a:t>
            </a: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The logistic regression model has a similar area under the true positive vs. false positive ROC curve of ~99.00 % and a training and testing accuracy of ~93%. </a:t>
            </a:r>
          </a:p>
          <a:p>
            <a:pPr marL="285750" indent="-285750">
              <a:lnSpc>
                <a:spcPct val="150000"/>
              </a:lnSpc>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The regularization parameter in use is to blame for this. A good model fit is implied by the same train/test accuracies and AUC.</a:t>
            </a:r>
            <a:endParaRPr lang="en-US" sz="1800" dirty="0">
              <a:solidFill>
                <a:srgbClr val="333333"/>
              </a:solidFill>
              <a:effectLst/>
              <a:latin typeface="Times" panose="02020603050405020304" pitchFamily="18" charset="0"/>
              <a:ea typeface="Times" panose="02020603050405020304" pitchFamily="18" charset="0"/>
            </a:endParaRPr>
          </a:p>
          <a:p>
            <a:pPr marL="285750" indent="-285750">
              <a:lnSpc>
                <a:spcPct val="150000"/>
              </a:lnSpc>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The multinomial naive Bayes model yields a training and testing accuracy of ~62%; the similarity between the two values suggests a strong model fit. ROC curves have training and testing AUCs of ~53% each.</a:t>
            </a:r>
          </a:p>
        </p:txBody>
      </p:sp>
      <p:sp>
        <p:nvSpPr>
          <p:cNvPr id="10" name="TextBox 9">
            <a:extLst>
              <a:ext uri="{FF2B5EF4-FFF2-40B4-BE49-F238E27FC236}">
                <a16:creationId xmlns:a16="http://schemas.microsoft.com/office/drawing/2014/main" id="{DD582018-C17A-4471-B91F-83C4C536227F}"/>
              </a:ext>
            </a:extLst>
          </p:cNvPr>
          <p:cNvSpPr txBox="1"/>
          <p:nvPr/>
        </p:nvSpPr>
        <p:spPr>
          <a:xfrm>
            <a:off x="285943" y="3680484"/>
            <a:ext cx="11447676" cy="2253630"/>
          </a:xfrm>
          <a:prstGeom prst="rect">
            <a:avLst/>
          </a:prstGeom>
          <a:noFill/>
        </p:spPr>
        <p:txBody>
          <a:bodyPr wrap="square">
            <a:spAutoFit/>
          </a:bodyPr>
          <a:lstStyle/>
          <a:p>
            <a:pPr marR="0" lvl="0" algn="just">
              <a:lnSpc>
                <a:spcPct val="115000"/>
              </a:lnSpc>
              <a:spcBef>
                <a:spcPts val="0"/>
              </a:spcBef>
              <a:spcAft>
                <a:spcPts val="0"/>
              </a:spcAft>
            </a:pPr>
            <a:r>
              <a:rPr lang="en-US" sz="1800" b="1" u="sng" dirty="0">
                <a:solidFill>
                  <a:srgbClr val="333333"/>
                </a:solidFill>
                <a:effectLst/>
                <a:latin typeface="Times" panose="02020603050405020304" pitchFamily="18" charset="0"/>
                <a:ea typeface="Times" panose="02020603050405020304" pitchFamily="18" charset="0"/>
              </a:rPr>
              <a:t>FINAL RESULTS BASED ON DATA VISUALIZATIONS</a:t>
            </a:r>
            <a:endParaRPr lang="en-US" sz="1600" dirty="0">
              <a:solidFill>
                <a:srgbClr val="333333"/>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By offering customers a long-term contract of 2 years, the customer churn rate can be reduced.</a:t>
            </a:r>
          </a:p>
          <a:p>
            <a:pPr marL="285750" marR="0" lvl="0" indent="-285750" algn="just">
              <a:lnSpc>
                <a:spcPct val="150000"/>
              </a:lnSpc>
              <a:spcBef>
                <a:spcPts val="0"/>
              </a:spcBef>
              <a:spcAft>
                <a:spcPts val="0"/>
              </a:spcAf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People with very high or very low tenure and senior citizens are leaving the service. The company should introduce new plans and services to senior citizens to reduce the churn rate.</a:t>
            </a:r>
          </a:p>
          <a:p>
            <a:pPr marL="285750" marR="0" lvl="0" indent="-285750" algn="just">
              <a:lnSpc>
                <a:spcPct val="150000"/>
              </a:lnSpc>
              <a:spcBef>
                <a:spcPts val="0"/>
              </a:spcBef>
              <a:spcAft>
                <a:spcPts val="0"/>
              </a:spcAf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There is no problem with monthly pricing or the manner of payment, but most clients cannot afford a two-year subscription, so the business needs to produce new offers and schemes</a:t>
            </a:r>
            <a:r>
              <a:rPr lang="en-US" sz="1800" u="none" strike="noStrike" dirty="0">
                <a:solidFill>
                  <a:srgbClr val="333333"/>
                </a:solidFill>
                <a:effectLst/>
                <a:latin typeface="Times" panose="02020603050405020304" pitchFamily="18" charset="0"/>
                <a:ea typeface="Times" panose="02020603050405020304" pitchFamily="18" charset="0"/>
              </a:rPr>
              <a:t>.</a:t>
            </a:r>
            <a:endParaRPr lang="en-US" sz="1600" u="none" strike="noStrike" dirty="0">
              <a:solidFill>
                <a:srgbClr val="333333"/>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99587874"/>
      </p:ext>
    </p:extLst>
  </p:cSld>
  <p:clrMapOvr>
    <a:masterClrMapping/>
  </p:clrMapOvr>
</p:sld>
</file>

<file path=ppt/theme/theme1.xml><?xml version="1.0" encoding="utf-8"?>
<a:theme xmlns:a="http://schemas.openxmlformats.org/drawingml/2006/main" name="1_UIC">
  <a:themeElements>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C" id="{B82EF8CA-CF45-B347-9F86-BDCB680E2AB6}" vid="{5E8F787F-D014-A040-8B66-4854019F9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14686</TotalTime>
  <Words>600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Open Sans</vt:lpstr>
      <vt:lpstr>System Font Regular</vt:lpstr>
      <vt:lpstr>Times</vt:lpstr>
      <vt:lpstr>Times New Roman</vt:lpstr>
      <vt:lpstr>1_UIC</vt:lpstr>
      <vt:lpstr>TELECOMMUNICATION CHURN PREDICTION</vt:lpstr>
      <vt:lpstr>WHAT IS CHURN RATE?</vt:lpstr>
      <vt:lpstr>PROBLEM STATEMENT  Based on their utilization of the service, predicting which customers are most likely to cancel a subscription, or "leave a company."</vt:lpstr>
      <vt:lpstr>DATA VISUALIZATION ON RAW DATA</vt:lpstr>
      <vt:lpstr>DATA VISUALIZATION ON RAW DATA</vt:lpstr>
      <vt:lpstr>DATA VISUALIZATION ON RAW DATA</vt:lpstr>
      <vt:lpstr>BEST MODEL AND RESULTS </vt:lpstr>
      <vt:lpstr>BEST MODEL AND RESULTS </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Campbell</dc:creator>
  <cp:lastModifiedBy>Patil, Jitesh</cp:lastModifiedBy>
  <cp:revision>163</cp:revision>
  <dcterms:created xsi:type="dcterms:W3CDTF">2020-05-04T17:53:51Z</dcterms:created>
  <dcterms:modified xsi:type="dcterms:W3CDTF">2022-12-05T18:41:39Z</dcterms:modified>
</cp:coreProperties>
</file>