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69" r:id="rId4"/>
    <p:sldId id="258" r:id="rId5"/>
    <p:sldId id="257" r:id="rId6"/>
    <p:sldId id="262" r:id="rId7"/>
    <p:sldId id="261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5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DA2CF6-9129-4317-A523-3D8904923C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3A82BA-2E1B-4497-BE92-D761582F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bb7iMLtZLQ?start=60&amp;feature=oembe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Y39Qi-77l8?start=7136&amp;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mxYW1mN64c?list=PLe-V3290aBop-kLpMc8FIEJ9XmyBfjYa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IMikXjD8QE?list=PLXUZudtgC32rJEEPhYT5JyzMyO8JdTdc_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20E95-F41A-4BE2-9546-40FABD23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9" y="0"/>
            <a:ext cx="12038202" cy="888767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 the 2021</a:t>
            </a:r>
            <a:br>
              <a:rPr lang="en-US" dirty="0"/>
            </a:br>
            <a:r>
              <a:rPr lang="en-US" dirty="0"/>
              <a:t>              Idaho State Softball Rules Clinic For Third District</a:t>
            </a:r>
          </a:p>
        </p:txBody>
      </p:sp>
      <p:pic>
        <p:nvPicPr>
          <p:cNvPr id="3" name="Online Media 2" title="Top 40 Defensive Plays of the Year | 2019 B1G Softball">
            <a:hlinkClick r:id="" action="ppaction://media"/>
            <a:extLst>
              <a:ext uri="{FF2B5EF4-FFF2-40B4-BE49-F238E27FC236}">
                <a16:creationId xmlns:a16="http://schemas.microsoft.com/office/drawing/2014/main" id="{0A412F43-C380-4B12-B44F-645BF5D47E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5313" y="1136028"/>
            <a:ext cx="10012953" cy="56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A28DC-36FB-4C8B-B33D-7191531492CB}"/>
              </a:ext>
            </a:extLst>
          </p:cNvPr>
          <p:cNvSpPr txBox="1"/>
          <p:nvPr/>
        </p:nvSpPr>
        <p:spPr>
          <a:xfrm>
            <a:off x="150004" y="226502"/>
            <a:ext cx="403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Game Management</a:t>
            </a:r>
          </a:p>
        </p:txBody>
      </p:sp>
      <p:pic>
        <p:nvPicPr>
          <p:cNvPr id="3" name="Online Media 2" title="2019 NCAA Softball Alabama at Florida Game 3">
            <a:hlinkClick r:id="" action="ppaction://media"/>
            <a:extLst>
              <a:ext uri="{FF2B5EF4-FFF2-40B4-BE49-F238E27FC236}">
                <a16:creationId xmlns:a16="http://schemas.microsoft.com/office/drawing/2014/main" id="{CAE190B4-7D72-45BC-AC19-4B55F481F4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6575" y="811277"/>
            <a:ext cx="8062298" cy="60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F9F-1564-4163-B941-EE309FB2D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77" y="1228500"/>
            <a:ext cx="9464040" cy="2642456"/>
          </a:xfrm>
        </p:spPr>
        <p:txBody>
          <a:bodyPr>
            <a:normAutofit/>
          </a:bodyPr>
          <a:lstStyle/>
          <a:p>
            <a:r>
              <a:rPr lang="en-US" dirty="0"/>
              <a:t>Welcome to the 2021              Idaho State Softball Rules Clinic For Third District</a:t>
            </a:r>
          </a:p>
        </p:txBody>
      </p:sp>
    </p:spTree>
    <p:extLst>
      <p:ext uri="{BB962C8B-B14F-4D97-AF65-F5344CB8AC3E}">
        <p14:creationId xmlns:p14="http://schemas.microsoft.com/office/powerpoint/2010/main" val="127896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2017 NCAA Softball || Best Plays">
            <a:hlinkClick r:id="" action="ppaction://media"/>
            <a:extLst>
              <a:ext uri="{FF2B5EF4-FFF2-40B4-BE49-F238E27FC236}">
                <a16:creationId xmlns:a16="http://schemas.microsoft.com/office/drawing/2014/main" id="{5238385B-5EB3-40F4-9818-8C80E65B76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2811" y="689242"/>
            <a:ext cx="10802559" cy="6103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85F7D-F4FB-4DD9-B4F1-F92C134EFBBD}"/>
              </a:ext>
            </a:extLst>
          </p:cNvPr>
          <p:cNvSpPr txBox="1"/>
          <p:nvPr/>
        </p:nvSpPr>
        <p:spPr>
          <a:xfrm>
            <a:off x="796955" y="-104510"/>
            <a:ext cx="1026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Let’s Play Ball…Walk Up Music Please</a:t>
            </a:r>
          </a:p>
        </p:txBody>
      </p:sp>
    </p:spTree>
    <p:extLst>
      <p:ext uri="{BB962C8B-B14F-4D97-AF65-F5344CB8AC3E}">
        <p14:creationId xmlns:p14="http://schemas.microsoft.com/office/powerpoint/2010/main" val="17176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725003-03A8-48C5-9B69-2400A7A1B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99" y="231058"/>
            <a:ext cx="8713955" cy="65354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A9281-2176-4A0A-8E1C-CFE9443796EB}"/>
              </a:ext>
            </a:extLst>
          </p:cNvPr>
          <p:cNvSpPr txBox="1"/>
          <p:nvPr/>
        </p:nvSpPr>
        <p:spPr>
          <a:xfrm>
            <a:off x="1510699" y="245212"/>
            <a:ext cx="9006162" cy="104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8F908-2C0A-4BDB-8E6F-3F01EF18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39" y="343949"/>
            <a:ext cx="7343499" cy="878048"/>
          </a:xfrm>
        </p:spPr>
        <p:txBody>
          <a:bodyPr/>
          <a:lstStyle/>
          <a:p>
            <a:r>
              <a:rPr lang="en-US" dirty="0"/>
              <a:t>“Seeing Eye To Eye?”</a:t>
            </a:r>
          </a:p>
        </p:txBody>
      </p:sp>
    </p:spTree>
    <p:extLst>
      <p:ext uri="{BB962C8B-B14F-4D97-AF65-F5344CB8AC3E}">
        <p14:creationId xmlns:p14="http://schemas.microsoft.com/office/powerpoint/2010/main" val="387790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F9F-1564-4163-B941-EE309FB2D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219075"/>
            <a:ext cx="11791950" cy="6638925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Tonight’s Agenda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Welcome and Recognition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Welcome remarks Ted, Reed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State Rules Presentation: Todd Foy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Group Discussion: Casey Waite and Reed Clayton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Coaches excused and Umpire training meeting to 	follow</a:t>
            </a:r>
            <a:br>
              <a:rPr lang="en-US" sz="2400" dirty="0"/>
            </a:br>
            <a:r>
              <a:rPr lang="en-US" sz="2400" dirty="0"/>
              <a:t>		Game Management, </a:t>
            </a:r>
            <a:br>
              <a:rPr lang="en-US" sz="2400" dirty="0"/>
            </a:br>
            <a:r>
              <a:rPr lang="en-US" sz="2400" dirty="0"/>
              <a:t>		Communication, </a:t>
            </a:r>
            <a:br>
              <a:rPr lang="en-US" sz="2400" dirty="0"/>
            </a:br>
            <a:r>
              <a:rPr lang="en-US" sz="2400" dirty="0"/>
              <a:t>		Uniform, 	</a:t>
            </a:r>
            <a:br>
              <a:rPr lang="en-US" sz="2400" dirty="0"/>
            </a:br>
            <a:r>
              <a:rPr lang="en-US" sz="2400" dirty="0"/>
              <a:t>		Director 	Open Position</a:t>
            </a:r>
          </a:p>
        </p:txBody>
      </p:sp>
    </p:spTree>
    <p:extLst>
      <p:ext uri="{BB962C8B-B14F-4D97-AF65-F5344CB8AC3E}">
        <p14:creationId xmlns:p14="http://schemas.microsoft.com/office/powerpoint/2010/main" val="29256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6D9B9-60ED-46B9-9084-8C280DABF1AD}"/>
              </a:ext>
            </a:extLst>
          </p:cNvPr>
          <p:cNvSpPr txBox="1"/>
          <p:nvPr/>
        </p:nvSpPr>
        <p:spPr>
          <a:xfrm>
            <a:off x="1714777" y="804334"/>
            <a:ext cx="87624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Coaches Discussion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Third District Contract Assistance – Three Umpires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Game Management (Florida vs Alabama Video 1:58)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What to expect from the Umpires, Listen, either move on or 		give a warning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What are the Three P’s that should earn you an ejection?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Personal, Persistent, Profanity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	How you can help your cause?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Ask a question that creates a doubt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What kind of warnings will we use?  And when should we use it?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When we should go for help, and when we probably shouldn’t.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What you can do to get us to go for help?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	Effective professional communication is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erson, grass, baseball, ground&#10;&#10;Description automatically generated">
            <a:extLst>
              <a:ext uri="{FF2B5EF4-FFF2-40B4-BE49-F238E27FC236}">
                <a16:creationId xmlns:a16="http://schemas.microsoft.com/office/drawing/2014/main" id="{9C477432-F3A2-44E9-B11C-FA5B6EC0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78" y="1124712"/>
            <a:ext cx="6631044" cy="4608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92EDA8-6483-4AA3-9547-992F913C7A6B}"/>
              </a:ext>
            </a:extLst>
          </p:cNvPr>
          <p:cNvSpPr txBox="1"/>
          <p:nvPr/>
        </p:nvSpPr>
        <p:spPr>
          <a:xfrm>
            <a:off x="3145871" y="114624"/>
            <a:ext cx="5921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Sometimes, the job we do, can be “ugly”</a:t>
            </a:r>
          </a:p>
        </p:txBody>
      </p:sp>
    </p:spTree>
    <p:extLst>
      <p:ext uri="{BB962C8B-B14F-4D97-AF65-F5344CB8AC3E}">
        <p14:creationId xmlns:p14="http://schemas.microsoft.com/office/powerpoint/2010/main" val="11110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2EDA8-6483-4AA3-9547-992F913C7A6B}"/>
              </a:ext>
            </a:extLst>
          </p:cNvPr>
          <p:cNvSpPr txBox="1"/>
          <p:nvPr/>
        </p:nvSpPr>
        <p:spPr>
          <a:xfrm>
            <a:off x="2370022" y="114624"/>
            <a:ext cx="777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Sometimes the job we do, can be “a thing of beauty”</a:t>
            </a:r>
          </a:p>
        </p:txBody>
      </p:sp>
      <p:pic>
        <p:nvPicPr>
          <p:cNvPr id="3" name="Online Media 2" title="Safe call at plate stands afer review in 3rd">
            <a:hlinkClick r:id="" action="ppaction://media"/>
            <a:extLst>
              <a:ext uri="{FF2B5EF4-FFF2-40B4-BE49-F238E27FC236}">
                <a16:creationId xmlns:a16="http://schemas.microsoft.com/office/drawing/2014/main" id="{7352CAAD-7466-4970-8801-E4D5FF9033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6620" y="637078"/>
            <a:ext cx="10807607" cy="61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C6CDD99-BF73-4D91-97DA-3E3D0893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16" y="1124712"/>
            <a:ext cx="6144768" cy="4608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A28DC-36FB-4C8B-B33D-7191531492CB}"/>
              </a:ext>
            </a:extLst>
          </p:cNvPr>
          <p:cNvSpPr txBox="1"/>
          <p:nvPr/>
        </p:nvSpPr>
        <p:spPr>
          <a:xfrm>
            <a:off x="544286" y="184557"/>
            <a:ext cx="11081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Skills We Strive to Have, The Kind of Umpire We Strive to Be</a:t>
            </a:r>
          </a:p>
        </p:txBody>
      </p:sp>
    </p:spTree>
    <p:extLst>
      <p:ext uri="{BB962C8B-B14F-4D97-AF65-F5344CB8AC3E}">
        <p14:creationId xmlns:p14="http://schemas.microsoft.com/office/powerpoint/2010/main" val="26671089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284</Words>
  <Application>Microsoft Office PowerPoint</Application>
  <PresentationFormat>Widescreen</PresentationFormat>
  <Paragraphs>22</Paragraphs>
  <Slides>10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Welcome to the 2021               Idaho State Softball Rules Clinic For Third District</vt:lpstr>
      <vt:lpstr>Welcome to the 2021              Idaho State Softball Rules Clinic For Third District</vt:lpstr>
      <vt:lpstr>PowerPoint Presentation</vt:lpstr>
      <vt:lpstr>“Seeing Eye To Eye?”</vt:lpstr>
      <vt:lpstr>Tonight’s Agenda  Welcome and Recognition   Welcome remarks Ted, Reed   State Rules Presentation: Todd Foy   Group Discussion: Casey Waite and Reed Clayton   Coaches excused and Umpire training meeting to  follow   Game Management,    Communication,    Uniform,     Director  Open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2021              Idaho State Softball Rules Clinic For Third District</dc:title>
  <dc:creator>Clayton, Reed</dc:creator>
  <cp:lastModifiedBy>Clayton, Reed</cp:lastModifiedBy>
  <cp:revision>13</cp:revision>
  <dcterms:created xsi:type="dcterms:W3CDTF">2021-02-08T00:41:26Z</dcterms:created>
  <dcterms:modified xsi:type="dcterms:W3CDTF">2021-02-08T23:51:35Z</dcterms:modified>
</cp:coreProperties>
</file>