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Fredoka One" panose="020B0604020202020204" charset="0"/>
      <p:regular r:id="rId14"/>
    </p:embeddedFont>
    <p:embeddedFont>
      <p:font typeface="Poppins" panose="020B0604020202020204" charset="0"/>
      <p:regular r:id="rId15"/>
      <p:bold r:id="rId16"/>
      <p:italic r:id="rId17"/>
      <p:boldItalic r:id="rId18"/>
    </p:embeddedFont>
    <p:embeddedFont>
      <p:font typeface="Montserrat Black" panose="020B0604020202020204" charset="0"/>
      <p:bold r:id="rId19"/>
      <p:boldItalic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  <p:embeddedFont>
      <p:font typeface="Montserrat ExtraBold" panose="020B060402020202020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06420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7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7ee52578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7ee52578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73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8a2563ee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8a2563ee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17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eab97c88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eab97c88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24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e8a2563ee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e8a2563ee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34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8a2563ee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8a2563ee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34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e8a2563ee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e8a2563ee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06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8475" y="1279600"/>
            <a:ext cx="4577400" cy="2041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8375" y="3461000"/>
            <a:ext cx="45774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2739325" y="528425"/>
            <a:ext cx="5676300" cy="97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 hasCustomPrompt="1"/>
          </p:nvPr>
        </p:nvSpPr>
        <p:spPr>
          <a:xfrm>
            <a:off x="1491175" y="1494463"/>
            <a:ext cx="6161700" cy="1610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728400" y="3187038"/>
            <a:ext cx="7687200" cy="4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55" name="Google Shape;155;p12"/>
          <p:cNvGrpSpPr/>
          <p:nvPr/>
        </p:nvGrpSpPr>
        <p:grpSpPr>
          <a:xfrm rot="10800000">
            <a:off x="6515806" y="-1394559"/>
            <a:ext cx="1925080" cy="1925080"/>
            <a:chOff x="3805450" y="360825"/>
            <a:chExt cx="2186100" cy="2186100"/>
          </a:xfrm>
        </p:grpSpPr>
        <p:sp>
          <p:nvSpPr>
            <p:cNvPr id="156" name="Google Shape;156;p12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12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9" name="Google Shape;159;p12"/>
          <p:cNvGrpSpPr/>
          <p:nvPr/>
        </p:nvGrpSpPr>
        <p:grpSpPr>
          <a:xfrm>
            <a:off x="1135535" y="4300152"/>
            <a:ext cx="1458644" cy="1458644"/>
            <a:chOff x="1135535" y="4300152"/>
            <a:chExt cx="1458644" cy="1458644"/>
          </a:xfrm>
        </p:grpSpPr>
        <p:sp>
          <p:nvSpPr>
            <p:cNvPr id="160" name="Google Shape;160;p12"/>
            <p:cNvSpPr/>
            <p:nvPr/>
          </p:nvSpPr>
          <p:spPr>
            <a:xfrm>
              <a:off x="1135535" y="4300152"/>
              <a:ext cx="1458644" cy="145864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1199646" y="4364264"/>
              <a:ext cx="1330421" cy="1330421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12"/>
          <p:cNvGrpSpPr/>
          <p:nvPr/>
        </p:nvGrpSpPr>
        <p:grpSpPr>
          <a:xfrm>
            <a:off x="-694950" y="4094300"/>
            <a:ext cx="2186100" cy="2186100"/>
            <a:chOff x="6819425" y="2416200"/>
            <a:chExt cx="2186100" cy="2186100"/>
          </a:xfrm>
        </p:grpSpPr>
        <p:grpSp>
          <p:nvGrpSpPr>
            <p:cNvPr id="163" name="Google Shape;163;p12"/>
            <p:cNvGrpSpPr/>
            <p:nvPr/>
          </p:nvGrpSpPr>
          <p:grpSpPr>
            <a:xfrm>
              <a:off x="6819425" y="2416200"/>
              <a:ext cx="2186100" cy="2186100"/>
              <a:chOff x="3805450" y="360825"/>
              <a:chExt cx="2186100" cy="2186100"/>
            </a:xfrm>
          </p:grpSpPr>
          <p:sp>
            <p:nvSpPr>
              <p:cNvPr id="164" name="Google Shape;164;p12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6" name="Google Shape;166;p12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7" name="Google Shape;167;p12"/>
            <p:cNvSpPr txBox="1"/>
            <p:nvPr/>
          </p:nvSpPr>
          <p:spPr>
            <a:xfrm>
              <a:off x="6999925" y="2460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68" name="Google Shape;168;p12"/>
            <p:cNvSpPr txBox="1"/>
            <p:nvPr/>
          </p:nvSpPr>
          <p:spPr>
            <a:xfrm>
              <a:off x="6993275" y="2703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69" name="Google Shape;169;p12"/>
          <p:cNvGrpSpPr/>
          <p:nvPr/>
        </p:nvGrpSpPr>
        <p:grpSpPr>
          <a:xfrm rot="10800000">
            <a:off x="311700" y="-516195"/>
            <a:ext cx="1838400" cy="1458600"/>
            <a:chOff x="4477350" y="3143692"/>
            <a:chExt cx="1838400" cy="1458600"/>
          </a:xfrm>
        </p:grpSpPr>
        <p:grpSp>
          <p:nvGrpSpPr>
            <p:cNvPr id="170" name="Google Shape;170;p12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171" name="Google Shape;171;p12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" name="Google Shape;173;p12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74" name="Google Shape;174;p12"/>
          <p:cNvGrpSpPr/>
          <p:nvPr/>
        </p:nvGrpSpPr>
        <p:grpSpPr>
          <a:xfrm>
            <a:off x="6515800" y="4431325"/>
            <a:ext cx="2141700" cy="363300"/>
            <a:chOff x="6515800" y="4431325"/>
            <a:chExt cx="2141700" cy="363300"/>
          </a:xfrm>
        </p:grpSpPr>
        <p:sp>
          <p:nvSpPr>
            <p:cNvPr id="175" name="Google Shape;175;p12"/>
            <p:cNvSpPr/>
            <p:nvPr/>
          </p:nvSpPr>
          <p:spPr>
            <a:xfrm>
              <a:off x="6515800" y="4431325"/>
              <a:ext cx="2141700" cy="363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6" name="Google Shape;176;p12"/>
            <p:cNvCxnSpPr/>
            <p:nvPr/>
          </p:nvCxnSpPr>
          <p:spPr>
            <a:xfrm>
              <a:off x="6676575" y="4720950"/>
              <a:ext cx="181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" name="Google Shape;177;p12"/>
            <p:cNvSpPr txBox="1"/>
            <p:nvPr/>
          </p:nvSpPr>
          <p:spPr>
            <a:xfrm>
              <a:off x="6667450" y="446897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720000" y="530525"/>
            <a:ext cx="4006200" cy="478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title" idx="2"/>
          </p:nvPr>
        </p:nvSpPr>
        <p:spPr>
          <a:xfrm>
            <a:off x="1777925" y="1345500"/>
            <a:ext cx="2667900" cy="7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title" idx="3"/>
          </p:nvPr>
        </p:nvSpPr>
        <p:spPr>
          <a:xfrm>
            <a:off x="1784900" y="3052800"/>
            <a:ext cx="2389500" cy="7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title" idx="4"/>
          </p:nvPr>
        </p:nvSpPr>
        <p:spPr>
          <a:xfrm>
            <a:off x="5681525" y="1345500"/>
            <a:ext cx="2674800" cy="7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title" idx="5"/>
          </p:nvPr>
        </p:nvSpPr>
        <p:spPr>
          <a:xfrm>
            <a:off x="5691475" y="3052800"/>
            <a:ext cx="2674800" cy="7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1"/>
          </p:nvPr>
        </p:nvSpPr>
        <p:spPr>
          <a:xfrm>
            <a:off x="1784904" y="2178900"/>
            <a:ext cx="2667900" cy="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6"/>
          </p:nvPr>
        </p:nvSpPr>
        <p:spPr>
          <a:xfrm>
            <a:off x="1797350" y="3891425"/>
            <a:ext cx="2389500" cy="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7"/>
          </p:nvPr>
        </p:nvSpPr>
        <p:spPr>
          <a:xfrm>
            <a:off x="5691463" y="2178900"/>
            <a:ext cx="2674800" cy="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8"/>
          </p:nvPr>
        </p:nvSpPr>
        <p:spPr>
          <a:xfrm>
            <a:off x="5691475" y="3891416"/>
            <a:ext cx="2674800" cy="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title" idx="9" hasCustomPrompt="1"/>
          </p:nvPr>
        </p:nvSpPr>
        <p:spPr>
          <a:xfrm>
            <a:off x="826550" y="1410000"/>
            <a:ext cx="728100" cy="644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0" name="Google Shape;190;p14"/>
          <p:cNvSpPr txBox="1">
            <a:spLocks noGrp="1"/>
          </p:cNvSpPr>
          <p:nvPr>
            <p:ph type="title" idx="13" hasCustomPrompt="1"/>
          </p:nvPr>
        </p:nvSpPr>
        <p:spPr>
          <a:xfrm>
            <a:off x="826625" y="3117300"/>
            <a:ext cx="728100" cy="644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1" name="Google Shape;191;p14"/>
          <p:cNvSpPr txBox="1">
            <a:spLocks noGrp="1"/>
          </p:cNvSpPr>
          <p:nvPr>
            <p:ph type="title" idx="14" hasCustomPrompt="1"/>
          </p:nvPr>
        </p:nvSpPr>
        <p:spPr>
          <a:xfrm>
            <a:off x="4726600" y="1410000"/>
            <a:ext cx="728100" cy="644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14"/>
          <p:cNvSpPr txBox="1">
            <a:spLocks noGrp="1"/>
          </p:cNvSpPr>
          <p:nvPr>
            <p:ph type="title" idx="15" hasCustomPrompt="1"/>
          </p:nvPr>
        </p:nvSpPr>
        <p:spPr>
          <a:xfrm>
            <a:off x="4726250" y="3117300"/>
            <a:ext cx="728100" cy="64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93" name="Google Shape;193;p14"/>
          <p:cNvGrpSpPr/>
          <p:nvPr/>
        </p:nvGrpSpPr>
        <p:grpSpPr>
          <a:xfrm>
            <a:off x="8162644" y="304430"/>
            <a:ext cx="1240881" cy="1240881"/>
            <a:chOff x="8162644" y="304430"/>
            <a:chExt cx="1240881" cy="1240881"/>
          </a:xfrm>
        </p:grpSpPr>
        <p:sp>
          <p:nvSpPr>
            <p:cNvPr id="194" name="Google Shape;194;p14"/>
            <p:cNvSpPr/>
            <p:nvPr/>
          </p:nvSpPr>
          <p:spPr>
            <a:xfrm>
              <a:off x="8162644" y="304430"/>
              <a:ext cx="1240881" cy="1240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8217184" y="358970"/>
              <a:ext cx="1131800" cy="11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728509" y="4744676"/>
            <a:ext cx="1896475" cy="321738"/>
            <a:chOff x="728509" y="4744676"/>
            <a:chExt cx="1896475" cy="321738"/>
          </a:xfrm>
        </p:grpSpPr>
        <p:sp>
          <p:nvSpPr>
            <p:cNvPr id="197" name="Google Shape;197;p14"/>
            <p:cNvSpPr/>
            <p:nvPr/>
          </p:nvSpPr>
          <p:spPr>
            <a:xfrm flipH="1">
              <a:off x="728509" y="4744676"/>
              <a:ext cx="1896475" cy="3217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8" name="Google Shape;198;p14"/>
            <p:cNvCxnSpPr/>
            <p:nvPr/>
          </p:nvCxnSpPr>
          <p:spPr>
            <a:xfrm rot="10800000">
              <a:off x="871716" y="5001168"/>
              <a:ext cx="161090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9" name="Google Shape;199;p14"/>
            <p:cNvSpPr txBox="1"/>
            <p:nvPr/>
          </p:nvSpPr>
          <p:spPr>
            <a:xfrm flipH="1">
              <a:off x="862795" y="4778019"/>
              <a:ext cx="1627903" cy="21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00" name="Google Shape;200;p14"/>
          <p:cNvGrpSpPr/>
          <p:nvPr/>
        </p:nvGrpSpPr>
        <p:grpSpPr>
          <a:xfrm>
            <a:off x="8837125" y="1345509"/>
            <a:ext cx="1510158" cy="1510158"/>
            <a:chOff x="3805450" y="360825"/>
            <a:chExt cx="2186100" cy="2186100"/>
          </a:xfrm>
        </p:grpSpPr>
        <p:sp>
          <p:nvSpPr>
            <p:cNvPr id="201" name="Google Shape;201;p14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3" name="Google Shape;203;p14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6103200" cy="48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title" idx="2"/>
          </p:nvPr>
        </p:nvSpPr>
        <p:spPr>
          <a:xfrm>
            <a:off x="957700" y="2765100"/>
            <a:ext cx="22749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1"/>
          </p:nvPr>
        </p:nvSpPr>
        <p:spPr>
          <a:xfrm>
            <a:off x="957700" y="3251938"/>
            <a:ext cx="2274900" cy="8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title" idx="3"/>
          </p:nvPr>
        </p:nvSpPr>
        <p:spPr>
          <a:xfrm>
            <a:off x="5933025" y="2765100"/>
            <a:ext cx="22209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subTitle" idx="4"/>
          </p:nvPr>
        </p:nvSpPr>
        <p:spPr>
          <a:xfrm>
            <a:off x="3434550" y="3251938"/>
            <a:ext cx="2274900" cy="8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5"/>
          <p:cNvSpPr txBox="1">
            <a:spLocks noGrp="1"/>
          </p:cNvSpPr>
          <p:nvPr>
            <p:ph type="title" idx="5"/>
          </p:nvPr>
        </p:nvSpPr>
        <p:spPr>
          <a:xfrm>
            <a:off x="3434550" y="2765100"/>
            <a:ext cx="22749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subTitle" idx="6"/>
          </p:nvPr>
        </p:nvSpPr>
        <p:spPr>
          <a:xfrm>
            <a:off x="5933025" y="3251950"/>
            <a:ext cx="2220900" cy="8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15"/>
          <p:cNvGrpSpPr/>
          <p:nvPr/>
        </p:nvGrpSpPr>
        <p:grpSpPr>
          <a:xfrm>
            <a:off x="8471650" y="59575"/>
            <a:ext cx="2460600" cy="2460600"/>
            <a:chOff x="6266400" y="1454750"/>
            <a:chExt cx="2460600" cy="2460600"/>
          </a:xfrm>
        </p:grpSpPr>
        <p:sp>
          <p:nvSpPr>
            <p:cNvPr id="213" name="Google Shape;213;p15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5"/>
          <p:cNvGrpSpPr/>
          <p:nvPr/>
        </p:nvGrpSpPr>
        <p:grpSpPr>
          <a:xfrm rot="5400000">
            <a:off x="-680950" y="4025550"/>
            <a:ext cx="2141700" cy="363300"/>
            <a:chOff x="6942775" y="4780200"/>
            <a:chExt cx="2141700" cy="363300"/>
          </a:xfrm>
        </p:grpSpPr>
        <p:grpSp>
          <p:nvGrpSpPr>
            <p:cNvPr id="216" name="Google Shape;216;p15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217" name="Google Shape;217;p15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8" name="Google Shape;218;p15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9" name="Google Shape;219;p15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20" name="Google Shape;220;p15"/>
          <p:cNvGrpSpPr/>
          <p:nvPr/>
        </p:nvGrpSpPr>
        <p:grpSpPr>
          <a:xfrm rot="-5400000">
            <a:off x="8093550" y="1913742"/>
            <a:ext cx="1838400" cy="1458600"/>
            <a:chOff x="4477350" y="3143692"/>
            <a:chExt cx="1838400" cy="1458600"/>
          </a:xfrm>
        </p:grpSpPr>
        <p:grpSp>
          <p:nvGrpSpPr>
            <p:cNvPr id="221" name="Google Shape;221;p15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222" name="Google Shape;222;p15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15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5289000" cy="48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subTitle" idx="1"/>
          </p:nvPr>
        </p:nvSpPr>
        <p:spPr>
          <a:xfrm>
            <a:off x="5623900" y="1876980"/>
            <a:ext cx="27909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subTitle" idx="2"/>
          </p:nvPr>
        </p:nvSpPr>
        <p:spPr>
          <a:xfrm>
            <a:off x="1640925" y="1876877"/>
            <a:ext cx="27909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title" idx="3"/>
          </p:nvPr>
        </p:nvSpPr>
        <p:spPr>
          <a:xfrm>
            <a:off x="1640850" y="1565825"/>
            <a:ext cx="2790900" cy="38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title" idx="4"/>
          </p:nvPr>
        </p:nvSpPr>
        <p:spPr>
          <a:xfrm>
            <a:off x="5623900" y="1565825"/>
            <a:ext cx="2790900" cy="38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subTitle" idx="5"/>
          </p:nvPr>
        </p:nvSpPr>
        <p:spPr>
          <a:xfrm>
            <a:off x="5623750" y="3585364"/>
            <a:ext cx="27909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subTitle" idx="6"/>
          </p:nvPr>
        </p:nvSpPr>
        <p:spPr>
          <a:xfrm>
            <a:off x="1641000" y="3585474"/>
            <a:ext cx="27909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title" idx="7"/>
          </p:nvPr>
        </p:nvSpPr>
        <p:spPr>
          <a:xfrm>
            <a:off x="1640925" y="3274375"/>
            <a:ext cx="2790900" cy="38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title" idx="8"/>
          </p:nvPr>
        </p:nvSpPr>
        <p:spPr>
          <a:xfrm>
            <a:off x="5623900" y="3274351"/>
            <a:ext cx="2790900" cy="38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35" name="Google Shape;235;p16"/>
          <p:cNvGrpSpPr/>
          <p:nvPr/>
        </p:nvGrpSpPr>
        <p:grpSpPr>
          <a:xfrm rot="-5400000" flipH="1">
            <a:off x="7746750" y="3891000"/>
            <a:ext cx="2141700" cy="363300"/>
            <a:chOff x="6942775" y="4780200"/>
            <a:chExt cx="2141700" cy="363300"/>
          </a:xfrm>
        </p:grpSpPr>
        <p:grpSp>
          <p:nvGrpSpPr>
            <p:cNvPr id="236" name="Google Shape;236;p16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237" name="Google Shape;237;p16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8" name="Google Shape;238;p16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9" name="Google Shape;239;p16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40" name="Google Shape;240;p16"/>
          <p:cNvGrpSpPr/>
          <p:nvPr/>
        </p:nvGrpSpPr>
        <p:grpSpPr>
          <a:xfrm>
            <a:off x="-2145200" y="924425"/>
            <a:ext cx="2460600" cy="2460600"/>
            <a:chOff x="6266400" y="1454750"/>
            <a:chExt cx="2460600" cy="2460600"/>
          </a:xfrm>
        </p:grpSpPr>
        <p:sp>
          <p:nvSpPr>
            <p:cNvPr id="241" name="Google Shape;241;p16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728375" y="532925"/>
            <a:ext cx="50544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title" idx="2"/>
          </p:nvPr>
        </p:nvSpPr>
        <p:spPr>
          <a:xfrm>
            <a:off x="975325" y="1950875"/>
            <a:ext cx="19617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1"/>
          </p:nvPr>
        </p:nvSpPr>
        <p:spPr>
          <a:xfrm>
            <a:off x="761802" y="2412024"/>
            <a:ext cx="23829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title" idx="3"/>
          </p:nvPr>
        </p:nvSpPr>
        <p:spPr>
          <a:xfrm>
            <a:off x="3591150" y="1950875"/>
            <a:ext cx="19617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4"/>
          </p:nvPr>
        </p:nvSpPr>
        <p:spPr>
          <a:xfrm>
            <a:off x="3399927" y="2412024"/>
            <a:ext cx="23829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title" idx="5"/>
          </p:nvPr>
        </p:nvSpPr>
        <p:spPr>
          <a:xfrm flipH="1">
            <a:off x="953025" y="3688825"/>
            <a:ext cx="1961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subTitle" idx="6"/>
          </p:nvPr>
        </p:nvSpPr>
        <p:spPr>
          <a:xfrm flipH="1">
            <a:off x="731025" y="4138986"/>
            <a:ext cx="23829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7"/>
          <p:cNvSpPr txBox="1">
            <a:spLocks noGrp="1"/>
          </p:cNvSpPr>
          <p:nvPr>
            <p:ph type="title" idx="7"/>
          </p:nvPr>
        </p:nvSpPr>
        <p:spPr>
          <a:xfrm>
            <a:off x="3571775" y="3688825"/>
            <a:ext cx="1961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subTitle" idx="8"/>
          </p:nvPr>
        </p:nvSpPr>
        <p:spPr>
          <a:xfrm>
            <a:off x="3380550" y="4138986"/>
            <a:ext cx="23829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title" idx="9"/>
          </p:nvPr>
        </p:nvSpPr>
        <p:spPr>
          <a:xfrm>
            <a:off x="6248650" y="1950800"/>
            <a:ext cx="19617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subTitle" idx="13"/>
          </p:nvPr>
        </p:nvSpPr>
        <p:spPr>
          <a:xfrm>
            <a:off x="6038052" y="2412062"/>
            <a:ext cx="23829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title" idx="14"/>
          </p:nvPr>
        </p:nvSpPr>
        <p:spPr>
          <a:xfrm>
            <a:off x="6229275" y="3688825"/>
            <a:ext cx="1961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subTitle" idx="15"/>
          </p:nvPr>
        </p:nvSpPr>
        <p:spPr>
          <a:xfrm>
            <a:off x="6030075" y="4138986"/>
            <a:ext cx="23829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7" name="Google Shape;257;p17"/>
          <p:cNvGrpSpPr/>
          <p:nvPr/>
        </p:nvGrpSpPr>
        <p:grpSpPr>
          <a:xfrm rot="-8579700">
            <a:off x="7763604" y="-805617"/>
            <a:ext cx="2416951" cy="1917627"/>
            <a:chOff x="4477350" y="3143692"/>
            <a:chExt cx="1838400" cy="1458600"/>
          </a:xfrm>
        </p:grpSpPr>
        <p:grpSp>
          <p:nvGrpSpPr>
            <p:cNvPr id="258" name="Google Shape;258;p17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259" name="Google Shape;259;p17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17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62" name="Google Shape;262;p17"/>
          <p:cNvGrpSpPr/>
          <p:nvPr/>
        </p:nvGrpSpPr>
        <p:grpSpPr>
          <a:xfrm rot="-5400000" flipH="1">
            <a:off x="-695883" y="3891002"/>
            <a:ext cx="2141700" cy="363300"/>
            <a:chOff x="6942775" y="4780200"/>
            <a:chExt cx="2141700" cy="363300"/>
          </a:xfrm>
        </p:grpSpPr>
        <p:grpSp>
          <p:nvGrpSpPr>
            <p:cNvPr id="263" name="Google Shape;263;p17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264" name="Google Shape;264;p17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5" name="Google Shape;265;p17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66" name="Google Shape;266;p17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728375" y="1435831"/>
            <a:ext cx="3101100" cy="982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subTitle" idx="1"/>
          </p:nvPr>
        </p:nvSpPr>
        <p:spPr>
          <a:xfrm>
            <a:off x="728375" y="2503875"/>
            <a:ext cx="3233400" cy="11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8"/>
          <p:cNvGrpSpPr/>
          <p:nvPr/>
        </p:nvGrpSpPr>
        <p:grpSpPr>
          <a:xfrm>
            <a:off x="728375" y="4249675"/>
            <a:ext cx="2141700" cy="363300"/>
            <a:chOff x="6942775" y="4780200"/>
            <a:chExt cx="2141700" cy="363300"/>
          </a:xfrm>
        </p:grpSpPr>
        <p:grpSp>
          <p:nvGrpSpPr>
            <p:cNvPr id="271" name="Google Shape;271;p18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272" name="Google Shape;272;p18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8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4" name="Google Shape;274;p18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75" name="Google Shape;275;p18"/>
          <p:cNvGrpSpPr/>
          <p:nvPr/>
        </p:nvGrpSpPr>
        <p:grpSpPr>
          <a:xfrm rot="10800000">
            <a:off x="7088150" y="-522333"/>
            <a:ext cx="1838400" cy="1458600"/>
            <a:chOff x="4477350" y="3143692"/>
            <a:chExt cx="1838400" cy="1458600"/>
          </a:xfrm>
        </p:grpSpPr>
        <p:grpSp>
          <p:nvGrpSpPr>
            <p:cNvPr id="276" name="Google Shape;276;p18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277" name="Google Shape;277;p18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" name="Google Shape;279;p18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970125" y="3281650"/>
            <a:ext cx="3114300" cy="48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817725" y="1688850"/>
            <a:ext cx="76410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>
            <a:spLocks noGrp="1"/>
          </p:cNvSpPr>
          <p:nvPr>
            <p:ph type="title"/>
          </p:nvPr>
        </p:nvSpPr>
        <p:spPr>
          <a:xfrm>
            <a:off x="3380025" y="3468675"/>
            <a:ext cx="238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2"/>
          </p:nvPr>
        </p:nvSpPr>
        <p:spPr>
          <a:xfrm>
            <a:off x="911788" y="3468675"/>
            <a:ext cx="238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title" idx="3"/>
          </p:nvPr>
        </p:nvSpPr>
        <p:spPr>
          <a:xfrm>
            <a:off x="5848113" y="3468675"/>
            <a:ext cx="238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1"/>
          </p:nvPr>
        </p:nvSpPr>
        <p:spPr>
          <a:xfrm>
            <a:off x="911788" y="3910904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4"/>
          </p:nvPr>
        </p:nvSpPr>
        <p:spPr>
          <a:xfrm>
            <a:off x="3380025" y="3910904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5"/>
          </p:nvPr>
        </p:nvSpPr>
        <p:spPr>
          <a:xfrm>
            <a:off x="5848113" y="3910904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 idx="6" hasCustomPrompt="1"/>
          </p:nvPr>
        </p:nvSpPr>
        <p:spPr>
          <a:xfrm>
            <a:off x="1595188" y="1442225"/>
            <a:ext cx="1017300" cy="64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7" hasCustomPrompt="1"/>
          </p:nvPr>
        </p:nvSpPr>
        <p:spPr>
          <a:xfrm>
            <a:off x="4063425" y="1442225"/>
            <a:ext cx="1017300" cy="64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title" idx="8" hasCustomPrompt="1"/>
          </p:nvPr>
        </p:nvSpPr>
        <p:spPr>
          <a:xfrm>
            <a:off x="6531513" y="1442225"/>
            <a:ext cx="1017300" cy="64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3" name="Google Shape;293;p20"/>
          <p:cNvSpPr txBox="1">
            <a:spLocks noGrp="1"/>
          </p:cNvSpPr>
          <p:nvPr>
            <p:ph type="title" idx="9"/>
          </p:nvPr>
        </p:nvSpPr>
        <p:spPr>
          <a:xfrm>
            <a:off x="728375" y="530525"/>
            <a:ext cx="4315800" cy="48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294" name="Google Shape;294;p20"/>
          <p:cNvGrpSpPr/>
          <p:nvPr/>
        </p:nvGrpSpPr>
        <p:grpSpPr>
          <a:xfrm rot="-5400000">
            <a:off x="8025350" y="337567"/>
            <a:ext cx="1838400" cy="1458600"/>
            <a:chOff x="4477350" y="3143692"/>
            <a:chExt cx="1838400" cy="1458600"/>
          </a:xfrm>
        </p:grpSpPr>
        <p:grpSp>
          <p:nvGrpSpPr>
            <p:cNvPr id="295" name="Google Shape;295;p20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296" name="Google Shape;296;p20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0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20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99" name="Google Shape;299;p20"/>
          <p:cNvGrpSpPr/>
          <p:nvPr/>
        </p:nvGrpSpPr>
        <p:grpSpPr>
          <a:xfrm rot="5400000">
            <a:off x="-666500" y="3891000"/>
            <a:ext cx="2141700" cy="363300"/>
            <a:chOff x="6942775" y="4780200"/>
            <a:chExt cx="2141700" cy="363300"/>
          </a:xfrm>
        </p:grpSpPr>
        <p:grpSp>
          <p:nvGrpSpPr>
            <p:cNvPr id="300" name="Google Shape;300;p20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301" name="Google Shape;301;p20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2" name="Google Shape;302;p20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3" name="Google Shape;303;p20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8375" y="2347450"/>
            <a:ext cx="3313800" cy="1281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89050" y="1052175"/>
            <a:ext cx="1231200" cy="1082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8375" y="3749625"/>
            <a:ext cx="41415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 rot="10800000">
            <a:off x="2813775" y="-1525575"/>
            <a:ext cx="2186100" cy="2186100"/>
            <a:chOff x="6819425" y="2416200"/>
            <a:chExt cx="2186100" cy="2186100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6819425" y="2416200"/>
              <a:ext cx="2186100" cy="2186100"/>
              <a:chOff x="3805450" y="360825"/>
              <a:chExt cx="2186100" cy="21861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3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" name="Google Shape;20;p3"/>
            <p:cNvSpPr txBox="1"/>
            <p:nvPr/>
          </p:nvSpPr>
          <p:spPr>
            <a:xfrm>
              <a:off x="6999925" y="2460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1" name="Google Shape;21;p3"/>
            <p:cNvSpPr txBox="1"/>
            <p:nvPr/>
          </p:nvSpPr>
          <p:spPr>
            <a:xfrm>
              <a:off x="6993275" y="2703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2" name="Google Shape;22;p3"/>
          <p:cNvGrpSpPr/>
          <p:nvPr/>
        </p:nvGrpSpPr>
        <p:grpSpPr>
          <a:xfrm>
            <a:off x="4395694" y="-367745"/>
            <a:ext cx="1240800" cy="1240800"/>
            <a:chOff x="8162644" y="304430"/>
            <a:chExt cx="1240800" cy="1240800"/>
          </a:xfrm>
        </p:grpSpPr>
        <p:sp>
          <p:nvSpPr>
            <p:cNvPr id="23" name="Google Shape;23;p3"/>
            <p:cNvSpPr/>
            <p:nvPr/>
          </p:nvSpPr>
          <p:spPr>
            <a:xfrm>
              <a:off x="8162644" y="304430"/>
              <a:ext cx="1240800" cy="124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217184" y="358970"/>
              <a:ext cx="1131900" cy="1131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5159700" cy="48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title" idx="2"/>
          </p:nvPr>
        </p:nvSpPr>
        <p:spPr>
          <a:xfrm>
            <a:off x="3379981" y="3163875"/>
            <a:ext cx="238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7" name="Google Shape;307;p21"/>
          <p:cNvSpPr txBox="1"/>
          <p:nvPr/>
        </p:nvSpPr>
        <p:spPr>
          <a:xfrm>
            <a:off x="1042162" y="3184750"/>
            <a:ext cx="2181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25A56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308" name="Google Shape;308;p21"/>
          <p:cNvSpPr txBox="1">
            <a:spLocks noGrp="1"/>
          </p:cNvSpPr>
          <p:nvPr>
            <p:ph type="title" idx="3"/>
          </p:nvPr>
        </p:nvSpPr>
        <p:spPr>
          <a:xfrm>
            <a:off x="895094" y="3163875"/>
            <a:ext cx="238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title" idx="4"/>
          </p:nvPr>
        </p:nvSpPr>
        <p:spPr>
          <a:xfrm>
            <a:off x="5864856" y="3163875"/>
            <a:ext cx="238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subTitle" idx="1"/>
          </p:nvPr>
        </p:nvSpPr>
        <p:spPr>
          <a:xfrm>
            <a:off x="895094" y="36522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ubTitle" idx="5"/>
          </p:nvPr>
        </p:nvSpPr>
        <p:spPr>
          <a:xfrm>
            <a:off x="3379981" y="36522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1"/>
          <p:cNvSpPr txBox="1">
            <a:spLocks noGrp="1"/>
          </p:cNvSpPr>
          <p:nvPr>
            <p:ph type="subTitle" idx="6"/>
          </p:nvPr>
        </p:nvSpPr>
        <p:spPr>
          <a:xfrm>
            <a:off x="5864856" y="36522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subTitle" idx="7"/>
          </p:nvPr>
        </p:nvSpPr>
        <p:spPr>
          <a:xfrm>
            <a:off x="1533194" y="2441100"/>
            <a:ext cx="1107900" cy="360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8"/>
          </p:nvPr>
        </p:nvSpPr>
        <p:spPr>
          <a:xfrm>
            <a:off x="4018081" y="2441100"/>
            <a:ext cx="1107900" cy="360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9"/>
          </p:nvPr>
        </p:nvSpPr>
        <p:spPr>
          <a:xfrm>
            <a:off x="6502956" y="2441100"/>
            <a:ext cx="1107900" cy="360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6" name="Google Shape;316;p21"/>
          <p:cNvGrpSpPr/>
          <p:nvPr/>
        </p:nvGrpSpPr>
        <p:grpSpPr>
          <a:xfrm rot="2820573">
            <a:off x="8129812" y="-612595"/>
            <a:ext cx="1925173" cy="1925173"/>
            <a:chOff x="6266400" y="1454750"/>
            <a:chExt cx="2460600" cy="2460600"/>
          </a:xfrm>
        </p:grpSpPr>
        <p:sp>
          <p:nvSpPr>
            <p:cNvPr id="317" name="Google Shape;317;p21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1"/>
          <p:cNvGrpSpPr/>
          <p:nvPr/>
        </p:nvGrpSpPr>
        <p:grpSpPr>
          <a:xfrm>
            <a:off x="1006925" y="4577400"/>
            <a:ext cx="2186100" cy="2186100"/>
            <a:chOff x="6819425" y="2416200"/>
            <a:chExt cx="2186100" cy="2186100"/>
          </a:xfrm>
        </p:grpSpPr>
        <p:grpSp>
          <p:nvGrpSpPr>
            <p:cNvPr id="320" name="Google Shape;320;p21"/>
            <p:cNvGrpSpPr/>
            <p:nvPr/>
          </p:nvGrpSpPr>
          <p:grpSpPr>
            <a:xfrm>
              <a:off x="6819425" y="2416200"/>
              <a:ext cx="2186100" cy="2186100"/>
              <a:chOff x="3805450" y="360825"/>
              <a:chExt cx="2186100" cy="2186100"/>
            </a:xfrm>
          </p:grpSpPr>
          <p:sp>
            <p:nvSpPr>
              <p:cNvPr id="321" name="Google Shape;321;p21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3" name="Google Shape;323;p21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4" name="Google Shape;324;p21"/>
            <p:cNvSpPr txBox="1"/>
            <p:nvPr/>
          </p:nvSpPr>
          <p:spPr>
            <a:xfrm>
              <a:off x="6999925" y="2460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325" name="Google Shape;325;p21"/>
            <p:cNvSpPr txBox="1"/>
            <p:nvPr/>
          </p:nvSpPr>
          <p:spPr>
            <a:xfrm>
              <a:off x="6993275" y="2703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326" name="Google Shape;326;p21"/>
          <p:cNvGrpSpPr/>
          <p:nvPr/>
        </p:nvGrpSpPr>
        <p:grpSpPr>
          <a:xfrm rot="5400000">
            <a:off x="-736700" y="1323405"/>
            <a:ext cx="1838400" cy="1458600"/>
            <a:chOff x="4477350" y="3143692"/>
            <a:chExt cx="1838400" cy="1458600"/>
          </a:xfrm>
        </p:grpSpPr>
        <p:grpSp>
          <p:nvGrpSpPr>
            <p:cNvPr id="327" name="Google Shape;327;p21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328" name="Google Shape;328;p21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0" name="Google Shape;330;p21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-5400000">
            <a:off x="7816575" y="2022700"/>
            <a:ext cx="2141700" cy="363300"/>
            <a:chOff x="6942775" y="4780200"/>
            <a:chExt cx="2141700" cy="363300"/>
          </a:xfrm>
        </p:grpSpPr>
        <p:grpSp>
          <p:nvGrpSpPr>
            <p:cNvPr id="332" name="Google Shape;332;p21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333" name="Google Shape;333;p21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4" name="Google Shape;334;p21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5" name="Google Shape;335;p21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5050200" cy="48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8" name="Google Shape;338;p22"/>
          <p:cNvGrpSpPr/>
          <p:nvPr/>
        </p:nvGrpSpPr>
        <p:grpSpPr>
          <a:xfrm rot="-2579427">
            <a:off x="-1445038" y="3323392"/>
            <a:ext cx="1925173" cy="1925173"/>
            <a:chOff x="6266400" y="1454750"/>
            <a:chExt cx="2460600" cy="2460600"/>
          </a:xfrm>
        </p:grpSpPr>
        <p:sp>
          <p:nvSpPr>
            <p:cNvPr id="339" name="Google Shape;339;p22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2"/>
          <p:cNvGrpSpPr/>
          <p:nvPr/>
        </p:nvGrpSpPr>
        <p:grpSpPr>
          <a:xfrm rot="10800000">
            <a:off x="6676700" y="-1457850"/>
            <a:ext cx="2186100" cy="2186100"/>
            <a:chOff x="6819425" y="2416200"/>
            <a:chExt cx="2186100" cy="2186100"/>
          </a:xfrm>
        </p:grpSpPr>
        <p:grpSp>
          <p:nvGrpSpPr>
            <p:cNvPr id="342" name="Google Shape;342;p22"/>
            <p:cNvGrpSpPr/>
            <p:nvPr/>
          </p:nvGrpSpPr>
          <p:grpSpPr>
            <a:xfrm>
              <a:off x="6819425" y="2416200"/>
              <a:ext cx="2186100" cy="2186100"/>
              <a:chOff x="3805450" y="360825"/>
              <a:chExt cx="2186100" cy="2186100"/>
            </a:xfrm>
          </p:grpSpPr>
          <p:sp>
            <p:nvSpPr>
              <p:cNvPr id="343" name="Google Shape;343;p22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5" name="Google Shape;345;p22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6" name="Google Shape;346;p22"/>
            <p:cNvSpPr txBox="1"/>
            <p:nvPr/>
          </p:nvSpPr>
          <p:spPr>
            <a:xfrm>
              <a:off x="6999925" y="2460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347" name="Google Shape;347;p22"/>
            <p:cNvSpPr txBox="1"/>
            <p:nvPr/>
          </p:nvSpPr>
          <p:spPr>
            <a:xfrm>
              <a:off x="6993275" y="2703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348" name="Google Shape;348;p22"/>
          <p:cNvGrpSpPr/>
          <p:nvPr/>
        </p:nvGrpSpPr>
        <p:grpSpPr>
          <a:xfrm>
            <a:off x="7419400" y="592475"/>
            <a:ext cx="2141700" cy="363300"/>
            <a:chOff x="6942775" y="4780200"/>
            <a:chExt cx="2141700" cy="363300"/>
          </a:xfrm>
        </p:grpSpPr>
        <p:grpSp>
          <p:nvGrpSpPr>
            <p:cNvPr id="349" name="Google Shape;349;p22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350" name="Google Shape;350;p22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22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52" name="Google Shape;352;p22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4251000" cy="48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5" name="Google Shape;355;p23"/>
          <p:cNvGrpSpPr/>
          <p:nvPr/>
        </p:nvGrpSpPr>
        <p:grpSpPr>
          <a:xfrm rot="120419">
            <a:off x="6709817" y="-1164051"/>
            <a:ext cx="1925124" cy="1925124"/>
            <a:chOff x="6266400" y="1454750"/>
            <a:chExt cx="2460600" cy="2460600"/>
          </a:xfrm>
        </p:grpSpPr>
        <p:sp>
          <p:nvSpPr>
            <p:cNvPr id="356" name="Google Shape;356;p23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3"/>
          <p:cNvGrpSpPr/>
          <p:nvPr/>
        </p:nvGrpSpPr>
        <p:grpSpPr>
          <a:xfrm rot="5400000">
            <a:off x="-1658550" y="2849500"/>
            <a:ext cx="2186100" cy="2186100"/>
            <a:chOff x="6819425" y="2416200"/>
            <a:chExt cx="2186100" cy="2186100"/>
          </a:xfrm>
        </p:grpSpPr>
        <p:grpSp>
          <p:nvGrpSpPr>
            <p:cNvPr id="359" name="Google Shape;359;p23"/>
            <p:cNvGrpSpPr/>
            <p:nvPr/>
          </p:nvGrpSpPr>
          <p:grpSpPr>
            <a:xfrm>
              <a:off x="6819425" y="2416200"/>
              <a:ext cx="2186100" cy="2186100"/>
              <a:chOff x="3805450" y="360825"/>
              <a:chExt cx="2186100" cy="2186100"/>
            </a:xfrm>
          </p:grpSpPr>
          <p:sp>
            <p:nvSpPr>
              <p:cNvPr id="360" name="Google Shape;360;p23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2" name="Google Shape;362;p23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63" name="Google Shape;363;p23"/>
            <p:cNvSpPr txBox="1"/>
            <p:nvPr/>
          </p:nvSpPr>
          <p:spPr>
            <a:xfrm>
              <a:off x="6999925" y="2460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6993275" y="2703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365" name="Google Shape;365;p23"/>
          <p:cNvGrpSpPr/>
          <p:nvPr/>
        </p:nvGrpSpPr>
        <p:grpSpPr>
          <a:xfrm rot="10800000">
            <a:off x="7626000" y="-537970"/>
            <a:ext cx="1838400" cy="1458600"/>
            <a:chOff x="4477350" y="3143692"/>
            <a:chExt cx="1838400" cy="1458600"/>
          </a:xfrm>
        </p:grpSpPr>
        <p:grpSp>
          <p:nvGrpSpPr>
            <p:cNvPr id="366" name="Google Shape;366;p23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367" name="Google Shape;367;p23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" name="Google Shape;369;p23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6554100" cy="48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72" name="Google Shape;372;p24"/>
          <p:cNvGrpSpPr/>
          <p:nvPr/>
        </p:nvGrpSpPr>
        <p:grpSpPr>
          <a:xfrm>
            <a:off x="8415625" y="-214125"/>
            <a:ext cx="2186100" cy="2186100"/>
            <a:chOff x="3805450" y="360825"/>
            <a:chExt cx="2186100" cy="2186100"/>
          </a:xfrm>
        </p:grpSpPr>
        <p:sp>
          <p:nvSpPr>
            <p:cNvPr id="373" name="Google Shape;373;p24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5" name="Google Shape;375;p24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6" name="Google Shape;376;p24"/>
          <p:cNvGrpSpPr/>
          <p:nvPr/>
        </p:nvGrpSpPr>
        <p:grpSpPr>
          <a:xfrm rot="-5400000">
            <a:off x="8383350" y="1162217"/>
            <a:ext cx="1838400" cy="1458600"/>
            <a:chOff x="4477350" y="3143692"/>
            <a:chExt cx="1838400" cy="1458600"/>
          </a:xfrm>
        </p:grpSpPr>
        <p:grpSp>
          <p:nvGrpSpPr>
            <p:cNvPr id="377" name="Google Shape;377;p24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378" name="Google Shape;378;p24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4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0" name="Google Shape;380;p24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3308400" cy="958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1"/>
          </p:nvPr>
        </p:nvSpPr>
        <p:spPr>
          <a:xfrm>
            <a:off x="728375" y="1627063"/>
            <a:ext cx="35946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5"/>
          <p:cNvSpPr txBox="1"/>
          <p:nvPr/>
        </p:nvSpPr>
        <p:spPr>
          <a:xfrm>
            <a:off x="728375" y="4190325"/>
            <a:ext cx="42714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1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6"/>
          <p:cNvGrpSpPr/>
          <p:nvPr/>
        </p:nvGrpSpPr>
        <p:grpSpPr>
          <a:xfrm rot="10800000">
            <a:off x="438931" y="-1235684"/>
            <a:ext cx="1925080" cy="1925080"/>
            <a:chOff x="3805450" y="360825"/>
            <a:chExt cx="2186100" cy="2186100"/>
          </a:xfrm>
        </p:grpSpPr>
        <p:sp>
          <p:nvSpPr>
            <p:cNvPr id="387" name="Google Shape;387;p26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9" name="Google Shape;389;p26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0" name="Google Shape;390;p26"/>
          <p:cNvGrpSpPr/>
          <p:nvPr/>
        </p:nvGrpSpPr>
        <p:grpSpPr>
          <a:xfrm>
            <a:off x="1978000" y="439675"/>
            <a:ext cx="2141700" cy="363300"/>
            <a:chOff x="6942775" y="4780200"/>
            <a:chExt cx="2141700" cy="363300"/>
          </a:xfrm>
        </p:grpSpPr>
        <p:grpSp>
          <p:nvGrpSpPr>
            <p:cNvPr id="391" name="Google Shape;391;p26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392" name="Google Shape;392;p26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3" name="Google Shape;393;p26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94" name="Google Shape;394;p26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 rot="5400000">
            <a:off x="6093059" y="4397459"/>
            <a:ext cx="2460600" cy="2460600"/>
            <a:chOff x="6266400" y="1454750"/>
            <a:chExt cx="2460600" cy="2460600"/>
          </a:xfrm>
        </p:grpSpPr>
        <p:sp>
          <p:nvSpPr>
            <p:cNvPr id="396" name="Google Shape;396;p26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26"/>
          <p:cNvGrpSpPr/>
          <p:nvPr/>
        </p:nvGrpSpPr>
        <p:grpSpPr>
          <a:xfrm>
            <a:off x="5050991" y="4209259"/>
            <a:ext cx="1838400" cy="1458600"/>
            <a:chOff x="4477350" y="3143692"/>
            <a:chExt cx="1838400" cy="1458600"/>
          </a:xfrm>
        </p:grpSpPr>
        <p:grpSp>
          <p:nvGrpSpPr>
            <p:cNvPr id="399" name="Google Shape;399;p26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400" name="Google Shape;400;p26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6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2" name="Google Shape;402;p26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7"/>
          <p:cNvGrpSpPr/>
          <p:nvPr/>
        </p:nvGrpSpPr>
        <p:grpSpPr>
          <a:xfrm rot="5400000">
            <a:off x="7898991" y="3696476"/>
            <a:ext cx="1896475" cy="321738"/>
            <a:chOff x="6942775" y="4780200"/>
            <a:chExt cx="2141700" cy="363300"/>
          </a:xfrm>
        </p:grpSpPr>
        <p:grpSp>
          <p:nvGrpSpPr>
            <p:cNvPr id="405" name="Google Shape;405;p27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406" name="Google Shape;406;p27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7" name="Google Shape;407;p27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8" name="Google Shape;408;p27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409" name="Google Shape;409;p27"/>
          <p:cNvGrpSpPr/>
          <p:nvPr/>
        </p:nvGrpSpPr>
        <p:grpSpPr>
          <a:xfrm rot="-5400000">
            <a:off x="-1947225" y="530525"/>
            <a:ext cx="2186100" cy="2186100"/>
            <a:chOff x="3805450" y="360825"/>
            <a:chExt cx="2186100" cy="2186100"/>
          </a:xfrm>
        </p:grpSpPr>
        <p:sp>
          <p:nvSpPr>
            <p:cNvPr id="410" name="Google Shape;410;p27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2" name="Google Shape;412;p27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3" name="Google Shape;413;p27"/>
          <p:cNvGrpSpPr/>
          <p:nvPr/>
        </p:nvGrpSpPr>
        <p:grpSpPr>
          <a:xfrm>
            <a:off x="-966940" y="2500796"/>
            <a:ext cx="1779014" cy="1779014"/>
            <a:chOff x="6266400" y="1454750"/>
            <a:chExt cx="2460600" cy="2460600"/>
          </a:xfrm>
        </p:grpSpPr>
        <p:sp>
          <p:nvSpPr>
            <p:cNvPr id="414" name="Google Shape;414;p27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27"/>
          <p:cNvGrpSpPr/>
          <p:nvPr/>
        </p:nvGrpSpPr>
        <p:grpSpPr>
          <a:xfrm rot="9690529">
            <a:off x="-468719" y="3767239"/>
            <a:ext cx="1142541" cy="308706"/>
            <a:chOff x="238125" y="1858150"/>
            <a:chExt cx="7091325" cy="1916025"/>
          </a:xfrm>
        </p:grpSpPr>
        <p:sp>
          <p:nvSpPr>
            <p:cNvPr id="417" name="Google Shape;417;p27"/>
            <p:cNvSpPr/>
            <p:nvPr/>
          </p:nvSpPr>
          <p:spPr>
            <a:xfrm>
              <a:off x="238125" y="3033950"/>
              <a:ext cx="748275" cy="740225"/>
            </a:xfrm>
            <a:custGeom>
              <a:avLst/>
              <a:gdLst/>
              <a:ahLst/>
              <a:cxnLst/>
              <a:rect l="l" t="t" r="r" b="b"/>
              <a:pathLst>
                <a:path w="29931" h="29609" extrusionOk="0">
                  <a:moveTo>
                    <a:pt x="17506" y="1"/>
                  </a:moveTo>
                  <a:lnTo>
                    <a:pt x="17506" y="1"/>
                  </a:lnTo>
                  <a:cubicBezTo>
                    <a:pt x="15328" y="1937"/>
                    <a:pt x="13150" y="3954"/>
                    <a:pt x="11052" y="5971"/>
                  </a:cubicBezTo>
                  <a:cubicBezTo>
                    <a:pt x="10730" y="9359"/>
                    <a:pt x="10407" y="12828"/>
                    <a:pt x="10246" y="16216"/>
                  </a:cubicBezTo>
                  <a:lnTo>
                    <a:pt x="5486" y="11537"/>
                  </a:lnTo>
                  <a:cubicBezTo>
                    <a:pt x="3630" y="13474"/>
                    <a:pt x="1775" y="15490"/>
                    <a:pt x="0" y="17507"/>
                  </a:cubicBezTo>
                  <a:lnTo>
                    <a:pt x="13795" y="29608"/>
                  </a:lnTo>
                  <a:cubicBezTo>
                    <a:pt x="15409" y="27753"/>
                    <a:pt x="17022" y="25978"/>
                    <a:pt x="18717" y="24284"/>
                  </a:cubicBezTo>
                  <a:cubicBezTo>
                    <a:pt x="17587" y="23154"/>
                    <a:pt x="16538" y="22106"/>
                    <a:pt x="15409" y="21138"/>
                  </a:cubicBezTo>
                  <a:cubicBezTo>
                    <a:pt x="15490" y="20331"/>
                    <a:pt x="15490" y="19605"/>
                    <a:pt x="15490" y="18798"/>
                  </a:cubicBezTo>
                  <a:cubicBezTo>
                    <a:pt x="18313" y="18879"/>
                    <a:pt x="21056" y="18959"/>
                    <a:pt x="23718" y="19282"/>
                  </a:cubicBezTo>
                  <a:cubicBezTo>
                    <a:pt x="25735" y="17265"/>
                    <a:pt x="27833" y="15410"/>
                    <a:pt x="29930" y="13554"/>
                  </a:cubicBezTo>
                  <a:cubicBezTo>
                    <a:pt x="25413" y="12909"/>
                    <a:pt x="20814" y="12505"/>
                    <a:pt x="16135" y="12344"/>
                  </a:cubicBezTo>
                  <a:cubicBezTo>
                    <a:pt x="16458" y="8230"/>
                    <a:pt x="16942" y="4115"/>
                    <a:pt x="175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706025" y="2880675"/>
              <a:ext cx="437675" cy="476000"/>
            </a:xfrm>
            <a:custGeom>
              <a:avLst/>
              <a:gdLst/>
              <a:ahLst/>
              <a:cxnLst/>
              <a:rect l="l" t="t" r="r" b="b"/>
              <a:pathLst>
                <a:path w="17507" h="19040" extrusionOk="0">
                  <a:moveTo>
                    <a:pt x="6132" y="1"/>
                  </a:moveTo>
                  <a:cubicBezTo>
                    <a:pt x="4034" y="1614"/>
                    <a:pt x="2017" y="3308"/>
                    <a:pt x="1" y="5083"/>
                  </a:cubicBezTo>
                  <a:lnTo>
                    <a:pt x="11940" y="19040"/>
                  </a:lnTo>
                  <a:cubicBezTo>
                    <a:pt x="13796" y="17426"/>
                    <a:pt x="15651" y="15894"/>
                    <a:pt x="17507" y="14441"/>
                  </a:cubicBezTo>
                  <a:lnTo>
                    <a:pt x="613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970225" y="2570225"/>
              <a:ext cx="623250" cy="535050"/>
            </a:xfrm>
            <a:custGeom>
              <a:avLst/>
              <a:gdLst/>
              <a:ahLst/>
              <a:cxnLst/>
              <a:rect l="l" t="t" r="r" b="b"/>
              <a:pathLst>
                <a:path w="24930" h="21402" extrusionOk="0">
                  <a:moveTo>
                    <a:pt x="16250" y="1"/>
                  </a:moveTo>
                  <a:cubicBezTo>
                    <a:pt x="13764" y="1"/>
                    <a:pt x="11039" y="923"/>
                    <a:pt x="8230" y="2738"/>
                  </a:cubicBezTo>
                  <a:cubicBezTo>
                    <a:pt x="1937" y="6933"/>
                    <a:pt x="1" y="13468"/>
                    <a:pt x="3470" y="17905"/>
                  </a:cubicBezTo>
                  <a:cubicBezTo>
                    <a:pt x="5290" y="20274"/>
                    <a:pt x="7886" y="21401"/>
                    <a:pt x="10759" y="21401"/>
                  </a:cubicBezTo>
                  <a:cubicBezTo>
                    <a:pt x="13363" y="21401"/>
                    <a:pt x="16194" y="20476"/>
                    <a:pt x="18879" y="18711"/>
                  </a:cubicBezTo>
                  <a:cubicBezTo>
                    <a:pt x="22267" y="16452"/>
                    <a:pt x="24365" y="13710"/>
                    <a:pt x="24929" y="10563"/>
                  </a:cubicBezTo>
                  <a:cubicBezTo>
                    <a:pt x="23074" y="10321"/>
                    <a:pt x="21138" y="10160"/>
                    <a:pt x="19202" y="9999"/>
                  </a:cubicBezTo>
                  <a:cubicBezTo>
                    <a:pt x="18960" y="11773"/>
                    <a:pt x="17911" y="13387"/>
                    <a:pt x="16378" y="14355"/>
                  </a:cubicBezTo>
                  <a:cubicBezTo>
                    <a:pt x="15319" y="15073"/>
                    <a:pt x="14230" y="15428"/>
                    <a:pt x="13205" y="15428"/>
                  </a:cubicBezTo>
                  <a:cubicBezTo>
                    <a:pt x="11810" y="15428"/>
                    <a:pt x="10531" y="14770"/>
                    <a:pt x="9601" y="13468"/>
                  </a:cubicBezTo>
                  <a:cubicBezTo>
                    <a:pt x="7988" y="11128"/>
                    <a:pt x="8714" y="8466"/>
                    <a:pt x="11376" y="6691"/>
                  </a:cubicBezTo>
                  <a:cubicBezTo>
                    <a:pt x="12442" y="5962"/>
                    <a:pt x="13703" y="5583"/>
                    <a:pt x="14996" y="5583"/>
                  </a:cubicBezTo>
                  <a:cubicBezTo>
                    <a:pt x="15563" y="5583"/>
                    <a:pt x="16135" y="5656"/>
                    <a:pt x="16701" y="5803"/>
                  </a:cubicBezTo>
                  <a:cubicBezTo>
                    <a:pt x="17427" y="4029"/>
                    <a:pt x="18153" y="2173"/>
                    <a:pt x="18960" y="398"/>
                  </a:cubicBezTo>
                  <a:cubicBezTo>
                    <a:pt x="18096" y="133"/>
                    <a:pt x="17190" y="1"/>
                    <a:pt x="1625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1452275" y="2221175"/>
              <a:ext cx="711975" cy="659525"/>
            </a:xfrm>
            <a:custGeom>
              <a:avLst/>
              <a:gdLst/>
              <a:ahLst/>
              <a:cxnLst/>
              <a:rect l="l" t="t" r="r" b="b"/>
              <a:pathLst>
                <a:path w="28479" h="26381" extrusionOk="0">
                  <a:moveTo>
                    <a:pt x="21056" y="0"/>
                  </a:moveTo>
                  <a:cubicBezTo>
                    <a:pt x="18475" y="1130"/>
                    <a:pt x="15893" y="2259"/>
                    <a:pt x="13392" y="3389"/>
                  </a:cubicBezTo>
                  <a:cubicBezTo>
                    <a:pt x="12021" y="6535"/>
                    <a:pt x="10811" y="9601"/>
                    <a:pt x="9681" y="12666"/>
                  </a:cubicBezTo>
                  <a:lnTo>
                    <a:pt x="6616" y="6777"/>
                  </a:lnTo>
                  <a:cubicBezTo>
                    <a:pt x="4437" y="7906"/>
                    <a:pt x="2178" y="9117"/>
                    <a:pt x="0" y="10407"/>
                  </a:cubicBezTo>
                  <a:lnTo>
                    <a:pt x="9036" y="26381"/>
                  </a:lnTo>
                  <a:cubicBezTo>
                    <a:pt x="11053" y="25171"/>
                    <a:pt x="13070" y="24122"/>
                    <a:pt x="15086" y="23073"/>
                  </a:cubicBezTo>
                  <a:lnTo>
                    <a:pt x="12989" y="19039"/>
                  </a:lnTo>
                  <a:cubicBezTo>
                    <a:pt x="13231" y="18313"/>
                    <a:pt x="13473" y="17587"/>
                    <a:pt x="13715" y="16942"/>
                  </a:cubicBezTo>
                  <a:cubicBezTo>
                    <a:pt x="16216" y="17910"/>
                    <a:pt x="18717" y="18959"/>
                    <a:pt x="21137" y="20088"/>
                  </a:cubicBezTo>
                  <a:cubicBezTo>
                    <a:pt x="23557" y="18959"/>
                    <a:pt x="25977" y="17829"/>
                    <a:pt x="28478" y="16861"/>
                  </a:cubicBezTo>
                  <a:cubicBezTo>
                    <a:pt x="24525" y="14764"/>
                    <a:pt x="20411" y="12828"/>
                    <a:pt x="16135" y="11053"/>
                  </a:cubicBezTo>
                  <a:cubicBezTo>
                    <a:pt x="17668" y="7342"/>
                    <a:pt x="19281" y="3711"/>
                    <a:pt x="2105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2006900" y="2078500"/>
              <a:ext cx="665600" cy="499075"/>
            </a:xfrm>
            <a:custGeom>
              <a:avLst/>
              <a:gdLst/>
              <a:ahLst/>
              <a:cxnLst/>
              <a:rect l="l" t="t" r="r" b="b"/>
              <a:pathLst>
                <a:path w="26624" h="19963" extrusionOk="0">
                  <a:moveTo>
                    <a:pt x="13962" y="5319"/>
                  </a:moveTo>
                  <a:cubicBezTo>
                    <a:pt x="15873" y="5319"/>
                    <a:pt x="17552" y="6426"/>
                    <a:pt x="18233" y="8531"/>
                  </a:cubicBezTo>
                  <a:lnTo>
                    <a:pt x="18314" y="8531"/>
                  </a:lnTo>
                  <a:cubicBezTo>
                    <a:pt x="19217" y="12143"/>
                    <a:pt x="16346" y="14569"/>
                    <a:pt x="13482" y="14569"/>
                  </a:cubicBezTo>
                  <a:cubicBezTo>
                    <a:pt x="11741" y="14569"/>
                    <a:pt x="10002" y="13671"/>
                    <a:pt x="9117" y="11597"/>
                  </a:cubicBezTo>
                  <a:cubicBezTo>
                    <a:pt x="8149" y="8934"/>
                    <a:pt x="9601" y="6514"/>
                    <a:pt x="12183" y="5627"/>
                  </a:cubicBezTo>
                  <a:cubicBezTo>
                    <a:pt x="12783" y="5420"/>
                    <a:pt x="13383" y="5319"/>
                    <a:pt x="13962" y="5319"/>
                  </a:cubicBezTo>
                  <a:close/>
                  <a:moveTo>
                    <a:pt x="15631" y="1"/>
                  </a:moveTo>
                  <a:cubicBezTo>
                    <a:pt x="14012" y="1"/>
                    <a:pt x="12276" y="278"/>
                    <a:pt x="10488" y="867"/>
                  </a:cubicBezTo>
                  <a:cubicBezTo>
                    <a:pt x="3470" y="3287"/>
                    <a:pt x="1" y="9176"/>
                    <a:pt x="2179" y="14339"/>
                  </a:cubicBezTo>
                  <a:cubicBezTo>
                    <a:pt x="3755" y="18017"/>
                    <a:pt x="7401" y="19963"/>
                    <a:pt x="11650" y="19963"/>
                  </a:cubicBezTo>
                  <a:cubicBezTo>
                    <a:pt x="13273" y="19963"/>
                    <a:pt x="14983" y="19679"/>
                    <a:pt x="16700" y="19099"/>
                  </a:cubicBezTo>
                  <a:cubicBezTo>
                    <a:pt x="22912" y="16921"/>
                    <a:pt x="26623" y="11839"/>
                    <a:pt x="25252" y="6433"/>
                  </a:cubicBezTo>
                  <a:cubicBezTo>
                    <a:pt x="24226" y="2449"/>
                    <a:pt x="20444" y="1"/>
                    <a:pt x="1563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2644225" y="1910575"/>
              <a:ext cx="467950" cy="536500"/>
            </a:xfrm>
            <a:custGeom>
              <a:avLst/>
              <a:gdLst/>
              <a:ahLst/>
              <a:cxnLst/>
              <a:rect l="l" t="t" r="r" b="b"/>
              <a:pathLst>
                <a:path w="18718" h="21460" extrusionOk="0">
                  <a:moveTo>
                    <a:pt x="17991" y="1"/>
                  </a:moveTo>
                  <a:cubicBezTo>
                    <a:pt x="11941" y="969"/>
                    <a:pt x="5971" y="2098"/>
                    <a:pt x="1" y="3631"/>
                  </a:cubicBezTo>
                  <a:cubicBezTo>
                    <a:pt x="1534" y="9601"/>
                    <a:pt x="3067" y="15490"/>
                    <a:pt x="4519" y="21460"/>
                  </a:cubicBezTo>
                  <a:cubicBezTo>
                    <a:pt x="6778" y="20895"/>
                    <a:pt x="8956" y="20330"/>
                    <a:pt x="11215" y="19846"/>
                  </a:cubicBezTo>
                  <a:lnTo>
                    <a:pt x="10005" y="14118"/>
                  </a:lnTo>
                  <a:cubicBezTo>
                    <a:pt x="12909" y="13554"/>
                    <a:pt x="15733" y="12989"/>
                    <a:pt x="18637" y="12586"/>
                  </a:cubicBezTo>
                  <a:cubicBezTo>
                    <a:pt x="18395" y="11053"/>
                    <a:pt x="18153" y="9439"/>
                    <a:pt x="17911" y="7907"/>
                  </a:cubicBezTo>
                  <a:cubicBezTo>
                    <a:pt x="14926" y="8391"/>
                    <a:pt x="12022" y="8955"/>
                    <a:pt x="9037" y="9601"/>
                  </a:cubicBezTo>
                  <a:cubicBezTo>
                    <a:pt x="8875" y="8471"/>
                    <a:pt x="8633" y="7503"/>
                    <a:pt x="8391" y="6454"/>
                  </a:cubicBezTo>
                  <a:cubicBezTo>
                    <a:pt x="11860" y="5809"/>
                    <a:pt x="15249" y="5164"/>
                    <a:pt x="18718" y="4599"/>
                  </a:cubicBezTo>
                  <a:cubicBezTo>
                    <a:pt x="18476" y="3066"/>
                    <a:pt x="18233" y="1533"/>
                    <a:pt x="1799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3152500" y="1862175"/>
              <a:ext cx="459850" cy="494150"/>
            </a:xfrm>
            <a:custGeom>
              <a:avLst/>
              <a:gdLst/>
              <a:ahLst/>
              <a:cxnLst/>
              <a:rect l="l" t="t" r="r" b="b"/>
              <a:pathLst>
                <a:path w="18394" h="19766" extrusionOk="0">
                  <a:moveTo>
                    <a:pt x="18152" y="0"/>
                  </a:moveTo>
                  <a:cubicBezTo>
                    <a:pt x="12101" y="242"/>
                    <a:pt x="6051" y="807"/>
                    <a:pt x="0" y="1614"/>
                  </a:cubicBezTo>
                  <a:lnTo>
                    <a:pt x="2582" y="19765"/>
                  </a:lnTo>
                  <a:cubicBezTo>
                    <a:pt x="4841" y="19523"/>
                    <a:pt x="7099" y="19201"/>
                    <a:pt x="9358" y="18959"/>
                  </a:cubicBezTo>
                  <a:cubicBezTo>
                    <a:pt x="9197" y="17023"/>
                    <a:pt x="8955" y="15086"/>
                    <a:pt x="8794" y="13150"/>
                  </a:cubicBezTo>
                  <a:cubicBezTo>
                    <a:pt x="11698" y="12908"/>
                    <a:pt x="14602" y="12666"/>
                    <a:pt x="17506" y="12505"/>
                  </a:cubicBezTo>
                  <a:cubicBezTo>
                    <a:pt x="17426" y="10972"/>
                    <a:pt x="17345" y="9439"/>
                    <a:pt x="17264" y="7826"/>
                  </a:cubicBezTo>
                  <a:cubicBezTo>
                    <a:pt x="14279" y="7987"/>
                    <a:pt x="11295" y="8229"/>
                    <a:pt x="8310" y="8471"/>
                  </a:cubicBezTo>
                  <a:cubicBezTo>
                    <a:pt x="8229" y="7503"/>
                    <a:pt x="8148" y="6374"/>
                    <a:pt x="7987" y="5406"/>
                  </a:cubicBezTo>
                  <a:cubicBezTo>
                    <a:pt x="11456" y="5002"/>
                    <a:pt x="14925" y="4841"/>
                    <a:pt x="18394" y="4679"/>
                  </a:cubicBezTo>
                  <a:cubicBezTo>
                    <a:pt x="18313" y="3147"/>
                    <a:pt x="18233" y="1533"/>
                    <a:pt x="181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3900750" y="1858150"/>
              <a:ext cx="677700" cy="514300"/>
            </a:xfrm>
            <a:custGeom>
              <a:avLst/>
              <a:gdLst/>
              <a:ahLst/>
              <a:cxnLst/>
              <a:rect l="l" t="t" r="r" b="b"/>
              <a:pathLst>
                <a:path w="27108" h="20572" extrusionOk="0">
                  <a:moveTo>
                    <a:pt x="323" y="0"/>
                  </a:moveTo>
                  <a:lnTo>
                    <a:pt x="0" y="18394"/>
                  </a:lnTo>
                  <a:cubicBezTo>
                    <a:pt x="2017" y="18394"/>
                    <a:pt x="4115" y="18474"/>
                    <a:pt x="6212" y="18555"/>
                  </a:cubicBezTo>
                  <a:lnTo>
                    <a:pt x="6616" y="10488"/>
                  </a:lnTo>
                  <a:cubicBezTo>
                    <a:pt x="8068" y="12747"/>
                    <a:pt x="9359" y="15005"/>
                    <a:pt x="10649" y="17264"/>
                  </a:cubicBezTo>
                  <a:lnTo>
                    <a:pt x="13715" y="17506"/>
                  </a:lnTo>
                  <a:cubicBezTo>
                    <a:pt x="15409" y="15409"/>
                    <a:pt x="17184" y="13392"/>
                    <a:pt x="18959" y="11375"/>
                  </a:cubicBezTo>
                  <a:lnTo>
                    <a:pt x="18959" y="11375"/>
                  </a:lnTo>
                  <a:cubicBezTo>
                    <a:pt x="18636" y="14118"/>
                    <a:pt x="18314" y="16861"/>
                    <a:pt x="17991" y="19684"/>
                  </a:cubicBezTo>
                  <a:cubicBezTo>
                    <a:pt x="20008" y="19926"/>
                    <a:pt x="22105" y="20249"/>
                    <a:pt x="24203" y="20572"/>
                  </a:cubicBezTo>
                  <a:cubicBezTo>
                    <a:pt x="25171" y="14521"/>
                    <a:pt x="26139" y="8471"/>
                    <a:pt x="27107" y="2420"/>
                  </a:cubicBezTo>
                  <a:cubicBezTo>
                    <a:pt x="25090" y="2098"/>
                    <a:pt x="22993" y="1775"/>
                    <a:pt x="20976" y="1533"/>
                  </a:cubicBezTo>
                  <a:cubicBezTo>
                    <a:pt x="18152" y="4437"/>
                    <a:pt x="15490" y="7422"/>
                    <a:pt x="12989" y="10488"/>
                  </a:cubicBezTo>
                  <a:cubicBezTo>
                    <a:pt x="10972" y="7019"/>
                    <a:pt x="8794" y="3630"/>
                    <a:pt x="6535" y="242"/>
                  </a:cubicBezTo>
                  <a:cubicBezTo>
                    <a:pt x="4518" y="161"/>
                    <a:pt x="2421" y="81"/>
                    <a:pt x="32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4586475" y="1934775"/>
              <a:ext cx="528450" cy="546600"/>
            </a:xfrm>
            <a:custGeom>
              <a:avLst/>
              <a:gdLst/>
              <a:ahLst/>
              <a:cxnLst/>
              <a:rect l="l" t="t" r="r" b="b"/>
              <a:pathLst>
                <a:path w="21138" h="21864" extrusionOk="0">
                  <a:moveTo>
                    <a:pt x="3308" y="1"/>
                  </a:moveTo>
                  <a:lnTo>
                    <a:pt x="1" y="17991"/>
                  </a:lnTo>
                  <a:cubicBezTo>
                    <a:pt x="5567" y="19040"/>
                    <a:pt x="11053" y="20330"/>
                    <a:pt x="16458" y="21863"/>
                  </a:cubicBezTo>
                  <a:cubicBezTo>
                    <a:pt x="16862" y="20411"/>
                    <a:pt x="17346" y="18878"/>
                    <a:pt x="17749" y="17346"/>
                  </a:cubicBezTo>
                  <a:cubicBezTo>
                    <a:pt x="14361" y="16458"/>
                    <a:pt x="11053" y="15571"/>
                    <a:pt x="7584" y="14845"/>
                  </a:cubicBezTo>
                  <a:cubicBezTo>
                    <a:pt x="7826" y="14038"/>
                    <a:pt x="7988" y="13231"/>
                    <a:pt x="8149" y="12424"/>
                  </a:cubicBezTo>
                  <a:cubicBezTo>
                    <a:pt x="11053" y="13070"/>
                    <a:pt x="13958" y="13796"/>
                    <a:pt x="16862" y="14603"/>
                  </a:cubicBezTo>
                  <a:cubicBezTo>
                    <a:pt x="17265" y="13150"/>
                    <a:pt x="17669" y="11779"/>
                    <a:pt x="18072" y="10327"/>
                  </a:cubicBezTo>
                  <a:cubicBezTo>
                    <a:pt x="15087" y="9520"/>
                    <a:pt x="12102" y="8794"/>
                    <a:pt x="9117" y="8068"/>
                  </a:cubicBezTo>
                  <a:cubicBezTo>
                    <a:pt x="9278" y="7423"/>
                    <a:pt x="9440" y="6697"/>
                    <a:pt x="9601" y="5970"/>
                  </a:cubicBezTo>
                  <a:cubicBezTo>
                    <a:pt x="12989" y="6777"/>
                    <a:pt x="16458" y="7665"/>
                    <a:pt x="19847" y="8633"/>
                  </a:cubicBezTo>
                  <a:cubicBezTo>
                    <a:pt x="20250" y="7100"/>
                    <a:pt x="20654" y="5567"/>
                    <a:pt x="21138" y="4115"/>
                  </a:cubicBezTo>
                  <a:cubicBezTo>
                    <a:pt x="15248" y="2421"/>
                    <a:pt x="9278" y="1049"/>
                    <a:pt x="33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5062475" y="2061850"/>
              <a:ext cx="566750" cy="580875"/>
            </a:xfrm>
            <a:custGeom>
              <a:avLst/>
              <a:gdLst/>
              <a:ahLst/>
              <a:cxnLst/>
              <a:rect l="l" t="t" r="r" b="b"/>
              <a:pathLst>
                <a:path w="22670" h="23235" extrusionOk="0">
                  <a:moveTo>
                    <a:pt x="5325" y="0"/>
                  </a:moveTo>
                  <a:lnTo>
                    <a:pt x="0" y="17506"/>
                  </a:lnTo>
                  <a:cubicBezTo>
                    <a:pt x="5405" y="19201"/>
                    <a:pt x="10810" y="21056"/>
                    <a:pt x="16054" y="23234"/>
                  </a:cubicBezTo>
                  <a:cubicBezTo>
                    <a:pt x="16619" y="21863"/>
                    <a:pt x="17264" y="20411"/>
                    <a:pt x="17829" y="18958"/>
                  </a:cubicBezTo>
                  <a:cubicBezTo>
                    <a:pt x="14602" y="17587"/>
                    <a:pt x="11295" y="16377"/>
                    <a:pt x="7987" y="15167"/>
                  </a:cubicBezTo>
                  <a:lnTo>
                    <a:pt x="8794" y="12908"/>
                  </a:lnTo>
                  <a:cubicBezTo>
                    <a:pt x="11617" y="13876"/>
                    <a:pt x="14441" y="14925"/>
                    <a:pt x="17184" y="16054"/>
                  </a:cubicBezTo>
                  <a:lnTo>
                    <a:pt x="18878" y="11940"/>
                  </a:lnTo>
                  <a:cubicBezTo>
                    <a:pt x="16054" y="10810"/>
                    <a:pt x="13150" y="9681"/>
                    <a:pt x="10246" y="8713"/>
                  </a:cubicBezTo>
                  <a:lnTo>
                    <a:pt x="10891" y="6696"/>
                  </a:lnTo>
                  <a:cubicBezTo>
                    <a:pt x="14279" y="7825"/>
                    <a:pt x="17587" y="9116"/>
                    <a:pt x="20895" y="10488"/>
                  </a:cubicBezTo>
                  <a:lnTo>
                    <a:pt x="22670" y="6131"/>
                  </a:lnTo>
                  <a:cubicBezTo>
                    <a:pt x="16942" y="3792"/>
                    <a:pt x="11133" y="1775"/>
                    <a:pt x="532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5621125" y="2231250"/>
              <a:ext cx="520400" cy="560725"/>
            </a:xfrm>
            <a:custGeom>
              <a:avLst/>
              <a:gdLst/>
              <a:ahLst/>
              <a:cxnLst/>
              <a:rect l="l" t="t" r="r" b="b"/>
              <a:pathLst>
                <a:path w="20816" h="22429" extrusionOk="0">
                  <a:moveTo>
                    <a:pt x="1856" y="1"/>
                  </a:moveTo>
                  <a:cubicBezTo>
                    <a:pt x="1211" y="1453"/>
                    <a:pt x="646" y="2986"/>
                    <a:pt x="1" y="4438"/>
                  </a:cubicBezTo>
                  <a:cubicBezTo>
                    <a:pt x="2018" y="5245"/>
                    <a:pt x="3954" y="6132"/>
                    <a:pt x="5971" y="7100"/>
                  </a:cubicBezTo>
                  <a:lnTo>
                    <a:pt x="243" y="19443"/>
                  </a:lnTo>
                  <a:cubicBezTo>
                    <a:pt x="2341" y="20411"/>
                    <a:pt x="4438" y="21379"/>
                    <a:pt x="6455" y="22428"/>
                  </a:cubicBezTo>
                  <a:lnTo>
                    <a:pt x="12667" y="10327"/>
                  </a:lnTo>
                  <a:cubicBezTo>
                    <a:pt x="14684" y="11376"/>
                    <a:pt x="16620" y="12425"/>
                    <a:pt x="18475" y="13473"/>
                  </a:cubicBezTo>
                  <a:lnTo>
                    <a:pt x="20815" y="9278"/>
                  </a:lnTo>
                  <a:cubicBezTo>
                    <a:pt x="14684" y="5809"/>
                    <a:pt x="8391" y="2744"/>
                    <a:pt x="185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5955925" y="2487400"/>
              <a:ext cx="397350" cy="490125"/>
            </a:xfrm>
            <a:custGeom>
              <a:avLst/>
              <a:gdLst/>
              <a:ahLst/>
              <a:cxnLst/>
              <a:rect l="l" t="t" r="r" b="b"/>
              <a:pathLst>
                <a:path w="15894" h="19605" extrusionOk="0">
                  <a:moveTo>
                    <a:pt x="9198" y="0"/>
                  </a:moveTo>
                  <a:cubicBezTo>
                    <a:pt x="6132" y="5325"/>
                    <a:pt x="3067" y="10649"/>
                    <a:pt x="1" y="15974"/>
                  </a:cubicBezTo>
                  <a:cubicBezTo>
                    <a:pt x="2018" y="17103"/>
                    <a:pt x="4035" y="18313"/>
                    <a:pt x="6052" y="19604"/>
                  </a:cubicBezTo>
                  <a:lnTo>
                    <a:pt x="15894" y="4034"/>
                  </a:lnTo>
                  <a:cubicBezTo>
                    <a:pt x="13635" y="2663"/>
                    <a:pt x="11457" y="1291"/>
                    <a:pt x="919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6179800" y="2640675"/>
              <a:ext cx="714000" cy="697850"/>
            </a:xfrm>
            <a:custGeom>
              <a:avLst/>
              <a:gdLst/>
              <a:ahLst/>
              <a:cxnLst/>
              <a:rect l="l" t="t" r="r" b="b"/>
              <a:pathLst>
                <a:path w="28560" h="27914" extrusionOk="0">
                  <a:moveTo>
                    <a:pt x="10085" y="1"/>
                  </a:moveTo>
                  <a:lnTo>
                    <a:pt x="1" y="15329"/>
                  </a:lnTo>
                  <a:cubicBezTo>
                    <a:pt x="1937" y="16619"/>
                    <a:pt x="3793" y="17910"/>
                    <a:pt x="5729" y="19282"/>
                  </a:cubicBezTo>
                  <a:lnTo>
                    <a:pt x="10569" y="12424"/>
                  </a:lnTo>
                  <a:cubicBezTo>
                    <a:pt x="11215" y="16377"/>
                    <a:pt x="11779" y="20250"/>
                    <a:pt x="12102" y="24122"/>
                  </a:cubicBezTo>
                  <a:cubicBezTo>
                    <a:pt x="13716" y="25332"/>
                    <a:pt x="15168" y="26623"/>
                    <a:pt x="16701" y="27914"/>
                  </a:cubicBezTo>
                  <a:lnTo>
                    <a:pt x="28560" y="13876"/>
                  </a:lnTo>
                  <a:cubicBezTo>
                    <a:pt x="26624" y="12182"/>
                    <a:pt x="24607" y="10569"/>
                    <a:pt x="22590" y="8955"/>
                  </a:cubicBezTo>
                  <a:lnTo>
                    <a:pt x="17427" y="15571"/>
                  </a:lnTo>
                  <a:cubicBezTo>
                    <a:pt x="16862" y="11618"/>
                    <a:pt x="16216" y="7584"/>
                    <a:pt x="15410" y="3631"/>
                  </a:cubicBezTo>
                  <a:cubicBezTo>
                    <a:pt x="13635" y="2340"/>
                    <a:pt x="11860" y="1130"/>
                    <a:pt x="100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6706200" y="3139250"/>
              <a:ext cx="623250" cy="592575"/>
            </a:xfrm>
            <a:custGeom>
              <a:avLst/>
              <a:gdLst/>
              <a:ahLst/>
              <a:cxnLst/>
              <a:rect l="l" t="t" r="r" b="b"/>
              <a:pathLst>
                <a:path w="24930" h="23703" extrusionOk="0">
                  <a:moveTo>
                    <a:pt x="9839" y="1"/>
                  </a:moveTo>
                  <a:cubicBezTo>
                    <a:pt x="7431" y="1"/>
                    <a:pt x="5273" y="934"/>
                    <a:pt x="3712" y="2808"/>
                  </a:cubicBezTo>
                  <a:cubicBezTo>
                    <a:pt x="1" y="7083"/>
                    <a:pt x="1292" y="13295"/>
                    <a:pt x="6132" y="18297"/>
                  </a:cubicBezTo>
                  <a:cubicBezTo>
                    <a:pt x="8472" y="20637"/>
                    <a:pt x="11295" y="22492"/>
                    <a:pt x="14442" y="23702"/>
                  </a:cubicBezTo>
                  <a:lnTo>
                    <a:pt x="20250" y="18539"/>
                  </a:lnTo>
                  <a:cubicBezTo>
                    <a:pt x="18718" y="16764"/>
                    <a:pt x="17185" y="15151"/>
                    <a:pt x="15652" y="13457"/>
                  </a:cubicBezTo>
                  <a:lnTo>
                    <a:pt x="12264" y="16684"/>
                  </a:lnTo>
                  <a:cubicBezTo>
                    <a:pt x="11457" y="16280"/>
                    <a:pt x="10650" y="15715"/>
                    <a:pt x="10005" y="15070"/>
                  </a:cubicBezTo>
                  <a:cubicBezTo>
                    <a:pt x="7746" y="12731"/>
                    <a:pt x="7423" y="10068"/>
                    <a:pt x="9359" y="7971"/>
                  </a:cubicBezTo>
                  <a:cubicBezTo>
                    <a:pt x="10224" y="7070"/>
                    <a:pt x="11265" y="6620"/>
                    <a:pt x="12375" y="6620"/>
                  </a:cubicBezTo>
                  <a:cubicBezTo>
                    <a:pt x="13752" y="6620"/>
                    <a:pt x="15236" y="7312"/>
                    <a:pt x="16620" y="8697"/>
                  </a:cubicBezTo>
                  <a:cubicBezTo>
                    <a:pt x="17991" y="10068"/>
                    <a:pt x="18798" y="11924"/>
                    <a:pt x="18798" y="13860"/>
                  </a:cubicBezTo>
                  <a:cubicBezTo>
                    <a:pt x="20815" y="14344"/>
                    <a:pt x="22832" y="14828"/>
                    <a:pt x="24849" y="15393"/>
                  </a:cubicBezTo>
                  <a:cubicBezTo>
                    <a:pt x="24929" y="12004"/>
                    <a:pt x="23235" y="8293"/>
                    <a:pt x="19928" y="4905"/>
                  </a:cubicBezTo>
                  <a:cubicBezTo>
                    <a:pt x="16663" y="1640"/>
                    <a:pt x="13031" y="1"/>
                    <a:pt x="98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7362000" cy="48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8375" y="1152475"/>
            <a:ext cx="7687200" cy="3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AutoNum type="arabicPeriod"/>
              <a:defRPr sz="12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8686359" y="2909108"/>
            <a:ext cx="321738" cy="1896475"/>
            <a:chOff x="8686359" y="2909108"/>
            <a:chExt cx="321738" cy="1896475"/>
          </a:xfrm>
        </p:grpSpPr>
        <p:sp>
          <p:nvSpPr>
            <p:cNvPr id="29" name="Google Shape;29;p4"/>
            <p:cNvSpPr/>
            <p:nvPr/>
          </p:nvSpPr>
          <p:spPr>
            <a:xfrm rot="5400000">
              <a:off x="7898991" y="3696476"/>
              <a:ext cx="1896475" cy="3217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30;p4"/>
            <p:cNvCxnSpPr/>
            <p:nvPr/>
          </p:nvCxnSpPr>
          <p:spPr>
            <a:xfrm rot="5400000">
              <a:off x="7946155" y="3856925"/>
              <a:ext cx="161090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Google Shape;31;p4"/>
            <p:cNvSpPr txBox="1"/>
            <p:nvPr/>
          </p:nvSpPr>
          <p:spPr>
            <a:xfrm rot="5400000">
              <a:off x="8053203" y="3749745"/>
              <a:ext cx="1627903" cy="21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</a:t>
              </a: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32" name="Google Shape;32;p4"/>
          <p:cNvGrpSpPr/>
          <p:nvPr/>
        </p:nvGrpSpPr>
        <p:grpSpPr>
          <a:xfrm rot="-5400000">
            <a:off x="-1947225" y="530525"/>
            <a:ext cx="2186100" cy="2186100"/>
            <a:chOff x="3805450" y="360825"/>
            <a:chExt cx="2186100" cy="2186100"/>
          </a:xfrm>
        </p:grpSpPr>
        <p:sp>
          <p:nvSpPr>
            <p:cNvPr id="33" name="Google Shape;33;p4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5;p4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8375" y="835325"/>
            <a:ext cx="3938400" cy="494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2"/>
          </p:nvPr>
        </p:nvSpPr>
        <p:spPr>
          <a:xfrm>
            <a:off x="728375" y="2764025"/>
            <a:ext cx="5785500" cy="494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728375" y="1449175"/>
            <a:ext cx="31242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728375" y="3381475"/>
            <a:ext cx="31242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8776375" y="2378100"/>
            <a:ext cx="2186100" cy="2186100"/>
            <a:chOff x="3805450" y="360825"/>
            <a:chExt cx="2186100" cy="2186100"/>
          </a:xfrm>
        </p:grpSpPr>
        <p:sp>
          <p:nvSpPr>
            <p:cNvPr id="43" name="Google Shape;43;p6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45;p6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4136700" cy="48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6"/>
          <p:cNvGrpSpPr/>
          <p:nvPr/>
        </p:nvGrpSpPr>
        <p:grpSpPr>
          <a:xfrm>
            <a:off x="-1515284" y="3119065"/>
            <a:ext cx="1925173" cy="1925173"/>
            <a:chOff x="6266400" y="1454750"/>
            <a:chExt cx="2460600" cy="2460600"/>
          </a:xfrm>
        </p:grpSpPr>
        <p:sp>
          <p:nvSpPr>
            <p:cNvPr id="48" name="Google Shape;48;p6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6"/>
          <p:cNvGrpSpPr/>
          <p:nvPr/>
        </p:nvGrpSpPr>
        <p:grpSpPr>
          <a:xfrm rot="9690786">
            <a:off x="-949054" y="4480592"/>
            <a:ext cx="1236725" cy="334154"/>
            <a:chOff x="238125" y="1858150"/>
            <a:chExt cx="7091325" cy="1916025"/>
          </a:xfrm>
        </p:grpSpPr>
        <p:sp>
          <p:nvSpPr>
            <p:cNvPr id="51" name="Google Shape;51;p6"/>
            <p:cNvSpPr/>
            <p:nvPr/>
          </p:nvSpPr>
          <p:spPr>
            <a:xfrm>
              <a:off x="238125" y="3033950"/>
              <a:ext cx="748275" cy="740225"/>
            </a:xfrm>
            <a:custGeom>
              <a:avLst/>
              <a:gdLst/>
              <a:ahLst/>
              <a:cxnLst/>
              <a:rect l="l" t="t" r="r" b="b"/>
              <a:pathLst>
                <a:path w="29931" h="29609" extrusionOk="0">
                  <a:moveTo>
                    <a:pt x="17506" y="1"/>
                  </a:moveTo>
                  <a:lnTo>
                    <a:pt x="17506" y="1"/>
                  </a:lnTo>
                  <a:cubicBezTo>
                    <a:pt x="15328" y="1937"/>
                    <a:pt x="13150" y="3954"/>
                    <a:pt x="11052" y="5971"/>
                  </a:cubicBezTo>
                  <a:cubicBezTo>
                    <a:pt x="10730" y="9359"/>
                    <a:pt x="10407" y="12828"/>
                    <a:pt x="10246" y="16216"/>
                  </a:cubicBezTo>
                  <a:lnTo>
                    <a:pt x="5486" y="11537"/>
                  </a:lnTo>
                  <a:cubicBezTo>
                    <a:pt x="3630" y="13474"/>
                    <a:pt x="1775" y="15490"/>
                    <a:pt x="0" y="17507"/>
                  </a:cubicBezTo>
                  <a:lnTo>
                    <a:pt x="13795" y="29608"/>
                  </a:lnTo>
                  <a:cubicBezTo>
                    <a:pt x="15409" y="27753"/>
                    <a:pt x="17022" y="25978"/>
                    <a:pt x="18717" y="24284"/>
                  </a:cubicBezTo>
                  <a:cubicBezTo>
                    <a:pt x="17587" y="23154"/>
                    <a:pt x="16538" y="22106"/>
                    <a:pt x="15409" y="21138"/>
                  </a:cubicBezTo>
                  <a:cubicBezTo>
                    <a:pt x="15490" y="20331"/>
                    <a:pt x="15490" y="19605"/>
                    <a:pt x="15490" y="18798"/>
                  </a:cubicBezTo>
                  <a:cubicBezTo>
                    <a:pt x="18313" y="18879"/>
                    <a:pt x="21056" y="18959"/>
                    <a:pt x="23718" y="19282"/>
                  </a:cubicBezTo>
                  <a:cubicBezTo>
                    <a:pt x="25735" y="17265"/>
                    <a:pt x="27833" y="15410"/>
                    <a:pt x="29930" y="13554"/>
                  </a:cubicBezTo>
                  <a:cubicBezTo>
                    <a:pt x="25413" y="12909"/>
                    <a:pt x="20814" y="12505"/>
                    <a:pt x="16135" y="12344"/>
                  </a:cubicBezTo>
                  <a:cubicBezTo>
                    <a:pt x="16458" y="8230"/>
                    <a:pt x="16942" y="4115"/>
                    <a:pt x="17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06025" y="2880675"/>
              <a:ext cx="437675" cy="476000"/>
            </a:xfrm>
            <a:custGeom>
              <a:avLst/>
              <a:gdLst/>
              <a:ahLst/>
              <a:cxnLst/>
              <a:rect l="l" t="t" r="r" b="b"/>
              <a:pathLst>
                <a:path w="17507" h="19040" extrusionOk="0">
                  <a:moveTo>
                    <a:pt x="6132" y="1"/>
                  </a:moveTo>
                  <a:cubicBezTo>
                    <a:pt x="4034" y="1614"/>
                    <a:pt x="2017" y="3308"/>
                    <a:pt x="1" y="5083"/>
                  </a:cubicBezTo>
                  <a:lnTo>
                    <a:pt x="11940" y="19040"/>
                  </a:lnTo>
                  <a:cubicBezTo>
                    <a:pt x="13796" y="17426"/>
                    <a:pt x="15651" y="15894"/>
                    <a:pt x="17507" y="14441"/>
                  </a:cubicBezTo>
                  <a:lnTo>
                    <a:pt x="6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70225" y="2570225"/>
              <a:ext cx="623250" cy="535050"/>
            </a:xfrm>
            <a:custGeom>
              <a:avLst/>
              <a:gdLst/>
              <a:ahLst/>
              <a:cxnLst/>
              <a:rect l="l" t="t" r="r" b="b"/>
              <a:pathLst>
                <a:path w="24930" h="21402" extrusionOk="0">
                  <a:moveTo>
                    <a:pt x="16250" y="1"/>
                  </a:moveTo>
                  <a:cubicBezTo>
                    <a:pt x="13764" y="1"/>
                    <a:pt x="11039" y="923"/>
                    <a:pt x="8230" y="2738"/>
                  </a:cubicBezTo>
                  <a:cubicBezTo>
                    <a:pt x="1937" y="6933"/>
                    <a:pt x="1" y="13468"/>
                    <a:pt x="3470" y="17905"/>
                  </a:cubicBezTo>
                  <a:cubicBezTo>
                    <a:pt x="5290" y="20274"/>
                    <a:pt x="7886" y="21401"/>
                    <a:pt x="10759" y="21401"/>
                  </a:cubicBezTo>
                  <a:cubicBezTo>
                    <a:pt x="13363" y="21401"/>
                    <a:pt x="16194" y="20476"/>
                    <a:pt x="18879" y="18711"/>
                  </a:cubicBezTo>
                  <a:cubicBezTo>
                    <a:pt x="22267" y="16452"/>
                    <a:pt x="24365" y="13710"/>
                    <a:pt x="24929" y="10563"/>
                  </a:cubicBezTo>
                  <a:cubicBezTo>
                    <a:pt x="23074" y="10321"/>
                    <a:pt x="21138" y="10160"/>
                    <a:pt x="19202" y="9999"/>
                  </a:cubicBezTo>
                  <a:cubicBezTo>
                    <a:pt x="18960" y="11773"/>
                    <a:pt x="17911" y="13387"/>
                    <a:pt x="16378" y="14355"/>
                  </a:cubicBezTo>
                  <a:cubicBezTo>
                    <a:pt x="15319" y="15073"/>
                    <a:pt x="14230" y="15428"/>
                    <a:pt x="13205" y="15428"/>
                  </a:cubicBezTo>
                  <a:cubicBezTo>
                    <a:pt x="11810" y="15428"/>
                    <a:pt x="10531" y="14770"/>
                    <a:pt x="9601" y="13468"/>
                  </a:cubicBezTo>
                  <a:cubicBezTo>
                    <a:pt x="7988" y="11128"/>
                    <a:pt x="8714" y="8466"/>
                    <a:pt x="11376" y="6691"/>
                  </a:cubicBezTo>
                  <a:cubicBezTo>
                    <a:pt x="12442" y="5962"/>
                    <a:pt x="13703" y="5583"/>
                    <a:pt x="14996" y="5583"/>
                  </a:cubicBezTo>
                  <a:cubicBezTo>
                    <a:pt x="15563" y="5583"/>
                    <a:pt x="16135" y="5656"/>
                    <a:pt x="16701" y="5803"/>
                  </a:cubicBezTo>
                  <a:cubicBezTo>
                    <a:pt x="17427" y="4029"/>
                    <a:pt x="18153" y="2173"/>
                    <a:pt x="18960" y="398"/>
                  </a:cubicBezTo>
                  <a:cubicBezTo>
                    <a:pt x="18096" y="133"/>
                    <a:pt x="17190" y="1"/>
                    <a:pt x="16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452275" y="2221175"/>
              <a:ext cx="711975" cy="659525"/>
            </a:xfrm>
            <a:custGeom>
              <a:avLst/>
              <a:gdLst/>
              <a:ahLst/>
              <a:cxnLst/>
              <a:rect l="l" t="t" r="r" b="b"/>
              <a:pathLst>
                <a:path w="28479" h="26381" extrusionOk="0">
                  <a:moveTo>
                    <a:pt x="21056" y="0"/>
                  </a:moveTo>
                  <a:cubicBezTo>
                    <a:pt x="18475" y="1130"/>
                    <a:pt x="15893" y="2259"/>
                    <a:pt x="13392" y="3389"/>
                  </a:cubicBezTo>
                  <a:cubicBezTo>
                    <a:pt x="12021" y="6535"/>
                    <a:pt x="10811" y="9601"/>
                    <a:pt x="9681" y="12666"/>
                  </a:cubicBezTo>
                  <a:lnTo>
                    <a:pt x="6616" y="6777"/>
                  </a:lnTo>
                  <a:cubicBezTo>
                    <a:pt x="4437" y="7906"/>
                    <a:pt x="2178" y="9117"/>
                    <a:pt x="0" y="10407"/>
                  </a:cubicBezTo>
                  <a:lnTo>
                    <a:pt x="9036" y="26381"/>
                  </a:lnTo>
                  <a:cubicBezTo>
                    <a:pt x="11053" y="25171"/>
                    <a:pt x="13070" y="24122"/>
                    <a:pt x="15086" y="23073"/>
                  </a:cubicBezTo>
                  <a:lnTo>
                    <a:pt x="12989" y="19039"/>
                  </a:lnTo>
                  <a:cubicBezTo>
                    <a:pt x="13231" y="18313"/>
                    <a:pt x="13473" y="17587"/>
                    <a:pt x="13715" y="16942"/>
                  </a:cubicBezTo>
                  <a:cubicBezTo>
                    <a:pt x="16216" y="17910"/>
                    <a:pt x="18717" y="18959"/>
                    <a:pt x="21137" y="20088"/>
                  </a:cubicBezTo>
                  <a:cubicBezTo>
                    <a:pt x="23557" y="18959"/>
                    <a:pt x="25977" y="17829"/>
                    <a:pt x="28478" y="16861"/>
                  </a:cubicBezTo>
                  <a:cubicBezTo>
                    <a:pt x="24525" y="14764"/>
                    <a:pt x="20411" y="12828"/>
                    <a:pt x="16135" y="11053"/>
                  </a:cubicBezTo>
                  <a:cubicBezTo>
                    <a:pt x="17668" y="7342"/>
                    <a:pt x="19281" y="3711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2006900" y="2078500"/>
              <a:ext cx="665600" cy="499075"/>
            </a:xfrm>
            <a:custGeom>
              <a:avLst/>
              <a:gdLst/>
              <a:ahLst/>
              <a:cxnLst/>
              <a:rect l="l" t="t" r="r" b="b"/>
              <a:pathLst>
                <a:path w="26624" h="19963" extrusionOk="0">
                  <a:moveTo>
                    <a:pt x="13962" y="5319"/>
                  </a:moveTo>
                  <a:cubicBezTo>
                    <a:pt x="15873" y="5319"/>
                    <a:pt x="17552" y="6426"/>
                    <a:pt x="18233" y="8531"/>
                  </a:cubicBezTo>
                  <a:lnTo>
                    <a:pt x="18314" y="8531"/>
                  </a:lnTo>
                  <a:cubicBezTo>
                    <a:pt x="19217" y="12143"/>
                    <a:pt x="16346" y="14569"/>
                    <a:pt x="13482" y="14569"/>
                  </a:cubicBezTo>
                  <a:cubicBezTo>
                    <a:pt x="11741" y="14569"/>
                    <a:pt x="10002" y="13671"/>
                    <a:pt x="9117" y="11597"/>
                  </a:cubicBezTo>
                  <a:cubicBezTo>
                    <a:pt x="8149" y="8934"/>
                    <a:pt x="9601" y="6514"/>
                    <a:pt x="12183" y="5627"/>
                  </a:cubicBezTo>
                  <a:cubicBezTo>
                    <a:pt x="12783" y="5420"/>
                    <a:pt x="13383" y="5319"/>
                    <a:pt x="13962" y="5319"/>
                  </a:cubicBezTo>
                  <a:close/>
                  <a:moveTo>
                    <a:pt x="15631" y="1"/>
                  </a:moveTo>
                  <a:cubicBezTo>
                    <a:pt x="14012" y="1"/>
                    <a:pt x="12276" y="278"/>
                    <a:pt x="10488" y="867"/>
                  </a:cubicBezTo>
                  <a:cubicBezTo>
                    <a:pt x="3470" y="3287"/>
                    <a:pt x="1" y="9176"/>
                    <a:pt x="2179" y="14339"/>
                  </a:cubicBezTo>
                  <a:cubicBezTo>
                    <a:pt x="3755" y="18017"/>
                    <a:pt x="7401" y="19963"/>
                    <a:pt x="11650" y="19963"/>
                  </a:cubicBezTo>
                  <a:cubicBezTo>
                    <a:pt x="13273" y="19963"/>
                    <a:pt x="14983" y="19679"/>
                    <a:pt x="16700" y="19099"/>
                  </a:cubicBezTo>
                  <a:cubicBezTo>
                    <a:pt x="22912" y="16921"/>
                    <a:pt x="26623" y="11839"/>
                    <a:pt x="25252" y="6433"/>
                  </a:cubicBezTo>
                  <a:cubicBezTo>
                    <a:pt x="24226" y="2449"/>
                    <a:pt x="20444" y="1"/>
                    <a:pt x="15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644225" y="1910575"/>
              <a:ext cx="467950" cy="536500"/>
            </a:xfrm>
            <a:custGeom>
              <a:avLst/>
              <a:gdLst/>
              <a:ahLst/>
              <a:cxnLst/>
              <a:rect l="l" t="t" r="r" b="b"/>
              <a:pathLst>
                <a:path w="18718" h="21460" extrusionOk="0">
                  <a:moveTo>
                    <a:pt x="17991" y="1"/>
                  </a:moveTo>
                  <a:cubicBezTo>
                    <a:pt x="11941" y="969"/>
                    <a:pt x="5971" y="2098"/>
                    <a:pt x="1" y="3631"/>
                  </a:cubicBezTo>
                  <a:cubicBezTo>
                    <a:pt x="1534" y="9601"/>
                    <a:pt x="3067" y="15490"/>
                    <a:pt x="4519" y="21460"/>
                  </a:cubicBezTo>
                  <a:cubicBezTo>
                    <a:pt x="6778" y="20895"/>
                    <a:pt x="8956" y="20330"/>
                    <a:pt x="11215" y="19846"/>
                  </a:cubicBezTo>
                  <a:lnTo>
                    <a:pt x="10005" y="14118"/>
                  </a:lnTo>
                  <a:cubicBezTo>
                    <a:pt x="12909" y="13554"/>
                    <a:pt x="15733" y="12989"/>
                    <a:pt x="18637" y="12586"/>
                  </a:cubicBezTo>
                  <a:cubicBezTo>
                    <a:pt x="18395" y="11053"/>
                    <a:pt x="18153" y="9439"/>
                    <a:pt x="17911" y="7907"/>
                  </a:cubicBezTo>
                  <a:cubicBezTo>
                    <a:pt x="14926" y="8391"/>
                    <a:pt x="12022" y="8955"/>
                    <a:pt x="9037" y="9601"/>
                  </a:cubicBezTo>
                  <a:cubicBezTo>
                    <a:pt x="8875" y="8471"/>
                    <a:pt x="8633" y="7503"/>
                    <a:pt x="8391" y="6454"/>
                  </a:cubicBezTo>
                  <a:cubicBezTo>
                    <a:pt x="11860" y="5809"/>
                    <a:pt x="15249" y="5164"/>
                    <a:pt x="18718" y="4599"/>
                  </a:cubicBezTo>
                  <a:cubicBezTo>
                    <a:pt x="18476" y="3066"/>
                    <a:pt x="18233" y="1533"/>
                    <a:pt x="17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52500" y="1862175"/>
              <a:ext cx="459850" cy="494150"/>
            </a:xfrm>
            <a:custGeom>
              <a:avLst/>
              <a:gdLst/>
              <a:ahLst/>
              <a:cxnLst/>
              <a:rect l="l" t="t" r="r" b="b"/>
              <a:pathLst>
                <a:path w="18394" h="19766" extrusionOk="0">
                  <a:moveTo>
                    <a:pt x="18152" y="0"/>
                  </a:moveTo>
                  <a:cubicBezTo>
                    <a:pt x="12101" y="242"/>
                    <a:pt x="6051" y="807"/>
                    <a:pt x="0" y="1614"/>
                  </a:cubicBezTo>
                  <a:lnTo>
                    <a:pt x="2582" y="19765"/>
                  </a:lnTo>
                  <a:cubicBezTo>
                    <a:pt x="4841" y="19523"/>
                    <a:pt x="7099" y="19201"/>
                    <a:pt x="9358" y="18959"/>
                  </a:cubicBezTo>
                  <a:cubicBezTo>
                    <a:pt x="9197" y="17023"/>
                    <a:pt x="8955" y="15086"/>
                    <a:pt x="8794" y="13150"/>
                  </a:cubicBezTo>
                  <a:cubicBezTo>
                    <a:pt x="11698" y="12908"/>
                    <a:pt x="14602" y="12666"/>
                    <a:pt x="17506" y="12505"/>
                  </a:cubicBezTo>
                  <a:cubicBezTo>
                    <a:pt x="17426" y="10972"/>
                    <a:pt x="17345" y="9439"/>
                    <a:pt x="17264" y="7826"/>
                  </a:cubicBezTo>
                  <a:cubicBezTo>
                    <a:pt x="14279" y="7987"/>
                    <a:pt x="11295" y="8229"/>
                    <a:pt x="8310" y="8471"/>
                  </a:cubicBezTo>
                  <a:cubicBezTo>
                    <a:pt x="8229" y="7503"/>
                    <a:pt x="8148" y="6374"/>
                    <a:pt x="7987" y="5406"/>
                  </a:cubicBezTo>
                  <a:cubicBezTo>
                    <a:pt x="11456" y="5002"/>
                    <a:pt x="14925" y="4841"/>
                    <a:pt x="18394" y="4679"/>
                  </a:cubicBezTo>
                  <a:cubicBezTo>
                    <a:pt x="18313" y="3147"/>
                    <a:pt x="18233" y="1533"/>
                    <a:pt x="18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3900750" y="1858150"/>
              <a:ext cx="677700" cy="514300"/>
            </a:xfrm>
            <a:custGeom>
              <a:avLst/>
              <a:gdLst/>
              <a:ahLst/>
              <a:cxnLst/>
              <a:rect l="l" t="t" r="r" b="b"/>
              <a:pathLst>
                <a:path w="27108" h="20572" extrusionOk="0">
                  <a:moveTo>
                    <a:pt x="323" y="0"/>
                  </a:moveTo>
                  <a:lnTo>
                    <a:pt x="0" y="18394"/>
                  </a:lnTo>
                  <a:cubicBezTo>
                    <a:pt x="2017" y="18394"/>
                    <a:pt x="4115" y="18474"/>
                    <a:pt x="6212" y="18555"/>
                  </a:cubicBezTo>
                  <a:lnTo>
                    <a:pt x="6616" y="10488"/>
                  </a:lnTo>
                  <a:cubicBezTo>
                    <a:pt x="8068" y="12747"/>
                    <a:pt x="9359" y="15005"/>
                    <a:pt x="10649" y="17264"/>
                  </a:cubicBezTo>
                  <a:lnTo>
                    <a:pt x="13715" y="17506"/>
                  </a:lnTo>
                  <a:cubicBezTo>
                    <a:pt x="15409" y="15409"/>
                    <a:pt x="17184" y="13392"/>
                    <a:pt x="18959" y="11375"/>
                  </a:cubicBezTo>
                  <a:lnTo>
                    <a:pt x="18959" y="11375"/>
                  </a:lnTo>
                  <a:cubicBezTo>
                    <a:pt x="18636" y="14118"/>
                    <a:pt x="18314" y="16861"/>
                    <a:pt x="17991" y="19684"/>
                  </a:cubicBezTo>
                  <a:cubicBezTo>
                    <a:pt x="20008" y="19926"/>
                    <a:pt x="22105" y="20249"/>
                    <a:pt x="24203" y="20572"/>
                  </a:cubicBezTo>
                  <a:cubicBezTo>
                    <a:pt x="25171" y="14521"/>
                    <a:pt x="26139" y="8471"/>
                    <a:pt x="27107" y="2420"/>
                  </a:cubicBezTo>
                  <a:cubicBezTo>
                    <a:pt x="25090" y="2098"/>
                    <a:pt x="22993" y="1775"/>
                    <a:pt x="20976" y="1533"/>
                  </a:cubicBezTo>
                  <a:cubicBezTo>
                    <a:pt x="18152" y="4437"/>
                    <a:pt x="15490" y="7422"/>
                    <a:pt x="12989" y="10488"/>
                  </a:cubicBezTo>
                  <a:cubicBezTo>
                    <a:pt x="10972" y="7019"/>
                    <a:pt x="8794" y="3630"/>
                    <a:pt x="6535" y="242"/>
                  </a:cubicBezTo>
                  <a:cubicBezTo>
                    <a:pt x="4518" y="161"/>
                    <a:pt x="2421" y="81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4586475" y="1934775"/>
              <a:ext cx="528450" cy="546600"/>
            </a:xfrm>
            <a:custGeom>
              <a:avLst/>
              <a:gdLst/>
              <a:ahLst/>
              <a:cxnLst/>
              <a:rect l="l" t="t" r="r" b="b"/>
              <a:pathLst>
                <a:path w="21138" h="21864" extrusionOk="0">
                  <a:moveTo>
                    <a:pt x="3308" y="1"/>
                  </a:moveTo>
                  <a:lnTo>
                    <a:pt x="1" y="17991"/>
                  </a:lnTo>
                  <a:cubicBezTo>
                    <a:pt x="5567" y="19040"/>
                    <a:pt x="11053" y="20330"/>
                    <a:pt x="16458" y="21863"/>
                  </a:cubicBezTo>
                  <a:cubicBezTo>
                    <a:pt x="16862" y="20411"/>
                    <a:pt x="17346" y="18878"/>
                    <a:pt x="17749" y="17346"/>
                  </a:cubicBezTo>
                  <a:cubicBezTo>
                    <a:pt x="14361" y="16458"/>
                    <a:pt x="11053" y="15571"/>
                    <a:pt x="7584" y="14845"/>
                  </a:cubicBezTo>
                  <a:cubicBezTo>
                    <a:pt x="7826" y="14038"/>
                    <a:pt x="7988" y="13231"/>
                    <a:pt x="8149" y="12424"/>
                  </a:cubicBezTo>
                  <a:cubicBezTo>
                    <a:pt x="11053" y="13070"/>
                    <a:pt x="13958" y="13796"/>
                    <a:pt x="16862" y="14603"/>
                  </a:cubicBezTo>
                  <a:cubicBezTo>
                    <a:pt x="17265" y="13150"/>
                    <a:pt x="17669" y="11779"/>
                    <a:pt x="18072" y="10327"/>
                  </a:cubicBezTo>
                  <a:cubicBezTo>
                    <a:pt x="15087" y="9520"/>
                    <a:pt x="12102" y="8794"/>
                    <a:pt x="9117" y="8068"/>
                  </a:cubicBezTo>
                  <a:cubicBezTo>
                    <a:pt x="9278" y="7423"/>
                    <a:pt x="9440" y="6697"/>
                    <a:pt x="9601" y="5970"/>
                  </a:cubicBezTo>
                  <a:cubicBezTo>
                    <a:pt x="12989" y="6777"/>
                    <a:pt x="16458" y="7665"/>
                    <a:pt x="19847" y="8633"/>
                  </a:cubicBezTo>
                  <a:cubicBezTo>
                    <a:pt x="20250" y="7100"/>
                    <a:pt x="20654" y="5567"/>
                    <a:pt x="21138" y="4115"/>
                  </a:cubicBezTo>
                  <a:cubicBezTo>
                    <a:pt x="15248" y="2421"/>
                    <a:pt x="9278" y="1049"/>
                    <a:pt x="3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5062475" y="2061850"/>
              <a:ext cx="566750" cy="580875"/>
            </a:xfrm>
            <a:custGeom>
              <a:avLst/>
              <a:gdLst/>
              <a:ahLst/>
              <a:cxnLst/>
              <a:rect l="l" t="t" r="r" b="b"/>
              <a:pathLst>
                <a:path w="22670" h="23235" extrusionOk="0">
                  <a:moveTo>
                    <a:pt x="5325" y="0"/>
                  </a:moveTo>
                  <a:lnTo>
                    <a:pt x="0" y="17506"/>
                  </a:lnTo>
                  <a:cubicBezTo>
                    <a:pt x="5405" y="19201"/>
                    <a:pt x="10810" y="21056"/>
                    <a:pt x="16054" y="23234"/>
                  </a:cubicBezTo>
                  <a:cubicBezTo>
                    <a:pt x="16619" y="21863"/>
                    <a:pt x="17264" y="20411"/>
                    <a:pt x="17829" y="18958"/>
                  </a:cubicBezTo>
                  <a:cubicBezTo>
                    <a:pt x="14602" y="17587"/>
                    <a:pt x="11295" y="16377"/>
                    <a:pt x="7987" y="15167"/>
                  </a:cubicBezTo>
                  <a:lnTo>
                    <a:pt x="8794" y="12908"/>
                  </a:lnTo>
                  <a:cubicBezTo>
                    <a:pt x="11617" y="13876"/>
                    <a:pt x="14441" y="14925"/>
                    <a:pt x="17184" y="16054"/>
                  </a:cubicBezTo>
                  <a:lnTo>
                    <a:pt x="18878" y="11940"/>
                  </a:lnTo>
                  <a:cubicBezTo>
                    <a:pt x="16054" y="10810"/>
                    <a:pt x="13150" y="9681"/>
                    <a:pt x="10246" y="8713"/>
                  </a:cubicBezTo>
                  <a:lnTo>
                    <a:pt x="10891" y="6696"/>
                  </a:lnTo>
                  <a:cubicBezTo>
                    <a:pt x="14279" y="7825"/>
                    <a:pt x="17587" y="9116"/>
                    <a:pt x="20895" y="10488"/>
                  </a:cubicBezTo>
                  <a:lnTo>
                    <a:pt x="22670" y="6131"/>
                  </a:lnTo>
                  <a:cubicBezTo>
                    <a:pt x="16942" y="3792"/>
                    <a:pt x="11133" y="1775"/>
                    <a:pt x="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5621125" y="2231250"/>
              <a:ext cx="520400" cy="560725"/>
            </a:xfrm>
            <a:custGeom>
              <a:avLst/>
              <a:gdLst/>
              <a:ahLst/>
              <a:cxnLst/>
              <a:rect l="l" t="t" r="r" b="b"/>
              <a:pathLst>
                <a:path w="20816" h="22429" extrusionOk="0">
                  <a:moveTo>
                    <a:pt x="1856" y="1"/>
                  </a:moveTo>
                  <a:cubicBezTo>
                    <a:pt x="1211" y="1453"/>
                    <a:pt x="646" y="2986"/>
                    <a:pt x="1" y="4438"/>
                  </a:cubicBezTo>
                  <a:cubicBezTo>
                    <a:pt x="2018" y="5245"/>
                    <a:pt x="3954" y="6132"/>
                    <a:pt x="5971" y="7100"/>
                  </a:cubicBezTo>
                  <a:lnTo>
                    <a:pt x="243" y="19443"/>
                  </a:lnTo>
                  <a:cubicBezTo>
                    <a:pt x="2341" y="20411"/>
                    <a:pt x="4438" y="21379"/>
                    <a:pt x="6455" y="22428"/>
                  </a:cubicBezTo>
                  <a:lnTo>
                    <a:pt x="12667" y="10327"/>
                  </a:lnTo>
                  <a:cubicBezTo>
                    <a:pt x="14684" y="11376"/>
                    <a:pt x="16620" y="12425"/>
                    <a:pt x="18475" y="13473"/>
                  </a:cubicBezTo>
                  <a:lnTo>
                    <a:pt x="20815" y="9278"/>
                  </a:lnTo>
                  <a:cubicBezTo>
                    <a:pt x="14684" y="5809"/>
                    <a:pt x="8391" y="2744"/>
                    <a:pt x="1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5955925" y="2487400"/>
              <a:ext cx="397350" cy="490125"/>
            </a:xfrm>
            <a:custGeom>
              <a:avLst/>
              <a:gdLst/>
              <a:ahLst/>
              <a:cxnLst/>
              <a:rect l="l" t="t" r="r" b="b"/>
              <a:pathLst>
                <a:path w="15894" h="19605" extrusionOk="0">
                  <a:moveTo>
                    <a:pt x="9198" y="0"/>
                  </a:moveTo>
                  <a:cubicBezTo>
                    <a:pt x="6132" y="5325"/>
                    <a:pt x="3067" y="10649"/>
                    <a:pt x="1" y="15974"/>
                  </a:cubicBezTo>
                  <a:cubicBezTo>
                    <a:pt x="2018" y="17103"/>
                    <a:pt x="4035" y="18313"/>
                    <a:pt x="6052" y="19604"/>
                  </a:cubicBezTo>
                  <a:lnTo>
                    <a:pt x="15894" y="4034"/>
                  </a:lnTo>
                  <a:cubicBezTo>
                    <a:pt x="13635" y="2663"/>
                    <a:pt x="11457" y="1291"/>
                    <a:pt x="9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179800" y="2640675"/>
              <a:ext cx="714000" cy="697850"/>
            </a:xfrm>
            <a:custGeom>
              <a:avLst/>
              <a:gdLst/>
              <a:ahLst/>
              <a:cxnLst/>
              <a:rect l="l" t="t" r="r" b="b"/>
              <a:pathLst>
                <a:path w="28560" h="27914" extrusionOk="0">
                  <a:moveTo>
                    <a:pt x="10085" y="1"/>
                  </a:moveTo>
                  <a:lnTo>
                    <a:pt x="1" y="15329"/>
                  </a:lnTo>
                  <a:cubicBezTo>
                    <a:pt x="1937" y="16619"/>
                    <a:pt x="3793" y="17910"/>
                    <a:pt x="5729" y="19282"/>
                  </a:cubicBezTo>
                  <a:lnTo>
                    <a:pt x="10569" y="12424"/>
                  </a:lnTo>
                  <a:cubicBezTo>
                    <a:pt x="11215" y="16377"/>
                    <a:pt x="11779" y="20250"/>
                    <a:pt x="12102" y="24122"/>
                  </a:cubicBezTo>
                  <a:cubicBezTo>
                    <a:pt x="13716" y="25332"/>
                    <a:pt x="15168" y="26623"/>
                    <a:pt x="16701" y="27914"/>
                  </a:cubicBezTo>
                  <a:lnTo>
                    <a:pt x="28560" y="13876"/>
                  </a:lnTo>
                  <a:cubicBezTo>
                    <a:pt x="26624" y="12182"/>
                    <a:pt x="24607" y="10569"/>
                    <a:pt x="22590" y="8955"/>
                  </a:cubicBezTo>
                  <a:lnTo>
                    <a:pt x="17427" y="15571"/>
                  </a:lnTo>
                  <a:cubicBezTo>
                    <a:pt x="16862" y="11618"/>
                    <a:pt x="16216" y="7584"/>
                    <a:pt x="15410" y="3631"/>
                  </a:cubicBezTo>
                  <a:cubicBezTo>
                    <a:pt x="13635" y="2340"/>
                    <a:pt x="11860" y="1130"/>
                    <a:pt x="10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706200" y="3139250"/>
              <a:ext cx="623250" cy="592575"/>
            </a:xfrm>
            <a:custGeom>
              <a:avLst/>
              <a:gdLst/>
              <a:ahLst/>
              <a:cxnLst/>
              <a:rect l="l" t="t" r="r" b="b"/>
              <a:pathLst>
                <a:path w="24930" h="23703" extrusionOk="0">
                  <a:moveTo>
                    <a:pt x="9839" y="1"/>
                  </a:moveTo>
                  <a:cubicBezTo>
                    <a:pt x="7431" y="1"/>
                    <a:pt x="5273" y="934"/>
                    <a:pt x="3712" y="2808"/>
                  </a:cubicBezTo>
                  <a:cubicBezTo>
                    <a:pt x="1" y="7083"/>
                    <a:pt x="1292" y="13295"/>
                    <a:pt x="6132" y="18297"/>
                  </a:cubicBezTo>
                  <a:cubicBezTo>
                    <a:pt x="8472" y="20637"/>
                    <a:pt x="11295" y="22492"/>
                    <a:pt x="14442" y="23702"/>
                  </a:cubicBezTo>
                  <a:lnTo>
                    <a:pt x="20250" y="18539"/>
                  </a:lnTo>
                  <a:cubicBezTo>
                    <a:pt x="18718" y="16764"/>
                    <a:pt x="17185" y="15151"/>
                    <a:pt x="15652" y="13457"/>
                  </a:cubicBezTo>
                  <a:lnTo>
                    <a:pt x="12264" y="16684"/>
                  </a:lnTo>
                  <a:cubicBezTo>
                    <a:pt x="11457" y="16280"/>
                    <a:pt x="10650" y="15715"/>
                    <a:pt x="10005" y="15070"/>
                  </a:cubicBezTo>
                  <a:cubicBezTo>
                    <a:pt x="7746" y="12731"/>
                    <a:pt x="7423" y="10068"/>
                    <a:pt x="9359" y="7971"/>
                  </a:cubicBezTo>
                  <a:cubicBezTo>
                    <a:pt x="10224" y="7070"/>
                    <a:pt x="11265" y="6620"/>
                    <a:pt x="12375" y="6620"/>
                  </a:cubicBezTo>
                  <a:cubicBezTo>
                    <a:pt x="13752" y="6620"/>
                    <a:pt x="15236" y="7312"/>
                    <a:pt x="16620" y="8697"/>
                  </a:cubicBezTo>
                  <a:cubicBezTo>
                    <a:pt x="17991" y="10068"/>
                    <a:pt x="18798" y="11924"/>
                    <a:pt x="18798" y="13860"/>
                  </a:cubicBezTo>
                  <a:cubicBezTo>
                    <a:pt x="20815" y="14344"/>
                    <a:pt x="22832" y="14828"/>
                    <a:pt x="24849" y="15393"/>
                  </a:cubicBezTo>
                  <a:cubicBezTo>
                    <a:pt x="24929" y="12004"/>
                    <a:pt x="23235" y="8293"/>
                    <a:pt x="19928" y="4905"/>
                  </a:cubicBezTo>
                  <a:cubicBezTo>
                    <a:pt x="16663" y="1640"/>
                    <a:pt x="13031" y="1"/>
                    <a:pt x="9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 rot="-5400000">
            <a:off x="8041575" y="4163967"/>
            <a:ext cx="1838400" cy="1458600"/>
            <a:chOff x="4477350" y="3143692"/>
            <a:chExt cx="1838400" cy="1458600"/>
          </a:xfrm>
        </p:grpSpPr>
        <p:grpSp>
          <p:nvGrpSpPr>
            <p:cNvPr id="66" name="Google Shape;66;p6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67" name="Google Shape;67;p6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69;p6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40859" y="2170208"/>
            <a:ext cx="321738" cy="1896475"/>
            <a:chOff x="40859" y="2170208"/>
            <a:chExt cx="321738" cy="1896475"/>
          </a:xfrm>
        </p:grpSpPr>
        <p:sp>
          <p:nvSpPr>
            <p:cNvPr id="71" name="Google Shape;71;p6"/>
            <p:cNvSpPr/>
            <p:nvPr/>
          </p:nvSpPr>
          <p:spPr>
            <a:xfrm rot="5400000">
              <a:off x="-746509" y="2957576"/>
              <a:ext cx="1896475" cy="321738"/>
            </a:xfrm>
            <a:prstGeom prst="rect">
              <a:avLst/>
            </a:prstGeom>
            <a:solidFill>
              <a:srgbClr val="B67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6"/>
            <p:cNvCxnSpPr/>
            <p:nvPr/>
          </p:nvCxnSpPr>
          <p:spPr>
            <a:xfrm rot="5400000">
              <a:off x="-699345" y="3118025"/>
              <a:ext cx="161090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" name="Google Shape;73;p6"/>
            <p:cNvSpPr txBox="1"/>
            <p:nvPr/>
          </p:nvSpPr>
          <p:spPr>
            <a:xfrm rot="5400000">
              <a:off x="-592297" y="3010845"/>
              <a:ext cx="1627903" cy="21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28375" y="1276113"/>
            <a:ext cx="6326700" cy="48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6" name="Google Shape;76;p7"/>
          <p:cNvGrpSpPr/>
          <p:nvPr/>
        </p:nvGrpSpPr>
        <p:grpSpPr>
          <a:xfrm>
            <a:off x="290050" y="4214400"/>
            <a:ext cx="2193300" cy="2186100"/>
            <a:chOff x="433175" y="4180725"/>
            <a:chExt cx="2193300" cy="2186100"/>
          </a:xfrm>
        </p:grpSpPr>
        <p:sp>
          <p:nvSpPr>
            <p:cNvPr id="77" name="Google Shape;77;p7"/>
            <p:cNvSpPr/>
            <p:nvPr/>
          </p:nvSpPr>
          <p:spPr>
            <a:xfrm rot="5400000">
              <a:off x="436775" y="4177125"/>
              <a:ext cx="2186100" cy="219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7"/>
            <p:cNvGrpSpPr/>
            <p:nvPr/>
          </p:nvGrpSpPr>
          <p:grpSpPr>
            <a:xfrm>
              <a:off x="505204" y="4252713"/>
              <a:ext cx="2049270" cy="2042125"/>
              <a:chOff x="530720" y="4254075"/>
              <a:chExt cx="2049270" cy="2042125"/>
            </a:xfrm>
          </p:grpSpPr>
          <p:sp>
            <p:nvSpPr>
              <p:cNvPr id="79" name="Google Shape;79;p7"/>
              <p:cNvSpPr/>
              <p:nvPr/>
            </p:nvSpPr>
            <p:spPr>
              <a:xfrm rot="5400000">
                <a:off x="535655" y="4249140"/>
                <a:ext cx="2039400" cy="204927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" name="Google Shape;80;p7"/>
              <p:cNvCxnSpPr/>
              <p:nvPr/>
            </p:nvCxnSpPr>
            <p:spPr>
              <a:xfrm rot="5400000">
                <a:off x="1313164" y="5278450"/>
                <a:ext cx="20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728375" y="1801588"/>
            <a:ext cx="5001000" cy="20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340"/>
              </a:buClr>
              <a:buSzPts val="1200"/>
              <a:buFont typeface="Lato"/>
              <a:buChar char="●"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82" name="Google Shape;82;p7"/>
          <p:cNvGrpSpPr/>
          <p:nvPr/>
        </p:nvGrpSpPr>
        <p:grpSpPr>
          <a:xfrm>
            <a:off x="7676000" y="-62925"/>
            <a:ext cx="2186100" cy="2186100"/>
            <a:chOff x="3805450" y="360825"/>
            <a:chExt cx="2186100" cy="2186100"/>
          </a:xfrm>
        </p:grpSpPr>
        <p:sp>
          <p:nvSpPr>
            <p:cNvPr id="83" name="Google Shape;83;p7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85;p7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6" name="Google Shape;86;p7"/>
          <p:cNvGrpSpPr/>
          <p:nvPr/>
        </p:nvGrpSpPr>
        <p:grpSpPr>
          <a:xfrm rot="-5400000">
            <a:off x="8024725" y="1389617"/>
            <a:ext cx="1838400" cy="1458600"/>
            <a:chOff x="4477350" y="3143692"/>
            <a:chExt cx="1838400" cy="1458600"/>
          </a:xfrm>
        </p:grpSpPr>
        <p:grpSp>
          <p:nvGrpSpPr>
            <p:cNvPr id="87" name="Google Shape;87;p7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88" name="Google Shape;88;p7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90;p7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91" name="Google Shape;91;p7"/>
          <p:cNvGrpSpPr/>
          <p:nvPr/>
        </p:nvGrpSpPr>
        <p:grpSpPr>
          <a:xfrm>
            <a:off x="-97534" y="4452101"/>
            <a:ext cx="1896475" cy="321738"/>
            <a:chOff x="6519141" y="4744676"/>
            <a:chExt cx="1896475" cy="321738"/>
          </a:xfrm>
        </p:grpSpPr>
        <p:sp>
          <p:nvSpPr>
            <p:cNvPr id="92" name="Google Shape;92;p7"/>
            <p:cNvSpPr/>
            <p:nvPr/>
          </p:nvSpPr>
          <p:spPr>
            <a:xfrm>
              <a:off x="6519141" y="4744676"/>
              <a:ext cx="1896475" cy="3217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3" name="Google Shape;93;p7"/>
            <p:cNvCxnSpPr/>
            <p:nvPr/>
          </p:nvCxnSpPr>
          <p:spPr>
            <a:xfrm>
              <a:off x="6661507" y="5001168"/>
              <a:ext cx="161090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Google Shape;94;p7"/>
            <p:cNvSpPr txBox="1"/>
            <p:nvPr/>
          </p:nvSpPr>
          <p:spPr>
            <a:xfrm>
              <a:off x="6653427" y="4778019"/>
              <a:ext cx="1627903" cy="21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326369" y="-280070"/>
            <a:ext cx="1240800" cy="1240800"/>
            <a:chOff x="8162644" y="304430"/>
            <a:chExt cx="1240800" cy="1240800"/>
          </a:xfrm>
        </p:grpSpPr>
        <p:sp>
          <p:nvSpPr>
            <p:cNvPr id="96" name="Google Shape;96;p7"/>
            <p:cNvSpPr/>
            <p:nvPr/>
          </p:nvSpPr>
          <p:spPr>
            <a:xfrm>
              <a:off x="8162644" y="304430"/>
              <a:ext cx="1240800" cy="124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8217184" y="358970"/>
              <a:ext cx="1131900" cy="1131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1295250" y="1064100"/>
            <a:ext cx="6553500" cy="3015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-687984" y="-729610"/>
            <a:ext cx="1925173" cy="1925173"/>
            <a:chOff x="6266400" y="1454750"/>
            <a:chExt cx="2460600" cy="2460600"/>
          </a:xfrm>
        </p:grpSpPr>
        <p:sp>
          <p:nvSpPr>
            <p:cNvPr id="101" name="Google Shape;101;p8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8"/>
          <p:cNvGrpSpPr/>
          <p:nvPr/>
        </p:nvGrpSpPr>
        <p:grpSpPr>
          <a:xfrm>
            <a:off x="365067" y="986127"/>
            <a:ext cx="363300" cy="2141700"/>
            <a:chOff x="365067" y="986127"/>
            <a:chExt cx="363300" cy="2141700"/>
          </a:xfrm>
        </p:grpSpPr>
        <p:sp>
          <p:nvSpPr>
            <p:cNvPr id="104" name="Google Shape;104;p8"/>
            <p:cNvSpPr/>
            <p:nvPr/>
          </p:nvSpPr>
          <p:spPr>
            <a:xfrm rot="-5400000" flipH="1">
              <a:off x="-524133" y="1875327"/>
              <a:ext cx="2141700" cy="363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" name="Google Shape;105;p8"/>
            <p:cNvCxnSpPr/>
            <p:nvPr/>
          </p:nvCxnSpPr>
          <p:spPr>
            <a:xfrm rot="5400000">
              <a:off x="-254908" y="2056502"/>
              <a:ext cx="181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8"/>
            <p:cNvSpPr txBox="1"/>
            <p:nvPr/>
          </p:nvSpPr>
          <p:spPr>
            <a:xfrm rot="-5400000" flipH="1">
              <a:off x="-394983" y="1935477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 rot="10800000">
            <a:off x="8627681" y="2978866"/>
            <a:ext cx="1925080" cy="1925080"/>
            <a:chOff x="3805450" y="360825"/>
            <a:chExt cx="2186100" cy="2186100"/>
          </a:xfrm>
        </p:grpSpPr>
        <p:sp>
          <p:nvSpPr>
            <p:cNvPr id="108" name="Google Shape;108;p8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" name="Google Shape;110;p8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" name="Google Shape;111;p8"/>
          <p:cNvGrpSpPr/>
          <p:nvPr/>
        </p:nvGrpSpPr>
        <p:grpSpPr>
          <a:xfrm rot="-1800066">
            <a:off x="7495821" y="4208639"/>
            <a:ext cx="2417048" cy="1917704"/>
            <a:chOff x="4477350" y="3143692"/>
            <a:chExt cx="1838400" cy="1458600"/>
          </a:xfrm>
        </p:grpSpPr>
        <p:grpSp>
          <p:nvGrpSpPr>
            <p:cNvPr id="112" name="Google Shape;112;p8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113" name="Google Shape;113;p8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8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728375" y="1411350"/>
            <a:ext cx="3436200" cy="1079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728375" y="2589750"/>
            <a:ext cx="3436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19" name="Google Shape;119;p9"/>
          <p:cNvGrpSpPr/>
          <p:nvPr/>
        </p:nvGrpSpPr>
        <p:grpSpPr>
          <a:xfrm>
            <a:off x="7003172" y="4071532"/>
            <a:ext cx="2140817" cy="1698540"/>
            <a:chOff x="4477350" y="3143692"/>
            <a:chExt cx="1838400" cy="1458600"/>
          </a:xfrm>
        </p:grpSpPr>
        <p:grpSp>
          <p:nvGrpSpPr>
            <p:cNvPr id="120" name="Google Shape;120;p9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121" name="Google Shape;121;p9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" name="Google Shape;123;p9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24" name="Google Shape;124;p9"/>
          <p:cNvGrpSpPr/>
          <p:nvPr/>
        </p:nvGrpSpPr>
        <p:grpSpPr>
          <a:xfrm rot="10800000">
            <a:off x="438931" y="-1235684"/>
            <a:ext cx="1925080" cy="1925080"/>
            <a:chOff x="3805450" y="360825"/>
            <a:chExt cx="2186100" cy="2186100"/>
          </a:xfrm>
        </p:grpSpPr>
        <p:sp>
          <p:nvSpPr>
            <p:cNvPr id="125" name="Google Shape;125;p9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" name="Google Shape;127;p9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" name="Google Shape;128;p9"/>
          <p:cNvGrpSpPr/>
          <p:nvPr/>
        </p:nvGrpSpPr>
        <p:grpSpPr>
          <a:xfrm>
            <a:off x="1978000" y="439675"/>
            <a:ext cx="2141700" cy="363300"/>
            <a:chOff x="1978000" y="439675"/>
            <a:chExt cx="2141700" cy="363300"/>
          </a:xfrm>
        </p:grpSpPr>
        <p:sp>
          <p:nvSpPr>
            <p:cNvPr id="129" name="Google Shape;129;p9"/>
            <p:cNvSpPr/>
            <p:nvPr/>
          </p:nvSpPr>
          <p:spPr>
            <a:xfrm>
              <a:off x="1978000" y="439675"/>
              <a:ext cx="2141700" cy="363300"/>
            </a:xfrm>
            <a:prstGeom prst="rect">
              <a:avLst/>
            </a:prstGeom>
            <a:solidFill>
              <a:srgbClr val="B67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0" name="Google Shape;130;p9"/>
            <p:cNvCxnSpPr/>
            <p:nvPr/>
          </p:nvCxnSpPr>
          <p:spPr>
            <a:xfrm>
              <a:off x="2138775" y="729300"/>
              <a:ext cx="181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" name="Google Shape;131;p9"/>
            <p:cNvSpPr txBox="1"/>
            <p:nvPr/>
          </p:nvSpPr>
          <p:spPr>
            <a:xfrm>
              <a:off x="2129650" y="477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32" name="Google Shape;132;p9"/>
          <p:cNvGrpSpPr/>
          <p:nvPr/>
        </p:nvGrpSpPr>
        <p:grpSpPr>
          <a:xfrm>
            <a:off x="583563" y="4568850"/>
            <a:ext cx="2186100" cy="2186100"/>
            <a:chOff x="3805450" y="360825"/>
            <a:chExt cx="2186100" cy="2186100"/>
          </a:xfrm>
        </p:grpSpPr>
        <p:sp>
          <p:nvSpPr>
            <p:cNvPr id="133" name="Google Shape;133;p9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5" name="Google Shape;135;p9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6" name="Google Shape;136;p9"/>
          <p:cNvGrpSpPr/>
          <p:nvPr/>
        </p:nvGrpSpPr>
        <p:grpSpPr>
          <a:xfrm>
            <a:off x="2354979" y="4345878"/>
            <a:ext cx="1288862" cy="1288862"/>
            <a:chOff x="2354979" y="4345878"/>
            <a:chExt cx="1288862" cy="1288862"/>
          </a:xfrm>
        </p:grpSpPr>
        <p:sp>
          <p:nvSpPr>
            <p:cNvPr id="137" name="Google Shape;137;p9"/>
            <p:cNvSpPr/>
            <p:nvPr/>
          </p:nvSpPr>
          <p:spPr>
            <a:xfrm>
              <a:off x="2354979" y="4345878"/>
              <a:ext cx="1288862" cy="12888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2411628" y="4402527"/>
              <a:ext cx="1175564" cy="117556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TITLE_AND_DESCRIPTION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728375" y="1845425"/>
            <a:ext cx="4315800" cy="1431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subTitle" idx="1"/>
          </p:nvPr>
        </p:nvSpPr>
        <p:spPr>
          <a:xfrm>
            <a:off x="728375" y="3358384"/>
            <a:ext cx="3309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42" name="Google Shape;142;p10"/>
          <p:cNvGrpSpPr/>
          <p:nvPr/>
        </p:nvGrpSpPr>
        <p:grpSpPr>
          <a:xfrm rot="10800000">
            <a:off x="438931" y="-1235684"/>
            <a:ext cx="1925080" cy="1925080"/>
            <a:chOff x="3805450" y="360825"/>
            <a:chExt cx="2186100" cy="2186100"/>
          </a:xfrm>
        </p:grpSpPr>
        <p:sp>
          <p:nvSpPr>
            <p:cNvPr id="143" name="Google Shape;143;p10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10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10"/>
          <p:cNvGrpSpPr/>
          <p:nvPr/>
        </p:nvGrpSpPr>
        <p:grpSpPr>
          <a:xfrm>
            <a:off x="1978000" y="439675"/>
            <a:ext cx="2141700" cy="363300"/>
            <a:chOff x="1978000" y="439675"/>
            <a:chExt cx="2141700" cy="363300"/>
          </a:xfrm>
        </p:grpSpPr>
        <p:sp>
          <p:nvSpPr>
            <p:cNvPr id="147" name="Google Shape;147;p10"/>
            <p:cNvSpPr/>
            <p:nvPr/>
          </p:nvSpPr>
          <p:spPr>
            <a:xfrm>
              <a:off x="1978000" y="439675"/>
              <a:ext cx="2141700" cy="363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" name="Google Shape;148;p10"/>
            <p:cNvCxnSpPr/>
            <p:nvPr/>
          </p:nvCxnSpPr>
          <p:spPr>
            <a:xfrm>
              <a:off x="2138775" y="729300"/>
              <a:ext cx="181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" name="Google Shape;149;p10"/>
            <p:cNvSpPr txBox="1"/>
            <p:nvPr/>
          </p:nvSpPr>
          <p:spPr>
            <a:xfrm>
              <a:off x="2129650" y="477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>
            <a:spLocks noGrp="1"/>
          </p:cNvSpPr>
          <p:nvPr>
            <p:ph type="ctrTitle"/>
          </p:nvPr>
        </p:nvSpPr>
        <p:spPr>
          <a:xfrm>
            <a:off x="728475" y="1127200"/>
            <a:ext cx="4577400" cy="20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Sistema de Aprendizado de máquina</a:t>
            </a:r>
            <a:endParaRPr sz="4600"/>
          </a:p>
        </p:txBody>
      </p:sp>
      <p:sp>
        <p:nvSpPr>
          <p:cNvPr id="436" name="Google Shape;436;p28"/>
          <p:cNvSpPr txBox="1">
            <a:spLocks noGrp="1"/>
          </p:cNvSpPr>
          <p:nvPr>
            <p:ph type="subTitle" idx="1"/>
          </p:nvPr>
        </p:nvSpPr>
        <p:spPr>
          <a:xfrm>
            <a:off x="728375" y="3461000"/>
            <a:ext cx="4577400" cy="4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João Paulo Pires Dantas</a:t>
            </a:r>
            <a:endParaRPr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7341525" y="1919275"/>
            <a:ext cx="2460600" cy="2509801"/>
            <a:chOff x="7341525" y="1919275"/>
            <a:chExt cx="2460600" cy="2509801"/>
          </a:xfrm>
        </p:grpSpPr>
        <p:grpSp>
          <p:nvGrpSpPr>
            <p:cNvPr id="438" name="Google Shape;438;p28"/>
            <p:cNvGrpSpPr/>
            <p:nvPr/>
          </p:nvGrpSpPr>
          <p:grpSpPr>
            <a:xfrm>
              <a:off x="7341525" y="1919275"/>
              <a:ext cx="2460600" cy="2460600"/>
              <a:chOff x="6266400" y="1454750"/>
              <a:chExt cx="2460600" cy="2460600"/>
            </a:xfrm>
          </p:grpSpPr>
          <p:sp>
            <p:nvSpPr>
              <p:cNvPr id="439" name="Google Shape;439;p28"/>
              <p:cNvSpPr/>
              <p:nvPr/>
            </p:nvSpPr>
            <p:spPr>
              <a:xfrm>
                <a:off x="6266400" y="1454750"/>
                <a:ext cx="2460600" cy="2460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8"/>
              <p:cNvSpPr/>
              <p:nvPr/>
            </p:nvSpPr>
            <p:spPr>
              <a:xfrm>
                <a:off x="6374550" y="1562900"/>
                <a:ext cx="2244300" cy="22443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441;p28"/>
            <p:cNvGrpSpPr/>
            <p:nvPr/>
          </p:nvGrpSpPr>
          <p:grpSpPr>
            <a:xfrm rot="-9152300">
              <a:off x="7421683" y="3661528"/>
              <a:ext cx="1580788" cy="427118"/>
              <a:chOff x="238125" y="1858150"/>
              <a:chExt cx="7091325" cy="1916025"/>
            </a:xfrm>
          </p:grpSpPr>
          <p:sp>
            <p:nvSpPr>
              <p:cNvPr id="442" name="Google Shape;442;p28"/>
              <p:cNvSpPr/>
              <p:nvPr/>
            </p:nvSpPr>
            <p:spPr>
              <a:xfrm>
                <a:off x="238125" y="3033950"/>
                <a:ext cx="748275" cy="740225"/>
              </a:xfrm>
              <a:custGeom>
                <a:avLst/>
                <a:gdLst/>
                <a:ahLst/>
                <a:cxnLst/>
                <a:rect l="l" t="t" r="r" b="b"/>
                <a:pathLst>
                  <a:path w="29931" h="29609" extrusionOk="0">
                    <a:moveTo>
                      <a:pt x="17506" y="1"/>
                    </a:moveTo>
                    <a:lnTo>
                      <a:pt x="17506" y="1"/>
                    </a:lnTo>
                    <a:cubicBezTo>
                      <a:pt x="15328" y="1937"/>
                      <a:pt x="13150" y="3954"/>
                      <a:pt x="11052" y="5971"/>
                    </a:cubicBezTo>
                    <a:cubicBezTo>
                      <a:pt x="10730" y="9359"/>
                      <a:pt x="10407" y="12828"/>
                      <a:pt x="10246" y="16216"/>
                    </a:cubicBezTo>
                    <a:lnTo>
                      <a:pt x="5486" y="11537"/>
                    </a:lnTo>
                    <a:cubicBezTo>
                      <a:pt x="3630" y="13474"/>
                      <a:pt x="1775" y="15490"/>
                      <a:pt x="0" y="17507"/>
                    </a:cubicBezTo>
                    <a:lnTo>
                      <a:pt x="13795" y="29608"/>
                    </a:lnTo>
                    <a:cubicBezTo>
                      <a:pt x="15409" y="27753"/>
                      <a:pt x="17022" y="25978"/>
                      <a:pt x="18717" y="24284"/>
                    </a:cubicBezTo>
                    <a:cubicBezTo>
                      <a:pt x="17587" y="23154"/>
                      <a:pt x="16538" y="22106"/>
                      <a:pt x="15409" y="21138"/>
                    </a:cubicBezTo>
                    <a:cubicBezTo>
                      <a:pt x="15490" y="20331"/>
                      <a:pt x="15490" y="19605"/>
                      <a:pt x="15490" y="18798"/>
                    </a:cubicBezTo>
                    <a:cubicBezTo>
                      <a:pt x="18313" y="18879"/>
                      <a:pt x="21056" y="18959"/>
                      <a:pt x="23718" y="19282"/>
                    </a:cubicBezTo>
                    <a:cubicBezTo>
                      <a:pt x="25735" y="17265"/>
                      <a:pt x="27833" y="15410"/>
                      <a:pt x="29930" y="13554"/>
                    </a:cubicBezTo>
                    <a:cubicBezTo>
                      <a:pt x="25413" y="12909"/>
                      <a:pt x="20814" y="12505"/>
                      <a:pt x="16135" y="12344"/>
                    </a:cubicBezTo>
                    <a:cubicBezTo>
                      <a:pt x="16458" y="8230"/>
                      <a:pt x="16942" y="4115"/>
                      <a:pt x="175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>
                <a:off x="706025" y="2880675"/>
                <a:ext cx="437675" cy="476000"/>
              </a:xfrm>
              <a:custGeom>
                <a:avLst/>
                <a:gdLst/>
                <a:ahLst/>
                <a:cxnLst/>
                <a:rect l="l" t="t" r="r" b="b"/>
                <a:pathLst>
                  <a:path w="17507" h="19040" extrusionOk="0">
                    <a:moveTo>
                      <a:pt x="6132" y="1"/>
                    </a:moveTo>
                    <a:cubicBezTo>
                      <a:pt x="4034" y="1614"/>
                      <a:pt x="2017" y="3308"/>
                      <a:pt x="1" y="5083"/>
                    </a:cubicBezTo>
                    <a:lnTo>
                      <a:pt x="11940" y="19040"/>
                    </a:lnTo>
                    <a:cubicBezTo>
                      <a:pt x="13796" y="17426"/>
                      <a:pt x="15651" y="15894"/>
                      <a:pt x="17507" y="14441"/>
                    </a:cubicBezTo>
                    <a:lnTo>
                      <a:pt x="61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>
                <a:off x="970225" y="2570225"/>
                <a:ext cx="623250" cy="535050"/>
              </a:xfrm>
              <a:custGeom>
                <a:avLst/>
                <a:gdLst/>
                <a:ahLst/>
                <a:cxnLst/>
                <a:rect l="l" t="t" r="r" b="b"/>
                <a:pathLst>
                  <a:path w="24930" h="21402" extrusionOk="0">
                    <a:moveTo>
                      <a:pt x="16250" y="1"/>
                    </a:moveTo>
                    <a:cubicBezTo>
                      <a:pt x="13764" y="1"/>
                      <a:pt x="11039" y="923"/>
                      <a:pt x="8230" y="2738"/>
                    </a:cubicBezTo>
                    <a:cubicBezTo>
                      <a:pt x="1937" y="6933"/>
                      <a:pt x="1" y="13468"/>
                      <a:pt x="3470" y="17905"/>
                    </a:cubicBezTo>
                    <a:cubicBezTo>
                      <a:pt x="5290" y="20274"/>
                      <a:pt x="7886" y="21401"/>
                      <a:pt x="10759" y="21401"/>
                    </a:cubicBezTo>
                    <a:cubicBezTo>
                      <a:pt x="13363" y="21401"/>
                      <a:pt x="16194" y="20476"/>
                      <a:pt x="18879" y="18711"/>
                    </a:cubicBezTo>
                    <a:cubicBezTo>
                      <a:pt x="22267" y="16452"/>
                      <a:pt x="24365" y="13710"/>
                      <a:pt x="24929" y="10563"/>
                    </a:cubicBezTo>
                    <a:cubicBezTo>
                      <a:pt x="23074" y="10321"/>
                      <a:pt x="21138" y="10160"/>
                      <a:pt x="19202" y="9999"/>
                    </a:cubicBezTo>
                    <a:cubicBezTo>
                      <a:pt x="18960" y="11773"/>
                      <a:pt x="17911" y="13387"/>
                      <a:pt x="16378" y="14355"/>
                    </a:cubicBezTo>
                    <a:cubicBezTo>
                      <a:pt x="15319" y="15073"/>
                      <a:pt x="14230" y="15428"/>
                      <a:pt x="13205" y="15428"/>
                    </a:cubicBezTo>
                    <a:cubicBezTo>
                      <a:pt x="11810" y="15428"/>
                      <a:pt x="10531" y="14770"/>
                      <a:pt x="9601" y="13468"/>
                    </a:cubicBezTo>
                    <a:cubicBezTo>
                      <a:pt x="7988" y="11128"/>
                      <a:pt x="8714" y="8466"/>
                      <a:pt x="11376" y="6691"/>
                    </a:cubicBezTo>
                    <a:cubicBezTo>
                      <a:pt x="12442" y="5962"/>
                      <a:pt x="13703" y="5583"/>
                      <a:pt x="14996" y="5583"/>
                    </a:cubicBezTo>
                    <a:cubicBezTo>
                      <a:pt x="15563" y="5583"/>
                      <a:pt x="16135" y="5656"/>
                      <a:pt x="16701" y="5803"/>
                    </a:cubicBezTo>
                    <a:cubicBezTo>
                      <a:pt x="17427" y="4029"/>
                      <a:pt x="18153" y="2173"/>
                      <a:pt x="18960" y="398"/>
                    </a:cubicBezTo>
                    <a:cubicBezTo>
                      <a:pt x="18096" y="133"/>
                      <a:pt x="17190" y="1"/>
                      <a:pt x="16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1452275" y="2221175"/>
                <a:ext cx="711975" cy="659525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26381" extrusionOk="0">
                    <a:moveTo>
                      <a:pt x="21056" y="0"/>
                    </a:moveTo>
                    <a:cubicBezTo>
                      <a:pt x="18475" y="1130"/>
                      <a:pt x="15893" y="2259"/>
                      <a:pt x="13392" y="3389"/>
                    </a:cubicBezTo>
                    <a:cubicBezTo>
                      <a:pt x="12021" y="6535"/>
                      <a:pt x="10811" y="9601"/>
                      <a:pt x="9681" y="12666"/>
                    </a:cubicBezTo>
                    <a:lnTo>
                      <a:pt x="6616" y="6777"/>
                    </a:lnTo>
                    <a:cubicBezTo>
                      <a:pt x="4437" y="7906"/>
                      <a:pt x="2178" y="9117"/>
                      <a:pt x="0" y="10407"/>
                    </a:cubicBezTo>
                    <a:lnTo>
                      <a:pt x="9036" y="26381"/>
                    </a:lnTo>
                    <a:cubicBezTo>
                      <a:pt x="11053" y="25171"/>
                      <a:pt x="13070" y="24122"/>
                      <a:pt x="15086" y="23073"/>
                    </a:cubicBezTo>
                    <a:lnTo>
                      <a:pt x="12989" y="19039"/>
                    </a:lnTo>
                    <a:cubicBezTo>
                      <a:pt x="13231" y="18313"/>
                      <a:pt x="13473" y="17587"/>
                      <a:pt x="13715" y="16942"/>
                    </a:cubicBezTo>
                    <a:cubicBezTo>
                      <a:pt x="16216" y="17910"/>
                      <a:pt x="18717" y="18959"/>
                      <a:pt x="21137" y="20088"/>
                    </a:cubicBezTo>
                    <a:cubicBezTo>
                      <a:pt x="23557" y="18959"/>
                      <a:pt x="25977" y="17829"/>
                      <a:pt x="28478" y="16861"/>
                    </a:cubicBezTo>
                    <a:cubicBezTo>
                      <a:pt x="24525" y="14764"/>
                      <a:pt x="20411" y="12828"/>
                      <a:pt x="16135" y="11053"/>
                    </a:cubicBezTo>
                    <a:cubicBezTo>
                      <a:pt x="17668" y="7342"/>
                      <a:pt x="19281" y="3711"/>
                      <a:pt x="210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2006900" y="2078500"/>
                <a:ext cx="665600" cy="499075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19963" extrusionOk="0">
                    <a:moveTo>
                      <a:pt x="13962" y="5319"/>
                    </a:moveTo>
                    <a:cubicBezTo>
                      <a:pt x="15873" y="5319"/>
                      <a:pt x="17552" y="6426"/>
                      <a:pt x="18233" y="8531"/>
                    </a:cubicBezTo>
                    <a:lnTo>
                      <a:pt x="18314" y="8531"/>
                    </a:lnTo>
                    <a:cubicBezTo>
                      <a:pt x="19217" y="12143"/>
                      <a:pt x="16346" y="14569"/>
                      <a:pt x="13482" y="14569"/>
                    </a:cubicBezTo>
                    <a:cubicBezTo>
                      <a:pt x="11741" y="14569"/>
                      <a:pt x="10002" y="13671"/>
                      <a:pt x="9117" y="11597"/>
                    </a:cubicBezTo>
                    <a:cubicBezTo>
                      <a:pt x="8149" y="8934"/>
                      <a:pt x="9601" y="6514"/>
                      <a:pt x="12183" y="5627"/>
                    </a:cubicBezTo>
                    <a:cubicBezTo>
                      <a:pt x="12783" y="5420"/>
                      <a:pt x="13383" y="5319"/>
                      <a:pt x="13962" y="5319"/>
                    </a:cubicBezTo>
                    <a:close/>
                    <a:moveTo>
                      <a:pt x="15631" y="1"/>
                    </a:moveTo>
                    <a:cubicBezTo>
                      <a:pt x="14012" y="1"/>
                      <a:pt x="12276" y="278"/>
                      <a:pt x="10488" y="867"/>
                    </a:cubicBezTo>
                    <a:cubicBezTo>
                      <a:pt x="3470" y="3287"/>
                      <a:pt x="1" y="9176"/>
                      <a:pt x="2179" y="14339"/>
                    </a:cubicBezTo>
                    <a:cubicBezTo>
                      <a:pt x="3755" y="18017"/>
                      <a:pt x="7401" y="19963"/>
                      <a:pt x="11650" y="19963"/>
                    </a:cubicBezTo>
                    <a:cubicBezTo>
                      <a:pt x="13273" y="19963"/>
                      <a:pt x="14983" y="19679"/>
                      <a:pt x="16700" y="19099"/>
                    </a:cubicBezTo>
                    <a:cubicBezTo>
                      <a:pt x="22912" y="16921"/>
                      <a:pt x="26623" y="11839"/>
                      <a:pt x="25252" y="6433"/>
                    </a:cubicBezTo>
                    <a:cubicBezTo>
                      <a:pt x="24226" y="2449"/>
                      <a:pt x="20444" y="1"/>
                      <a:pt x="15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2644225" y="1910575"/>
                <a:ext cx="467950" cy="536500"/>
              </a:xfrm>
              <a:custGeom>
                <a:avLst/>
                <a:gdLst/>
                <a:ahLst/>
                <a:cxnLst/>
                <a:rect l="l" t="t" r="r" b="b"/>
                <a:pathLst>
                  <a:path w="18718" h="21460" extrusionOk="0">
                    <a:moveTo>
                      <a:pt x="17991" y="1"/>
                    </a:moveTo>
                    <a:cubicBezTo>
                      <a:pt x="11941" y="969"/>
                      <a:pt x="5971" y="2098"/>
                      <a:pt x="1" y="3631"/>
                    </a:cubicBezTo>
                    <a:cubicBezTo>
                      <a:pt x="1534" y="9601"/>
                      <a:pt x="3067" y="15490"/>
                      <a:pt x="4519" y="21460"/>
                    </a:cubicBezTo>
                    <a:cubicBezTo>
                      <a:pt x="6778" y="20895"/>
                      <a:pt x="8956" y="20330"/>
                      <a:pt x="11215" y="19846"/>
                    </a:cubicBezTo>
                    <a:lnTo>
                      <a:pt x="10005" y="14118"/>
                    </a:lnTo>
                    <a:cubicBezTo>
                      <a:pt x="12909" y="13554"/>
                      <a:pt x="15733" y="12989"/>
                      <a:pt x="18637" y="12586"/>
                    </a:cubicBezTo>
                    <a:cubicBezTo>
                      <a:pt x="18395" y="11053"/>
                      <a:pt x="18153" y="9439"/>
                      <a:pt x="17911" y="7907"/>
                    </a:cubicBezTo>
                    <a:cubicBezTo>
                      <a:pt x="14926" y="8391"/>
                      <a:pt x="12022" y="8955"/>
                      <a:pt x="9037" y="9601"/>
                    </a:cubicBezTo>
                    <a:cubicBezTo>
                      <a:pt x="8875" y="8471"/>
                      <a:pt x="8633" y="7503"/>
                      <a:pt x="8391" y="6454"/>
                    </a:cubicBezTo>
                    <a:cubicBezTo>
                      <a:pt x="11860" y="5809"/>
                      <a:pt x="15249" y="5164"/>
                      <a:pt x="18718" y="4599"/>
                    </a:cubicBezTo>
                    <a:cubicBezTo>
                      <a:pt x="18476" y="3066"/>
                      <a:pt x="18233" y="1533"/>
                      <a:pt x="17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3152500" y="1862175"/>
                <a:ext cx="459850" cy="494150"/>
              </a:xfrm>
              <a:custGeom>
                <a:avLst/>
                <a:gdLst/>
                <a:ahLst/>
                <a:cxnLst/>
                <a:rect l="l" t="t" r="r" b="b"/>
                <a:pathLst>
                  <a:path w="18394" h="19766" extrusionOk="0">
                    <a:moveTo>
                      <a:pt x="18152" y="0"/>
                    </a:moveTo>
                    <a:cubicBezTo>
                      <a:pt x="12101" y="242"/>
                      <a:pt x="6051" y="807"/>
                      <a:pt x="0" y="1614"/>
                    </a:cubicBezTo>
                    <a:lnTo>
                      <a:pt x="2582" y="19765"/>
                    </a:lnTo>
                    <a:cubicBezTo>
                      <a:pt x="4841" y="19523"/>
                      <a:pt x="7099" y="19201"/>
                      <a:pt x="9358" y="18959"/>
                    </a:cubicBezTo>
                    <a:cubicBezTo>
                      <a:pt x="9197" y="17023"/>
                      <a:pt x="8955" y="15086"/>
                      <a:pt x="8794" y="13150"/>
                    </a:cubicBezTo>
                    <a:cubicBezTo>
                      <a:pt x="11698" y="12908"/>
                      <a:pt x="14602" y="12666"/>
                      <a:pt x="17506" y="12505"/>
                    </a:cubicBezTo>
                    <a:cubicBezTo>
                      <a:pt x="17426" y="10972"/>
                      <a:pt x="17345" y="9439"/>
                      <a:pt x="17264" y="7826"/>
                    </a:cubicBezTo>
                    <a:cubicBezTo>
                      <a:pt x="14279" y="7987"/>
                      <a:pt x="11295" y="8229"/>
                      <a:pt x="8310" y="8471"/>
                    </a:cubicBezTo>
                    <a:cubicBezTo>
                      <a:pt x="8229" y="7503"/>
                      <a:pt x="8148" y="6374"/>
                      <a:pt x="7987" y="5406"/>
                    </a:cubicBezTo>
                    <a:cubicBezTo>
                      <a:pt x="11456" y="5002"/>
                      <a:pt x="14925" y="4841"/>
                      <a:pt x="18394" y="4679"/>
                    </a:cubicBezTo>
                    <a:cubicBezTo>
                      <a:pt x="18313" y="3147"/>
                      <a:pt x="18233" y="1533"/>
                      <a:pt x="18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8"/>
              <p:cNvSpPr/>
              <p:nvPr/>
            </p:nvSpPr>
            <p:spPr>
              <a:xfrm>
                <a:off x="3900750" y="1858150"/>
                <a:ext cx="677700" cy="514300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20572" extrusionOk="0">
                    <a:moveTo>
                      <a:pt x="323" y="0"/>
                    </a:moveTo>
                    <a:lnTo>
                      <a:pt x="0" y="18394"/>
                    </a:lnTo>
                    <a:cubicBezTo>
                      <a:pt x="2017" y="18394"/>
                      <a:pt x="4115" y="18474"/>
                      <a:pt x="6212" y="18555"/>
                    </a:cubicBezTo>
                    <a:lnTo>
                      <a:pt x="6616" y="10488"/>
                    </a:lnTo>
                    <a:cubicBezTo>
                      <a:pt x="8068" y="12747"/>
                      <a:pt x="9359" y="15005"/>
                      <a:pt x="10649" y="17264"/>
                    </a:cubicBezTo>
                    <a:lnTo>
                      <a:pt x="13715" y="17506"/>
                    </a:lnTo>
                    <a:cubicBezTo>
                      <a:pt x="15409" y="15409"/>
                      <a:pt x="17184" y="13392"/>
                      <a:pt x="18959" y="11375"/>
                    </a:cubicBezTo>
                    <a:lnTo>
                      <a:pt x="18959" y="11375"/>
                    </a:lnTo>
                    <a:cubicBezTo>
                      <a:pt x="18636" y="14118"/>
                      <a:pt x="18314" y="16861"/>
                      <a:pt x="17991" y="19684"/>
                    </a:cubicBezTo>
                    <a:cubicBezTo>
                      <a:pt x="20008" y="19926"/>
                      <a:pt x="22105" y="20249"/>
                      <a:pt x="24203" y="20572"/>
                    </a:cubicBezTo>
                    <a:cubicBezTo>
                      <a:pt x="25171" y="14521"/>
                      <a:pt x="26139" y="8471"/>
                      <a:pt x="27107" y="2420"/>
                    </a:cubicBezTo>
                    <a:cubicBezTo>
                      <a:pt x="25090" y="2098"/>
                      <a:pt x="22993" y="1775"/>
                      <a:pt x="20976" y="1533"/>
                    </a:cubicBezTo>
                    <a:cubicBezTo>
                      <a:pt x="18152" y="4437"/>
                      <a:pt x="15490" y="7422"/>
                      <a:pt x="12989" y="10488"/>
                    </a:cubicBezTo>
                    <a:cubicBezTo>
                      <a:pt x="10972" y="7019"/>
                      <a:pt x="8794" y="3630"/>
                      <a:pt x="6535" y="242"/>
                    </a:cubicBezTo>
                    <a:cubicBezTo>
                      <a:pt x="4518" y="161"/>
                      <a:pt x="2421" y="81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8"/>
              <p:cNvSpPr/>
              <p:nvPr/>
            </p:nvSpPr>
            <p:spPr>
              <a:xfrm>
                <a:off x="4586475" y="1934775"/>
                <a:ext cx="528450" cy="546600"/>
              </a:xfrm>
              <a:custGeom>
                <a:avLst/>
                <a:gdLst/>
                <a:ahLst/>
                <a:cxnLst/>
                <a:rect l="l" t="t" r="r" b="b"/>
                <a:pathLst>
                  <a:path w="21138" h="21864" extrusionOk="0">
                    <a:moveTo>
                      <a:pt x="3308" y="1"/>
                    </a:moveTo>
                    <a:lnTo>
                      <a:pt x="1" y="17991"/>
                    </a:lnTo>
                    <a:cubicBezTo>
                      <a:pt x="5567" y="19040"/>
                      <a:pt x="11053" y="20330"/>
                      <a:pt x="16458" y="21863"/>
                    </a:cubicBezTo>
                    <a:cubicBezTo>
                      <a:pt x="16862" y="20411"/>
                      <a:pt x="17346" y="18878"/>
                      <a:pt x="17749" y="17346"/>
                    </a:cubicBezTo>
                    <a:cubicBezTo>
                      <a:pt x="14361" y="16458"/>
                      <a:pt x="11053" y="15571"/>
                      <a:pt x="7584" y="14845"/>
                    </a:cubicBezTo>
                    <a:cubicBezTo>
                      <a:pt x="7826" y="14038"/>
                      <a:pt x="7988" y="13231"/>
                      <a:pt x="8149" y="12424"/>
                    </a:cubicBezTo>
                    <a:cubicBezTo>
                      <a:pt x="11053" y="13070"/>
                      <a:pt x="13958" y="13796"/>
                      <a:pt x="16862" y="14603"/>
                    </a:cubicBezTo>
                    <a:cubicBezTo>
                      <a:pt x="17265" y="13150"/>
                      <a:pt x="17669" y="11779"/>
                      <a:pt x="18072" y="10327"/>
                    </a:cubicBezTo>
                    <a:cubicBezTo>
                      <a:pt x="15087" y="9520"/>
                      <a:pt x="12102" y="8794"/>
                      <a:pt x="9117" y="8068"/>
                    </a:cubicBezTo>
                    <a:cubicBezTo>
                      <a:pt x="9278" y="7423"/>
                      <a:pt x="9440" y="6697"/>
                      <a:pt x="9601" y="5970"/>
                    </a:cubicBezTo>
                    <a:cubicBezTo>
                      <a:pt x="12989" y="6777"/>
                      <a:pt x="16458" y="7665"/>
                      <a:pt x="19847" y="8633"/>
                    </a:cubicBezTo>
                    <a:cubicBezTo>
                      <a:pt x="20250" y="7100"/>
                      <a:pt x="20654" y="5567"/>
                      <a:pt x="21138" y="4115"/>
                    </a:cubicBezTo>
                    <a:cubicBezTo>
                      <a:pt x="15248" y="2421"/>
                      <a:pt x="9278" y="1049"/>
                      <a:pt x="33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5062475" y="2061850"/>
                <a:ext cx="566750" cy="580875"/>
              </a:xfrm>
              <a:custGeom>
                <a:avLst/>
                <a:gdLst/>
                <a:ahLst/>
                <a:cxnLst/>
                <a:rect l="l" t="t" r="r" b="b"/>
                <a:pathLst>
                  <a:path w="22670" h="23235" extrusionOk="0">
                    <a:moveTo>
                      <a:pt x="5325" y="0"/>
                    </a:moveTo>
                    <a:lnTo>
                      <a:pt x="0" y="17506"/>
                    </a:lnTo>
                    <a:cubicBezTo>
                      <a:pt x="5405" y="19201"/>
                      <a:pt x="10810" y="21056"/>
                      <a:pt x="16054" y="23234"/>
                    </a:cubicBezTo>
                    <a:cubicBezTo>
                      <a:pt x="16619" y="21863"/>
                      <a:pt x="17264" y="20411"/>
                      <a:pt x="17829" y="18958"/>
                    </a:cubicBezTo>
                    <a:cubicBezTo>
                      <a:pt x="14602" y="17587"/>
                      <a:pt x="11295" y="16377"/>
                      <a:pt x="7987" y="15167"/>
                    </a:cubicBezTo>
                    <a:lnTo>
                      <a:pt x="8794" y="12908"/>
                    </a:lnTo>
                    <a:cubicBezTo>
                      <a:pt x="11617" y="13876"/>
                      <a:pt x="14441" y="14925"/>
                      <a:pt x="17184" y="16054"/>
                    </a:cubicBezTo>
                    <a:lnTo>
                      <a:pt x="18878" y="11940"/>
                    </a:lnTo>
                    <a:cubicBezTo>
                      <a:pt x="16054" y="10810"/>
                      <a:pt x="13150" y="9681"/>
                      <a:pt x="10246" y="8713"/>
                    </a:cubicBezTo>
                    <a:lnTo>
                      <a:pt x="10891" y="6696"/>
                    </a:lnTo>
                    <a:cubicBezTo>
                      <a:pt x="14279" y="7825"/>
                      <a:pt x="17587" y="9116"/>
                      <a:pt x="20895" y="10488"/>
                    </a:cubicBezTo>
                    <a:lnTo>
                      <a:pt x="22670" y="6131"/>
                    </a:lnTo>
                    <a:cubicBezTo>
                      <a:pt x="16942" y="3792"/>
                      <a:pt x="11133" y="1775"/>
                      <a:pt x="5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5621125" y="2231250"/>
                <a:ext cx="520400" cy="560725"/>
              </a:xfrm>
              <a:custGeom>
                <a:avLst/>
                <a:gdLst/>
                <a:ahLst/>
                <a:cxnLst/>
                <a:rect l="l" t="t" r="r" b="b"/>
                <a:pathLst>
                  <a:path w="20816" h="22429" extrusionOk="0">
                    <a:moveTo>
                      <a:pt x="1856" y="1"/>
                    </a:moveTo>
                    <a:cubicBezTo>
                      <a:pt x="1211" y="1453"/>
                      <a:pt x="646" y="2986"/>
                      <a:pt x="1" y="4438"/>
                    </a:cubicBezTo>
                    <a:cubicBezTo>
                      <a:pt x="2018" y="5245"/>
                      <a:pt x="3954" y="6132"/>
                      <a:pt x="5971" y="7100"/>
                    </a:cubicBezTo>
                    <a:lnTo>
                      <a:pt x="243" y="19443"/>
                    </a:lnTo>
                    <a:cubicBezTo>
                      <a:pt x="2341" y="20411"/>
                      <a:pt x="4438" y="21379"/>
                      <a:pt x="6455" y="22428"/>
                    </a:cubicBezTo>
                    <a:lnTo>
                      <a:pt x="12667" y="10327"/>
                    </a:lnTo>
                    <a:cubicBezTo>
                      <a:pt x="14684" y="11376"/>
                      <a:pt x="16620" y="12425"/>
                      <a:pt x="18475" y="13473"/>
                    </a:cubicBezTo>
                    <a:lnTo>
                      <a:pt x="20815" y="9278"/>
                    </a:lnTo>
                    <a:cubicBezTo>
                      <a:pt x="14684" y="5809"/>
                      <a:pt x="8391" y="2744"/>
                      <a:pt x="18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5955925" y="2487400"/>
                <a:ext cx="397350" cy="490125"/>
              </a:xfrm>
              <a:custGeom>
                <a:avLst/>
                <a:gdLst/>
                <a:ahLst/>
                <a:cxnLst/>
                <a:rect l="l" t="t" r="r" b="b"/>
                <a:pathLst>
                  <a:path w="15894" h="19605" extrusionOk="0">
                    <a:moveTo>
                      <a:pt x="9198" y="0"/>
                    </a:moveTo>
                    <a:cubicBezTo>
                      <a:pt x="6132" y="5325"/>
                      <a:pt x="3067" y="10649"/>
                      <a:pt x="1" y="15974"/>
                    </a:cubicBezTo>
                    <a:cubicBezTo>
                      <a:pt x="2018" y="17103"/>
                      <a:pt x="4035" y="18313"/>
                      <a:pt x="6052" y="19604"/>
                    </a:cubicBezTo>
                    <a:lnTo>
                      <a:pt x="15894" y="4034"/>
                    </a:lnTo>
                    <a:cubicBezTo>
                      <a:pt x="13635" y="2663"/>
                      <a:pt x="11457" y="1291"/>
                      <a:pt x="9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6179800" y="2640675"/>
                <a:ext cx="714000" cy="697850"/>
              </a:xfrm>
              <a:custGeom>
                <a:avLst/>
                <a:gdLst/>
                <a:ahLst/>
                <a:cxnLst/>
                <a:rect l="l" t="t" r="r" b="b"/>
                <a:pathLst>
                  <a:path w="28560" h="27914" extrusionOk="0">
                    <a:moveTo>
                      <a:pt x="10085" y="1"/>
                    </a:moveTo>
                    <a:lnTo>
                      <a:pt x="1" y="15329"/>
                    </a:lnTo>
                    <a:cubicBezTo>
                      <a:pt x="1937" y="16619"/>
                      <a:pt x="3793" y="17910"/>
                      <a:pt x="5729" y="19282"/>
                    </a:cubicBezTo>
                    <a:lnTo>
                      <a:pt x="10569" y="12424"/>
                    </a:lnTo>
                    <a:cubicBezTo>
                      <a:pt x="11215" y="16377"/>
                      <a:pt x="11779" y="20250"/>
                      <a:pt x="12102" y="24122"/>
                    </a:cubicBezTo>
                    <a:cubicBezTo>
                      <a:pt x="13716" y="25332"/>
                      <a:pt x="15168" y="26623"/>
                      <a:pt x="16701" y="27914"/>
                    </a:cubicBezTo>
                    <a:lnTo>
                      <a:pt x="28560" y="13876"/>
                    </a:lnTo>
                    <a:cubicBezTo>
                      <a:pt x="26624" y="12182"/>
                      <a:pt x="24607" y="10569"/>
                      <a:pt x="22590" y="8955"/>
                    </a:cubicBezTo>
                    <a:lnTo>
                      <a:pt x="17427" y="15571"/>
                    </a:lnTo>
                    <a:cubicBezTo>
                      <a:pt x="16862" y="11618"/>
                      <a:pt x="16216" y="7584"/>
                      <a:pt x="15410" y="3631"/>
                    </a:cubicBezTo>
                    <a:cubicBezTo>
                      <a:pt x="13635" y="2340"/>
                      <a:pt x="11860" y="1130"/>
                      <a:pt x="100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6706200" y="3139250"/>
                <a:ext cx="623250" cy="592575"/>
              </a:xfrm>
              <a:custGeom>
                <a:avLst/>
                <a:gdLst/>
                <a:ahLst/>
                <a:cxnLst/>
                <a:rect l="l" t="t" r="r" b="b"/>
                <a:pathLst>
                  <a:path w="24930" h="23703" extrusionOk="0">
                    <a:moveTo>
                      <a:pt x="9839" y="1"/>
                    </a:moveTo>
                    <a:cubicBezTo>
                      <a:pt x="7431" y="1"/>
                      <a:pt x="5273" y="934"/>
                      <a:pt x="3712" y="2808"/>
                    </a:cubicBezTo>
                    <a:cubicBezTo>
                      <a:pt x="1" y="7083"/>
                      <a:pt x="1292" y="13295"/>
                      <a:pt x="6132" y="18297"/>
                    </a:cubicBezTo>
                    <a:cubicBezTo>
                      <a:pt x="8472" y="20637"/>
                      <a:pt x="11295" y="22492"/>
                      <a:pt x="14442" y="23702"/>
                    </a:cubicBezTo>
                    <a:lnTo>
                      <a:pt x="20250" y="18539"/>
                    </a:lnTo>
                    <a:cubicBezTo>
                      <a:pt x="18718" y="16764"/>
                      <a:pt x="17185" y="15151"/>
                      <a:pt x="15652" y="13457"/>
                    </a:cubicBezTo>
                    <a:lnTo>
                      <a:pt x="12264" y="16684"/>
                    </a:lnTo>
                    <a:cubicBezTo>
                      <a:pt x="11457" y="16280"/>
                      <a:pt x="10650" y="15715"/>
                      <a:pt x="10005" y="15070"/>
                    </a:cubicBezTo>
                    <a:cubicBezTo>
                      <a:pt x="7746" y="12731"/>
                      <a:pt x="7423" y="10068"/>
                      <a:pt x="9359" y="7971"/>
                    </a:cubicBezTo>
                    <a:cubicBezTo>
                      <a:pt x="10224" y="7070"/>
                      <a:pt x="11265" y="6620"/>
                      <a:pt x="12375" y="6620"/>
                    </a:cubicBezTo>
                    <a:cubicBezTo>
                      <a:pt x="13752" y="6620"/>
                      <a:pt x="15236" y="7312"/>
                      <a:pt x="16620" y="8697"/>
                    </a:cubicBezTo>
                    <a:cubicBezTo>
                      <a:pt x="17991" y="10068"/>
                      <a:pt x="18798" y="11924"/>
                      <a:pt x="18798" y="13860"/>
                    </a:cubicBezTo>
                    <a:cubicBezTo>
                      <a:pt x="20815" y="14344"/>
                      <a:pt x="22832" y="14828"/>
                      <a:pt x="24849" y="15393"/>
                    </a:cubicBezTo>
                    <a:cubicBezTo>
                      <a:pt x="24929" y="12004"/>
                      <a:pt x="23235" y="8293"/>
                      <a:pt x="19928" y="4905"/>
                    </a:cubicBezTo>
                    <a:cubicBezTo>
                      <a:pt x="16663" y="1640"/>
                      <a:pt x="13031" y="1"/>
                      <a:pt x="9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" name="Google Shape;456;p28"/>
          <p:cNvGrpSpPr/>
          <p:nvPr/>
        </p:nvGrpSpPr>
        <p:grpSpPr>
          <a:xfrm>
            <a:off x="6312675" y="535225"/>
            <a:ext cx="2186100" cy="2186100"/>
            <a:chOff x="6312675" y="535225"/>
            <a:chExt cx="2186100" cy="2186100"/>
          </a:xfrm>
        </p:grpSpPr>
        <p:grpSp>
          <p:nvGrpSpPr>
            <p:cNvPr id="457" name="Google Shape;457;p28"/>
            <p:cNvGrpSpPr/>
            <p:nvPr/>
          </p:nvGrpSpPr>
          <p:grpSpPr>
            <a:xfrm>
              <a:off x="6312675" y="535225"/>
              <a:ext cx="2186100" cy="2186100"/>
              <a:chOff x="3805450" y="360825"/>
              <a:chExt cx="2186100" cy="2186100"/>
            </a:xfrm>
          </p:grpSpPr>
          <p:sp>
            <p:nvSpPr>
              <p:cNvPr id="458" name="Google Shape;458;p28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0" name="Google Shape;460;p28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1" name="Google Shape;461;p28"/>
            <p:cNvSpPr txBox="1"/>
            <p:nvPr/>
          </p:nvSpPr>
          <p:spPr>
            <a:xfrm>
              <a:off x="6493175" y="579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462" name="Google Shape;462;p28"/>
            <p:cNvSpPr txBox="1"/>
            <p:nvPr/>
          </p:nvSpPr>
          <p:spPr>
            <a:xfrm>
              <a:off x="6486525" y="822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463" name="Google Shape;463;p28"/>
          <p:cNvGrpSpPr/>
          <p:nvPr/>
        </p:nvGrpSpPr>
        <p:grpSpPr>
          <a:xfrm>
            <a:off x="6330750" y="4249675"/>
            <a:ext cx="2141700" cy="363300"/>
            <a:chOff x="6942775" y="4780200"/>
            <a:chExt cx="2141700" cy="363300"/>
          </a:xfrm>
        </p:grpSpPr>
        <p:grpSp>
          <p:nvGrpSpPr>
            <p:cNvPr id="464" name="Google Shape;464;p28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465" name="Google Shape;465;p28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6" name="Google Shape;466;p28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7" name="Google Shape;467;p28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</a:t>
              </a: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468" name="Google Shape;468;p28"/>
          <p:cNvGrpSpPr/>
          <p:nvPr/>
        </p:nvGrpSpPr>
        <p:grpSpPr>
          <a:xfrm>
            <a:off x="6672300" y="1882692"/>
            <a:ext cx="1458600" cy="1838400"/>
            <a:chOff x="6672300" y="1882692"/>
            <a:chExt cx="1458600" cy="1838400"/>
          </a:xfrm>
        </p:grpSpPr>
        <p:grpSp>
          <p:nvGrpSpPr>
            <p:cNvPr id="469" name="Google Shape;469;p28"/>
            <p:cNvGrpSpPr/>
            <p:nvPr/>
          </p:nvGrpSpPr>
          <p:grpSpPr>
            <a:xfrm rot="-5400000">
              <a:off x="6660150" y="2072593"/>
              <a:ext cx="1482900" cy="1458600"/>
              <a:chOff x="4546425" y="2739542"/>
              <a:chExt cx="1482900" cy="1458600"/>
            </a:xfrm>
          </p:grpSpPr>
          <p:sp>
            <p:nvSpPr>
              <p:cNvPr id="470" name="Google Shape;470;p28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2" name="Google Shape;472;p28"/>
            <p:cNvSpPr txBox="1"/>
            <p:nvPr/>
          </p:nvSpPr>
          <p:spPr>
            <a:xfrm rot="-5400000">
              <a:off x="6501733" y="2680392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19.11.21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473" name="Google Shape;473;p28"/>
          <p:cNvGrpSpPr/>
          <p:nvPr/>
        </p:nvGrpSpPr>
        <p:grpSpPr>
          <a:xfrm rot="10800000">
            <a:off x="1137700" y="4612975"/>
            <a:ext cx="2186100" cy="2186100"/>
            <a:chOff x="6312675" y="535225"/>
            <a:chExt cx="2186100" cy="2186100"/>
          </a:xfrm>
        </p:grpSpPr>
        <p:grpSp>
          <p:nvGrpSpPr>
            <p:cNvPr id="474" name="Google Shape;474;p28"/>
            <p:cNvGrpSpPr/>
            <p:nvPr/>
          </p:nvGrpSpPr>
          <p:grpSpPr>
            <a:xfrm>
              <a:off x="6312675" y="535225"/>
              <a:ext cx="2186100" cy="2186100"/>
              <a:chOff x="3805450" y="360825"/>
              <a:chExt cx="2186100" cy="2186100"/>
            </a:xfrm>
          </p:grpSpPr>
          <p:sp>
            <p:nvSpPr>
              <p:cNvPr id="475" name="Google Shape;475;p28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7" name="Google Shape;477;p28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8" name="Google Shape;478;p28"/>
            <p:cNvSpPr txBox="1"/>
            <p:nvPr/>
          </p:nvSpPr>
          <p:spPr>
            <a:xfrm>
              <a:off x="6493175" y="579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479" name="Google Shape;479;p28"/>
            <p:cNvSpPr txBox="1"/>
            <p:nvPr/>
          </p:nvSpPr>
          <p:spPr>
            <a:xfrm>
              <a:off x="6486525" y="822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480" name="Google Shape;480;p28"/>
          <p:cNvGrpSpPr/>
          <p:nvPr/>
        </p:nvGrpSpPr>
        <p:grpSpPr>
          <a:xfrm>
            <a:off x="2805469" y="4429080"/>
            <a:ext cx="1240800" cy="1240800"/>
            <a:chOff x="8162644" y="304430"/>
            <a:chExt cx="1240800" cy="1240800"/>
          </a:xfrm>
        </p:grpSpPr>
        <p:sp>
          <p:nvSpPr>
            <p:cNvPr id="481" name="Google Shape;481;p28"/>
            <p:cNvSpPr/>
            <p:nvPr/>
          </p:nvSpPr>
          <p:spPr>
            <a:xfrm>
              <a:off x="8162644" y="304430"/>
              <a:ext cx="1240800" cy="124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217184" y="358970"/>
              <a:ext cx="1131900" cy="1131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 txBox="1">
            <a:spLocks noGrp="1"/>
          </p:cNvSpPr>
          <p:nvPr>
            <p:ph type="title"/>
          </p:nvPr>
        </p:nvSpPr>
        <p:spPr>
          <a:xfrm>
            <a:off x="728375" y="1276113"/>
            <a:ext cx="6326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 TITLE GOES HERE!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body" idx="1"/>
          </p:nvPr>
        </p:nvSpPr>
        <p:spPr>
          <a:xfrm>
            <a:off x="728375" y="1801588"/>
            <a:ext cx="5001000" cy="20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you know what helps you make your point clear?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Lists like this one:</a:t>
            </a:r>
            <a:endParaRPr>
              <a:solidFill>
                <a:schemeClr val="dk1"/>
              </a:solidFill>
            </a:endParaRPr>
          </a:p>
          <a:p>
            <a:pPr marL="241300" lvl="0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>
                <a:solidFill>
                  <a:schemeClr val="dk1"/>
                </a:solidFill>
              </a:rPr>
              <a:t>They’re simple </a:t>
            </a:r>
            <a:endParaRPr>
              <a:solidFill>
                <a:schemeClr val="dk1"/>
              </a:solidFill>
            </a:endParaRPr>
          </a:p>
          <a:p>
            <a:pPr marL="2413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>
                <a:solidFill>
                  <a:schemeClr val="dk1"/>
                </a:solidFill>
              </a:rPr>
              <a:t>You can organize your ideas clearly</a:t>
            </a:r>
            <a:endParaRPr>
              <a:solidFill>
                <a:schemeClr val="dk1"/>
              </a:solidFill>
            </a:endParaRPr>
          </a:p>
          <a:p>
            <a:pPr marL="2413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>
                <a:solidFill>
                  <a:schemeClr val="dk1"/>
                </a:solidFill>
              </a:rPr>
              <a:t>You’ll never forget to buy milk!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the most important thing: the audience won’t miss the point of your presentation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0"/>
          <p:cNvSpPr txBox="1">
            <a:spLocks noGrp="1"/>
          </p:cNvSpPr>
          <p:nvPr>
            <p:ph type="title"/>
          </p:nvPr>
        </p:nvSpPr>
        <p:spPr>
          <a:xfrm>
            <a:off x="728375" y="1411350"/>
            <a:ext cx="34362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</a:t>
            </a:r>
            <a:endParaRPr/>
          </a:p>
        </p:txBody>
      </p:sp>
      <p:sp>
        <p:nvSpPr>
          <p:cNvPr id="494" name="Google Shape;494;p30"/>
          <p:cNvSpPr txBox="1">
            <a:spLocks noGrp="1"/>
          </p:cNvSpPr>
          <p:nvPr>
            <p:ph type="subTitle" idx="1"/>
          </p:nvPr>
        </p:nvSpPr>
        <p:spPr>
          <a:xfrm>
            <a:off x="623850" y="2589750"/>
            <a:ext cx="3436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Expansão internet</a:t>
            </a:r>
            <a:endParaRPr/>
          </a:p>
        </p:txBody>
      </p:sp>
      <p:pic>
        <p:nvPicPr>
          <p:cNvPr id="495" name="Google Shape;495;p30"/>
          <p:cNvPicPr preferRelativeResize="0"/>
          <p:nvPr/>
        </p:nvPicPr>
        <p:blipFill rotWithShape="1">
          <a:blip r:embed="rId3">
            <a:alphaModFix/>
          </a:blip>
          <a:srcRect l="29812" t="31936" r="20804" b="11054"/>
          <a:stretch/>
        </p:blipFill>
        <p:spPr>
          <a:xfrm>
            <a:off x="5170225" y="1105638"/>
            <a:ext cx="3175823" cy="29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0"/>
          <p:cNvSpPr txBox="1">
            <a:spLocks noGrp="1"/>
          </p:cNvSpPr>
          <p:nvPr>
            <p:ph type="subTitle" idx="1"/>
          </p:nvPr>
        </p:nvSpPr>
        <p:spPr>
          <a:xfrm>
            <a:off x="623850" y="2941675"/>
            <a:ext cx="3436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Negócios digitais</a:t>
            </a:r>
            <a:endParaRPr/>
          </a:p>
        </p:txBody>
      </p:sp>
      <p:sp>
        <p:nvSpPr>
          <p:cNvPr id="497" name="Google Shape;497;p30"/>
          <p:cNvSpPr txBox="1">
            <a:spLocks noGrp="1"/>
          </p:cNvSpPr>
          <p:nvPr>
            <p:ph type="subTitle" idx="1"/>
          </p:nvPr>
        </p:nvSpPr>
        <p:spPr>
          <a:xfrm>
            <a:off x="623850" y="3288600"/>
            <a:ext cx="34362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Bilhões em fraudes</a:t>
            </a:r>
            <a:endParaRPr/>
          </a:p>
        </p:txBody>
      </p:sp>
      <p:sp>
        <p:nvSpPr>
          <p:cNvPr id="498" name="Google Shape;498;p30"/>
          <p:cNvSpPr txBox="1">
            <a:spLocks noGrp="1"/>
          </p:cNvSpPr>
          <p:nvPr>
            <p:ph type="subTitle" idx="1"/>
          </p:nvPr>
        </p:nvSpPr>
        <p:spPr>
          <a:xfrm>
            <a:off x="623850" y="3651300"/>
            <a:ext cx="34362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Detecção de fraudes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65541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subTitle" idx="4294967295"/>
          </p:nvPr>
        </p:nvSpPr>
        <p:spPr>
          <a:xfrm>
            <a:off x="5584150" y="1982743"/>
            <a:ext cx="2384100" cy="4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u="sng" dirty="0">
                <a:latin typeface="Nunito"/>
                <a:ea typeface="Nunito"/>
                <a:cs typeface="Nunito"/>
                <a:sym typeface="Nunito"/>
              </a:rPr>
              <a:t>Tratamento automático por máquina</a:t>
            </a:r>
            <a:endParaRPr sz="1600" u="sng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294967295"/>
          </p:nvPr>
        </p:nvSpPr>
        <p:spPr>
          <a:xfrm>
            <a:off x="5584150" y="4105676"/>
            <a:ext cx="23841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Tratamento por pessoas com base em regras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6" name="Google Shape;506;p31"/>
          <p:cNvSpPr txBox="1"/>
          <p:nvPr/>
        </p:nvSpPr>
        <p:spPr>
          <a:xfrm>
            <a:off x="5584150" y="1377450"/>
            <a:ext cx="2403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SD machine learning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7" name="Google Shape;507;p31"/>
          <p:cNvSpPr txBox="1"/>
          <p:nvPr/>
        </p:nvSpPr>
        <p:spPr>
          <a:xfrm>
            <a:off x="5584150" y="2469725"/>
            <a:ext cx="24030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8" name="Google Shape;508;p31"/>
          <p:cNvSpPr txBox="1"/>
          <p:nvPr/>
        </p:nvSpPr>
        <p:spPr>
          <a:xfrm>
            <a:off x="5584150" y="3559425"/>
            <a:ext cx="32433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SD tradicional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509" name="Google Shape;509;p31"/>
          <p:cNvCxnSpPr>
            <a:stCxn id="506" idx="1"/>
          </p:cNvCxnSpPr>
          <p:nvPr/>
        </p:nvCxnSpPr>
        <p:spPr>
          <a:xfrm flipH="1">
            <a:off x="4063750" y="1563300"/>
            <a:ext cx="1520400" cy="1025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31"/>
          <p:cNvCxnSpPr>
            <a:stCxn id="507" idx="1"/>
          </p:cNvCxnSpPr>
          <p:nvPr/>
        </p:nvCxnSpPr>
        <p:spPr>
          <a:xfrm flipH="1">
            <a:off x="4063750" y="2658575"/>
            <a:ext cx="1520400" cy="29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31"/>
          <p:cNvSpPr/>
          <p:nvPr/>
        </p:nvSpPr>
        <p:spPr>
          <a:xfrm>
            <a:off x="1156850" y="2770150"/>
            <a:ext cx="2906700" cy="14475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2" name="Google Shape;512;p31"/>
          <p:cNvCxnSpPr>
            <a:stCxn id="508" idx="1"/>
          </p:cNvCxnSpPr>
          <p:nvPr/>
        </p:nvCxnSpPr>
        <p:spPr>
          <a:xfrm rot="10800000">
            <a:off x="4063450" y="3346125"/>
            <a:ext cx="1520700" cy="40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31"/>
          <p:cNvSpPr/>
          <p:nvPr/>
        </p:nvSpPr>
        <p:spPr>
          <a:xfrm>
            <a:off x="1156850" y="2650125"/>
            <a:ext cx="2906700" cy="1447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1"/>
          <p:cNvSpPr/>
          <p:nvPr/>
        </p:nvSpPr>
        <p:spPr>
          <a:xfrm>
            <a:off x="1156850" y="2354600"/>
            <a:ext cx="2906700" cy="14475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1"/>
          <p:cNvSpPr/>
          <p:nvPr/>
        </p:nvSpPr>
        <p:spPr>
          <a:xfrm>
            <a:off x="1156850" y="2234575"/>
            <a:ext cx="2906700" cy="1447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1"/>
          <p:cNvSpPr/>
          <p:nvPr/>
        </p:nvSpPr>
        <p:spPr>
          <a:xfrm>
            <a:off x="1156850" y="1985225"/>
            <a:ext cx="2906700" cy="14475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1"/>
          <p:cNvSpPr/>
          <p:nvPr/>
        </p:nvSpPr>
        <p:spPr>
          <a:xfrm>
            <a:off x="1156850" y="1865200"/>
            <a:ext cx="2906700" cy="14475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/>
          <p:nvPr/>
        </p:nvSpPr>
        <p:spPr>
          <a:xfrm>
            <a:off x="6483063" y="1390175"/>
            <a:ext cx="1114200" cy="7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2"/>
          <p:cNvSpPr/>
          <p:nvPr/>
        </p:nvSpPr>
        <p:spPr>
          <a:xfrm>
            <a:off x="4014975" y="1390175"/>
            <a:ext cx="1114200" cy="74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2"/>
          <p:cNvSpPr/>
          <p:nvPr/>
        </p:nvSpPr>
        <p:spPr>
          <a:xfrm>
            <a:off x="1546738" y="1390175"/>
            <a:ext cx="1114200" cy="74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2"/>
          <p:cNvSpPr txBox="1">
            <a:spLocks noGrp="1"/>
          </p:cNvSpPr>
          <p:nvPr>
            <p:ph type="title" idx="2"/>
          </p:nvPr>
        </p:nvSpPr>
        <p:spPr>
          <a:xfrm>
            <a:off x="911788" y="3468675"/>
            <a:ext cx="238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</a:t>
            </a:r>
            <a:endParaRPr/>
          </a:p>
        </p:txBody>
      </p:sp>
      <p:sp>
        <p:nvSpPr>
          <p:cNvPr id="526" name="Google Shape;526;p32"/>
          <p:cNvSpPr txBox="1">
            <a:spLocks noGrp="1"/>
          </p:cNvSpPr>
          <p:nvPr>
            <p:ph type="title"/>
          </p:nvPr>
        </p:nvSpPr>
        <p:spPr>
          <a:xfrm>
            <a:off x="3380025" y="3468675"/>
            <a:ext cx="238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527" name="Google Shape;527;p32"/>
          <p:cNvSpPr txBox="1">
            <a:spLocks noGrp="1"/>
          </p:cNvSpPr>
          <p:nvPr>
            <p:ph type="title" idx="3"/>
          </p:nvPr>
        </p:nvSpPr>
        <p:spPr>
          <a:xfrm>
            <a:off x="5848113" y="3468675"/>
            <a:ext cx="238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528" name="Google Shape;528;p32"/>
          <p:cNvSpPr txBox="1">
            <a:spLocks noGrp="1"/>
          </p:cNvSpPr>
          <p:nvPr>
            <p:ph type="subTitle" idx="1"/>
          </p:nvPr>
        </p:nvSpPr>
        <p:spPr>
          <a:xfrm>
            <a:off x="911788" y="3910904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529" name="Google Shape;529;p32"/>
          <p:cNvSpPr txBox="1">
            <a:spLocks noGrp="1"/>
          </p:cNvSpPr>
          <p:nvPr>
            <p:ph type="subTitle" idx="4"/>
          </p:nvPr>
        </p:nvSpPr>
        <p:spPr>
          <a:xfrm>
            <a:off x="3380025" y="3910904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e Linux</a:t>
            </a:r>
            <a:endParaRPr/>
          </a:p>
        </p:txBody>
      </p:sp>
      <p:sp>
        <p:nvSpPr>
          <p:cNvPr id="530" name="Google Shape;530;p32"/>
          <p:cNvSpPr txBox="1">
            <a:spLocks noGrp="1"/>
          </p:cNvSpPr>
          <p:nvPr>
            <p:ph type="subTitle" idx="5"/>
          </p:nvPr>
        </p:nvSpPr>
        <p:spPr>
          <a:xfrm>
            <a:off x="5848113" y="3910904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531" name="Google Shape;531;p32"/>
          <p:cNvSpPr txBox="1">
            <a:spLocks noGrp="1"/>
          </p:cNvSpPr>
          <p:nvPr>
            <p:ph type="title" idx="6"/>
          </p:nvPr>
        </p:nvSpPr>
        <p:spPr>
          <a:xfrm>
            <a:off x="1595188" y="1442225"/>
            <a:ext cx="10173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532" name="Google Shape;532;p32"/>
          <p:cNvSpPr txBox="1">
            <a:spLocks noGrp="1"/>
          </p:cNvSpPr>
          <p:nvPr>
            <p:ph type="title" idx="7"/>
          </p:nvPr>
        </p:nvSpPr>
        <p:spPr>
          <a:xfrm>
            <a:off x="4063425" y="1442225"/>
            <a:ext cx="10173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533" name="Google Shape;533;p32"/>
          <p:cNvSpPr txBox="1">
            <a:spLocks noGrp="1"/>
          </p:cNvSpPr>
          <p:nvPr>
            <p:ph type="title" idx="8"/>
          </p:nvPr>
        </p:nvSpPr>
        <p:spPr>
          <a:xfrm>
            <a:off x="6531513" y="1442225"/>
            <a:ext cx="10173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534" name="Google Shape;534;p32"/>
          <p:cNvSpPr txBox="1">
            <a:spLocks noGrp="1"/>
          </p:cNvSpPr>
          <p:nvPr>
            <p:ph type="title" idx="9"/>
          </p:nvPr>
        </p:nvSpPr>
        <p:spPr>
          <a:xfrm>
            <a:off x="728375" y="530525"/>
            <a:ext cx="67329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de tecnologias necessárias</a:t>
            </a:r>
            <a:endParaRPr/>
          </a:p>
        </p:txBody>
      </p:sp>
      <p:sp>
        <p:nvSpPr>
          <p:cNvPr id="535" name="Google Shape;535;p32"/>
          <p:cNvSpPr/>
          <p:nvPr/>
        </p:nvSpPr>
        <p:spPr>
          <a:xfrm>
            <a:off x="5981175" y="2789600"/>
            <a:ext cx="2118000" cy="4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2"/>
          <p:cNvSpPr/>
          <p:nvPr/>
        </p:nvSpPr>
        <p:spPr>
          <a:xfrm>
            <a:off x="6005913" y="2834306"/>
            <a:ext cx="1611300" cy="3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2"/>
          <p:cNvSpPr/>
          <p:nvPr/>
        </p:nvSpPr>
        <p:spPr>
          <a:xfrm>
            <a:off x="3513075" y="2789606"/>
            <a:ext cx="2118000" cy="4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2"/>
          <p:cNvSpPr/>
          <p:nvPr/>
        </p:nvSpPr>
        <p:spPr>
          <a:xfrm>
            <a:off x="3537825" y="2834300"/>
            <a:ext cx="1114200" cy="3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2"/>
          <p:cNvSpPr/>
          <p:nvPr/>
        </p:nvSpPr>
        <p:spPr>
          <a:xfrm>
            <a:off x="1044838" y="2789606"/>
            <a:ext cx="2118000" cy="4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2"/>
          <p:cNvSpPr/>
          <p:nvPr/>
        </p:nvSpPr>
        <p:spPr>
          <a:xfrm>
            <a:off x="1069591" y="2834300"/>
            <a:ext cx="525600" cy="3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52400"/>
            <a:ext cx="63581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4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39960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551" name="Google Shape;551;p34"/>
          <p:cNvSpPr txBox="1">
            <a:spLocks noGrp="1"/>
          </p:cNvSpPr>
          <p:nvPr>
            <p:ph type="subTitle" idx="1"/>
          </p:nvPr>
        </p:nvSpPr>
        <p:spPr>
          <a:xfrm>
            <a:off x="728375" y="1627063"/>
            <a:ext cx="35946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700" b="1"/>
              <a:t>Alguma dúvida?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joaod3v@gmail.com </a:t>
            </a:r>
            <a:endParaRPr/>
          </a:p>
        </p:txBody>
      </p:sp>
      <p:grpSp>
        <p:nvGrpSpPr>
          <p:cNvPr id="552" name="Google Shape;552;p34"/>
          <p:cNvGrpSpPr/>
          <p:nvPr/>
        </p:nvGrpSpPr>
        <p:grpSpPr>
          <a:xfrm>
            <a:off x="6794937" y="530583"/>
            <a:ext cx="2056027" cy="2056027"/>
            <a:chOff x="6819425" y="2416200"/>
            <a:chExt cx="2186100" cy="2186100"/>
          </a:xfrm>
        </p:grpSpPr>
        <p:grpSp>
          <p:nvGrpSpPr>
            <p:cNvPr id="553" name="Google Shape;553;p34"/>
            <p:cNvGrpSpPr/>
            <p:nvPr/>
          </p:nvGrpSpPr>
          <p:grpSpPr>
            <a:xfrm>
              <a:off x="6819425" y="2416200"/>
              <a:ext cx="2186100" cy="2186100"/>
              <a:chOff x="3805450" y="360825"/>
              <a:chExt cx="2186100" cy="2186100"/>
            </a:xfrm>
          </p:grpSpPr>
          <p:sp>
            <p:nvSpPr>
              <p:cNvPr id="554" name="Google Shape;554;p34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4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56" name="Google Shape;556;p34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57" name="Google Shape;557;p34"/>
            <p:cNvSpPr txBox="1"/>
            <p:nvPr/>
          </p:nvSpPr>
          <p:spPr>
            <a:xfrm>
              <a:off x="6999925" y="2460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58" name="Google Shape;558;p34"/>
            <p:cNvSpPr txBox="1"/>
            <p:nvPr/>
          </p:nvSpPr>
          <p:spPr>
            <a:xfrm>
              <a:off x="6993275" y="2703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559" name="Google Shape;559;p34"/>
          <p:cNvGrpSpPr/>
          <p:nvPr/>
        </p:nvGrpSpPr>
        <p:grpSpPr>
          <a:xfrm>
            <a:off x="6709275" y="4249675"/>
            <a:ext cx="2141700" cy="363300"/>
            <a:chOff x="6942775" y="4780200"/>
            <a:chExt cx="2141700" cy="363300"/>
          </a:xfrm>
        </p:grpSpPr>
        <p:grpSp>
          <p:nvGrpSpPr>
            <p:cNvPr id="560" name="Google Shape;560;p34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2" name="Google Shape;562;p34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63" name="Google Shape;563;p34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564" name="Google Shape;564;p34"/>
          <p:cNvGrpSpPr/>
          <p:nvPr/>
        </p:nvGrpSpPr>
        <p:grpSpPr>
          <a:xfrm>
            <a:off x="6055910" y="1682246"/>
            <a:ext cx="1779014" cy="1779014"/>
            <a:chOff x="6266400" y="1454750"/>
            <a:chExt cx="2460600" cy="2460600"/>
          </a:xfrm>
        </p:grpSpPr>
        <p:sp>
          <p:nvSpPr>
            <p:cNvPr id="565" name="Google Shape;565;p34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4"/>
          <p:cNvGrpSpPr/>
          <p:nvPr/>
        </p:nvGrpSpPr>
        <p:grpSpPr>
          <a:xfrm rot="9690529">
            <a:off x="6554131" y="2948689"/>
            <a:ext cx="1142541" cy="308706"/>
            <a:chOff x="238125" y="1858150"/>
            <a:chExt cx="7091325" cy="1916025"/>
          </a:xfrm>
        </p:grpSpPr>
        <p:sp>
          <p:nvSpPr>
            <p:cNvPr id="568" name="Google Shape;568;p34"/>
            <p:cNvSpPr/>
            <p:nvPr/>
          </p:nvSpPr>
          <p:spPr>
            <a:xfrm>
              <a:off x="238125" y="3033950"/>
              <a:ext cx="748275" cy="740225"/>
            </a:xfrm>
            <a:custGeom>
              <a:avLst/>
              <a:gdLst/>
              <a:ahLst/>
              <a:cxnLst/>
              <a:rect l="l" t="t" r="r" b="b"/>
              <a:pathLst>
                <a:path w="29931" h="29609" extrusionOk="0">
                  <a:moveTo>
                    <a:pt x="17506" y="1"/>
                  </a:moveTo>
                  <a:lnTo>
                    <a:pt x="17506" y="1"/>
                  </a:lnTo>
                  <a:cubicBezTo>
                    <a:pt x="15328" y="1937"/>
                    <a:pt x="13150" y="3954"/>
                    <a:pt x="11052" y="5971"/>
                  </a:cubicBezTo>
                  <a:cubicBezTo>
                    <a:pt x="10730" y="9359"/>
                    <a:pt x="10407" y="12828"/>
                    <a:pt x="10246" y="16216"/>
                  </a:cubicBezTo>
                  <a:lnTo>
                    <a:pt x="5486" y="11537"/>
                  </a:lnTo>
                  <a:cubicBezTo>
                    <a:pt x="3630" y="13474"/>
                    <a:pt x="1775" y="15490"/>
                    <a:pt x="0" y="17507"/>
                  </a:cubicBezTo>
                  <a:lnTo>
                    <a:pt x="13795" y="29608"/>
                  </a:lnTo>
                  <a:cubicBezTo>
                    <a:pt x="15409" y="27753"/>
                    <a:pt x="17022" y="25978"/>
                    <a:pt x="18717" y="24284"/>
                  </a:cubicBezTo>
                  <a:cubicBezTo>
                    <a:pt x="17587" y="23154"/>
                    <a:pt x="16538" y="22106"/>
                    <a:pt x="15409" y="21138"/>
                  </a:cubicBezTo>
                  <a:cubicBezTo>
                    <a:pt x="15490" y="20331"/>
                    <a:pt x="15490" y="19605"/>
                    <a:pt x="15490" y="18798"/>
                  </a:cubicBezTo>
                  <a:cubicBezTo>
                    <a:pt x="18313" y="18879"/>
                    <a:pt x="21056" y="18959"/>
                    <a:pt x="23718" y="19282"/>
                  </a:cubicBezTo>
                  <a:cubicBezTo>
                    <a:pt x="25735" y="17265"/>
                    <a:pt x="27833" y="15410"/>
                    <a:pt x="29930" y="13554"/>
                  </a:cubicBezTo>
                  <a:cubicBezTo>
                    <a:pt x="25413" y="12909"/>
                    <a:pt x="20814" y="12505"/>
                    <a:pt x="16135" y="12344"/>
                  </a:cubicBezTo>
                  <a:cubicBezTo>
                    <a:pt x="16458" y="8230"/>
                    <a:pt x="16942" y="4115"/>
                    <a:pt x="175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06025" y="2880675"/>
              <a:ext cx="437675" cy="476000"/>
            </a:xfrm>
            <a:custGeom>
              <a:avLst/>
              <a:gdLst/>
              <a:ahLst/>
              <a:cxnLst/>
              <a:rect l="l" t="t" r="r" b="b"/>
              <a:pathLst>
                <a:path w="17507" h="19040" extrusionOk="0">
                  <a:moveTo>
                    <a:pt x="6132" y="1"/>
                  </a:moveTo>
                  <a:cubicBezTo>
                    <a:pt x="4034" y="1614"/>
                    <a:pt x="2017" y="3308"/>
                    <a:pt x="1" y="5083"/>
                  </a:cubicBezTo>
                  <a:lnTo>
                    <a:pt x="11940" y="19040"/>
                  </a:lnTo>
                  <a:cubicBezTo>
                    <a:pt x="13796" y="17426"/>
                    <a:pt x="15651" y="15894"/>
                    <a:pt x="17507" y="14441"/>
                  </a:cubicBezTo>
                  <a:lnTo>
                    <a:pt x="613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970225" y="2570225"/>
              <a:ext cx="623250" cy="535050"/>
            </a:xfrm>
            <a:custGeom>
              <a:avLst/>
              <a:gdLst/>
              <a:ahLst/>
              <a:cxnLst/>
              <a:rect l="l" t="t" r="r" b="b"/>
              <a:pathLst>
                <a:path w="24930" h="21402" extrusionOk="0">
                  <a:moveTo>
                    <a:pt x="16250" y="1"/>
                  </a:moveTo>
                  <a:cubicBezTo>
                    <a:pt x="13764" y="1"/>
                    <a:pt x="11039" y="923"/>
                    <a:pt x="8230" y="2738"/>
                  </a:cubicBezTo>
                  <a:cubicBezTo>
                    <a:pt x="1937" y="6933"/>
                    <a:pt x="1" y="13468"/>
                    <a:pt x="3470" y="17905"/>
                  </a:cubicBezTo>
                  <a:cubicBezTo>
                    <a:pt x="5290" y="20274"/>
                    <a:pt x="7886" y="21401"/>
                    <a:pt x="10759" y="21401"/>
                  </a:cubicBezTo>
                  <a:cubicBezTo>
                    <a:pt x="13363" y="21401"/>
                    <a:pt x="16194" y="20476"/>
                    <a:pt x="18879" y="18711"/>
                  </a:cubicBezTo>
                  <a:cubicBezTo>
                    <a:pt x="22267" y="16452"/>
                    <a:pt x="24365" y="13710"/>
                    <a:pt x="24929" y="10563"/>
                  </a:cubicBezTo>
                  <a:cubicBezTo>
                    <a:pt x="23074" y="10321"/>
                    <a:pt x="21138" y="10160"/>
                    <a:pt x="19202" y="9999"/>
                  </a:cubicBezTo>
                  <a:cubicBezTo>
                    <a:pt x="18960" y="11773"/>
                    <a:pt x="17911" y="13387"/>
                    <a:pt x="16378" y="14355"/>
                  </a:cubicBezTo>
                  <a:cubicBezTo>
                    <a:pt x="15319" y="15073"/>
                    <a:pt x="14230" y="15428"/>
                    <a:pt x="13205" y="15428"/>
                  </a:cubicBezTo>
                  <a:cubicBezTo>
                    <a:pt x="11810" y="15428"/>
                    <a:pt x="10531" y="14770"/>
                    <a:pt x="9601" y="13468"/>
                  </a:cubicBezTo>
                  <a:cubicBezTo>
                    <a:pt x="7988" y="11128"/>
                    <a:pt x="8714" y="8466"/>
                    <a:pt x="11376" y="6691"/>
                  </a:cubicBezTo>
                  <a:cubicBezTo>
                    <a:pt x="12442" y="5962"/>
                    <a:pt x="13703" y="5583"/>
                    <a:pt x="14996" y="5583"/>
                  </a:cubicBezTo>
                  <a:cubicBezTo>
                    <a:pt x="15563" y="5583"/>
                    <a:pt x="16135" y="5656"/>
                    <a:pt x="16701" y="5803"/>
                  </a:cubicBezTo>
                  <a:cubicBezTo>
                    <a:pt x="17427" y="4029"/>
                    <a:pt x="18153" y="2173"/>
                    <a:pt x="18960" y="398"/>
                  </a:cubicBezTo>
                  <a:cubicBezTo>
                    <a:pt x="18096" y="133"/>
                    <a:pt x="17190" y="1"/>
                    <a:pt x="1625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452275" y="2221175"/>
              <a:ext cx="711975" cy="659525"/>
            </a:xfrm>
            <a:custGeom>
              <a:avLst/>
              <a:gdLst/>
              <a:ahLst/>
              <a:cxnLst/>
              <a:rect l="l" t="t" r="r" b="b"/>
              <a:pathLst>
                <a:path w="28479" h="26381" extrusionOk="0">
                  <a:moveTo>
                    <a:pt x="21056" y="0"/>
                  </a:moveTo>
                  <a:cubicBezTo>
                    <a:pt x="18475" y="1130"/>
                    <a:pt x="15893" y="2259"/>
                    <a:pt x="13392" y="3389"/>
                  </a:cubicBezTo>
                  <a:cubicBezTo>
                    <a:pt x="12021" y="6535"/>
                    <a:pt x="10811" y="9601"/>
                    <a:pt x="9681" y="12666"/>
                  </a:cubicBezTo>
                  <a:lnTo>
                    <a:pt x="6616" y="6777"/>
                  </a:lnTo>
                  <a:cubicBezTo>
                    <a:pt x="4437" y="7906"/>
                    <a:pt x="2178" y="9117"/>
                    <a:pt x="0" y="10407"/>
                  </a:cubicBezTo>
                  <a:lnTo>
                    <a:pt x="9036" y="26381"/>
                  </a:lnTo>
                  <a:cubicBezTo>
                    <a:pt x="11053" y="25171"/>
                    <a:pt x="13070" y="24122"/>
                    <a:pt x="15086" y="23073"/>
                  </a:cubicBezTo>
                  <a:lnTo>
                    <a:pt x="12989" y="19039"/>
                  </a:lnTo>
                  <a:cubicBezTo>
                    <a:pt x="13231" y="18313"/>
                    <a:pt x="13473" y="17587"/>
                    <a:pt x="13715" y="16942"/>
                  </a:cubicBezTo>
                  <a:cubicBezTo>
                    <a:pt x="16216" y="17910"/>
                    <a:pt x="18717" y="18959"/>
                    <a:pt x="21137" y="20088"/>
                  </a:cubicBezTo>
                  <a:cubicBezTo>
                    <a:pt x="23557" y="18959"/>
                    <a:pt x="25977" y="17829"/>
                    <a:pt x="28478" y="16861"/>
                  </a:cubicBezTo>
                  <a:cubicBezTo>
                    <a:pt x="24525" y="14764"/>
                    <a:pt x="20411" y="12828"/>
                    <a:pt x="16135" y="11053"/>
                  </a:cubicBezTo>
                  <a:cubicBezTo>
                    <a:pt x="17668" y="7342"/>
                    <a:pt x="19281" y="3711"/>
                    <a:pt x="2105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2006900" y="2078500"/>
              <a:ext cx="665600" cy="499075"/>
            </a:xfrm>
            <a:custGeom>
              <a:avLst/>
              <a:gdLst/>
              <a:ahLst/>
              <a:cxnLst/>
              <a:rect l="l" t="t" r="r" b="b"/>
              <a:pathLst>
                <a:path w="26624" h="19963" extrusionOk="0">
                  <a:moveTo>
                    <a:pt x="13962" y="5319"/>
                  </a:moveTo>
                  <a:cubicBezTo>
                    <a:pt x="15873" y="5319"/>
                    <a:pt x="17552" y="6426"/>
                    <a:pt x="18233" y="8531"/>
                  </a:cubicBezTo>
                  <a:lnTo>
                    <a:pt x="18314" y="8531"/>
                  </a:lnTo>
                  <a:cubicBezTo>
                    <a:pt x="19217" y="12143"/>
                    <a:pt x="16346" y="14569"/>
                    <a:pt x="13482" y="14569"/>
                  </a:cubicBezTo>
                  <a:cubicBezTo>
                    <a:pt x="11741" y="14569"/>
                    <a:pt x="10002" y="13671"/>
                    <a:pt x="9117" y="11597"/>
                  </a:cubicBezTo>
                  <a:cubicBezTo>
                    <a:pt x="8149" y="8934"/>
                    <a:pt x="9601" y="6514"/>
                    <a:pt x="12183" y="5627"/>
                  </a:cubicBezTo>
                  <a:cubicBezTo>
                    <a:pt x="12783" y="5420"/>
                    <a:pt x="13383" y="5319"/>
                    <a:pt x="13962" y="5319"/>
                  </a:cubicBezTo>
                  <a:close/>
                  <a:moveTo>
                    <a:pt x="15631" y="1"/>
                  </a:moveTo>
                  <a:cubicBezTo>
                    <a:pt x="14012" y="1"/>
                    <a:pt x="12276" y="278"/>
                    <a:pt x="10488" y="867"/>
                  </a:cubicBezTo>
                  <a:cubicBezTo>
                    <a:pt x="3470" y="3287"/>
                    <a:pt x="1" y="9176"/>
                    <a:pt x="2179" y="14339"/>
                  </a:cubicBezTo>
                  <a:cubicBezTo>
                    <a:pt x="3755" y="18017"/>
                    <a:pt x="7401" y="19963"/>
                    <a:pt x="11650" y="19963"/>
                  </a:cubicBezTo>
                  <a:cubicBezTo>
                    <a:pt x="13273" y="19963"/>
                    <a:pt x="14983" y="19679"/>
                    <a:pt x="16700" y="19099"/>
                  </a:cubicBezTo>
                  <a:cubicBezTo>
                    <a:pt x="22912" y="16921"/>
                    <a:pt x="26623" y="11839"/>
                    <a:pt x="25252" y="6433"/>
                  </a:cubicBezTo>
                  <a:cubicBezTo>
                    <a:pt x="24226" y="2449"/>
                    <a:pt x="20444" y="1"/>
                    <a:pt x="1563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2644225" y="1910575"/>
              <a:ext cx="467950" cy="536500"/>
            </a:xfrm>
            <a:custGeom>
              <a:avLst/>
              <a:gdLst/>
              <a:ahLst/>
              <a:cxnLst/>
              <a:rect l="l" t="t" r="r" b="b"/>
              <a:pathLst>
                <a:path w="18718" h="21460" extrusionOk="0">
                  <a:moveTo>
                    <a:pt x="17991" y="1"/>
                  </a:moveTo>
                  <a:cubicBezTo>
                    <a:pt x="11941" y="969"/>
                    <a:pt x="5971" y="2098"/>
                    <a:pt x="1" y="3631"/>
                  </a:cubicBezTo>
                  <a:cubicBezTo>
                    <a:pt x="1534" y="9601"/>
                    <a:pt x="3067" y="15490"/>
                    <a:pt x="4519" y="21460"/>
                  </a:cubicBezTo>
                  <a:cubicBezTo>
                    <a:pt x="6778" y="20895"/>
                    <a:pt x="8956" y="20330"/>
                    <a:pt x="11215" y="19846"/>
                  </a:cubicBezTo>
                  <a:lnTo>
                    <a:pt x="10005" y="14118"/>
                  </a:lnTo>
                  <a:cubicBezTo>
                    <a:pt x="12909" y="13554"/>
                    <a:pt x="15733" y="12989"/>
                    <a:pt x="18637" y="12586"/>
                  </a:cubicBezTo>
                  <a:cubicBezTo>
                    <a:pt x="18395" y="11053"/>
                    <a:pt x="18153" y="9439"/>
                    <a:pt x="17911" y="7907"/>
                  </a:cubicBezTo>
                  <a:cubicBezTo>
                    <a:pt x="14926" y="8391"/>
                    <a:pt x="12022" y="8955"/>
                    <a:pt x="9037" y="9601"/>
                  </a:cubicBezTo>
                  <a:cubicBezTo>
                    <a:pt x="8875" y="8471"/>
                    <a:pt x="8633" y="7503"/>
                    <a:pt x="8391" y="6454"/>
                  </a:cubicBezTo>
                  <a:cubicBezTo>
                    <a:pt x="11860" y="5809"/>
                    <a:pt x="15249" y="5164"/>
                    <a:pt x="18718" y="4599"/>
                  </a:cubicBezTo>
                  <a:cubicBezTo>
                    <a:pt x="18476" y="3066"/>
                    <a:pt x="18233" y="1533"/>
                    <a:pt x="1799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3152500" y="1862175"/>
              <a:ext cx="459850" cy="494150"/>
            </a:xfrm>
            <a:custGeom>
              <a:avLst/>
              <a:gdLst/>
              <a:ahLst/>
              <a:cxnLst/>
              <a:rect l="l" t="t" r="r" b="b"/>
              <a:pathLst>
                <a:path w="18394" h="19766" extrusionOk="0">
                  <a:moveTo>
                    <a:pt x="18152" y="0"/>
                  </a:moveTo>
                  <a:cubicBezTo>
                    <a:pt x="12101" y="242"/>
                    <a:pt x="6051" y="807"/>
                    <a:pt x="0" y="1614"/>
                  </a:cubicBezTo>
                  <a:lnTo>
                    <a:pt x="2582" y="19765"/>
                  </a:lnTo>
                  <a:cubicBezTo>
                    <a:pt x="4841" y="19523"/>
                    <a:pt x="7099" y="19201"/>
                    <a:pt x="9358" y="18959"/>
                  </a:cubicBezTo>
                  <a:cubicBezTo>
                    <a:pt x="9197" y="17023"/>
                    <a:pt x="8955" y="15086"/>
                    <a:pt x="8794" y="13150"/>
                  </a:cubicBezTo>
                  <a:cubicBezTo>
                    <a:pt x="11698" y="12908"/>
                    <a:pt x="14602" y="12666"/>
                    <a:pt x="17506" y="12505"/>
                  </a:cubicBezTo>
                  <a:cubicBezTo>
                    <a:pt x="17426" y="10972"/>
                    <a:pt x="17345" y="9439"/>
                    <a:pt x="17264" y="7826"/>
                  </a:cubicBezTo>
                  <a:cubicBezTo>
                    <a:pt x="14279" y="7987"/>
                    <a:pt x="11295" y="8229"/>
                    <a:pt x="8310" y="8471"/>
                  </a:cubicBezTo>
                  <a:cubicBezTo>
                    <a:pt x="8229" y="7503"/>
                    <a:pt x="8148" y="6374"/>
                    <a:pt x="7987" y="5406"/>
                  </a:cubicBezTo>
                  <a:cubicBezTo>
                    <a:pt x="11456" y="5002"/>
                    <a:pt x="14925" y="4841"/>
                    <a:pt x="18394" y="4679"/>
                  </a:cubicBezTo>
                  <a:cubicBezTo>
                    <a:pt x="18313" y="3147"/>
                    <a:pt x="18233" y="1533"/>
                    <a:pt x="181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3900750" y="1858150"/>
              <a:ext cx="677700" cy="514300"/>
            </a:xfrm>
            <a:custGeom>
              <a:avLst/>
              <a:gdLst/>
              <a:ahLst/>
              <a:cxnLst/>
              <a:rect l="l" t="t" r="r" b="b"/>
              <a:pathLst>
                <a:path w="27108" h="20572" extrusionOk="0">
                  <a:moveTo>
                    <a:pt x="323" y="0"/>
                  </a:moveTo>
                  <a:lnTo>
                    <a:pt x="0" y="18394"/>
                  </a:lnTo>
                  <a:cubicBezTo>
                    <a:pt x="2017" y="18394"/>
                    <a:pt x="4115" y="18474"/>
                    <a:pt x="6212" y="18555"/>
                  </a:cubicBezTo>
                  <a:lnTo>
                    <a:pt x="6616" y="10488"/>
                  </a:lnTo>
                  <a:cubicBezTo>
                    <a:pt x="8068" y="12747"/>
                    <a:pt x="9359" y="15005"/>
                    <a:pt x="10649" y="17264"/>
                  </a:cubicBezTo>
                  <a:lnTo>
                    <a:pt x="13715" y="17506"/>
                  </a:lnTo>
                  <a:cubicBezTo>
                    <a:pt x="15409" y="15409"/>
                    <a:pt x="17184" y="13392"/>
                    <a:pt x="18959" y="11375"/>
                  </a:cubicBezTo>
                  <a:lnTo>
                    <a:pt x="18959" y="11375"/>
                  </a:lnTo>
                  <a:cubicBezTo>
                    <a:pt x="18636" y="14118"/>
                    <a:pt x="18314" y="16861"/>
                    <a:pt x="17991" y="19684"/>
                  </a:cubicBezTo>
                  <a:cubicBezTo>
                    <a:pt x="20008" y="19926"/>
                    <a:pt x="22105" y="20249"/>
                    <a:pt x="24203" y="20572"/>
                  </a:cubicBezTo>
                  <a:cubicBezTo>
                    <a:pt x="25171" y="14521"/>
                    <a:pt x="26139" y="8471"/>
                    <a:pt x="27107" y="2420"/>
                  </a:cubicBezTo>
                  <a:cubicBezTo>
                    <a:pt x="25090" y="2098"/>
                    <a:pt x="22993" y="1775"/>
                    <a:pt x="20976" y="1533"/>
                  </a:cubicBezTo>
                  <a:cubicBezTo>
                    <a:pt x="18152" y="4437"/>
                    <a:pt x="15490" y="7422"/>
                    <a:pt x="12989" y="10488"/>
                  </a:cubicBezTo>
                  <a:cubicBezTo>
                    <a:pt x="10972" y="7019"/>
                    <a:pt x="8794" y="3630"/>
                    <a:pt x="6535" y="242"/>
                  </a:cubicBezTo>
                  <a:cubicBezTo>
                    <a:pt x="4518" y="161"/>
                    <a:pt x="2421" y="81"/>
                    <a:pt x="32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586475" y="1934775"/>
              <a:ext cx="528450" cy="546600"/>
            </a:xfrm>
            <a:custGeom>
              <a:avLst/>
              <a:gdLst/>
              <a:ahLst/>
              <a:cxnLst/>
              <a:rect l="l" t="t" r="r" b="b"/>
              <a:pathLst>
                <a:path w="21138" h="21864" extrusionOk="0">
                  <a:moveTo>
                    <a:pt x="3308" y="1"/>
                  </a:moveTo>
                  <a:lnTo>
                    <a:pt x="1" y="17991"/>
                  </a:lnTo>
                  <a:cubicBezTo>
                    <a:pt x="5567" y="19040"/>
                    <a:pt x="11053" y="20330"/>
                    <a:pt x="16458" y="21863"/>
                  </a:cubicBezTo>
                  <a:cubicBezTo>
                    <a:pt x="16862" y="20411"/>
                    <a:pt x="17346" y="18878"/>
                    <a:pt x="17749" y="17346"/>
                  </a:cubicBezTo>
                  <a:cubicBezTo>
                    <a:pt x="14361" y="16458"/>
                    <a:pt x="11053" y="15571"/>
                    <a:pt x="7584" y="14845"/>
                  </a:cubicBezTo>
                  <a:cubicBezTo>
                    <a:pt x="7826" y="14038"/>
                    <a:pt x="7988" y="13231"/>
                    <a:pt x="8149" y="12424"/>
                  </a:cubicBezTo>
                  <a:cubicBezTo>
                    <a:pt x="11053" y="13070"/>
                    <a:pt x="13958" y="13796"/>
                    <a:pt x="16862" y="14603"/>
                  </a:cubicBezTo>
                  <a:cubicBezTo>
                    <a:pt x="17265" y="13150"/>
                    <a:pt x="17669" y="11779"/>
                    <a:pt x="18072" y="10327"/>
                  </a:cubicBezTo>
                  <a:cubicBezTo>
                    <a:pt x="15087" y="9520"/>
                    <a:pt x="12102" y="8794"/>
                    <a:pt x="9117" y="8068"/>
                  </a:cubicBezTo>
                  <a:cubicBezTo>
                    <a:pt x="9278" y="7423"/>
                    <a:pt x="9440" y="6697"/>
                    <a:pt x="9601" y="5970"/>
                  </a:cubicBezTo>
                  <a:cubicBezTo>
                    <a:pt x="12989" y="6777"/>
                    <a:pt x="16458" y="7665"/>
                    <a:pt x="19847" y="8633"/>
                  </a:cubicBezTo>
                  <a:cubicBezTo>
                    <a:pt x="20250" y="7100"/>
                    <a:pt x="20654" y="5567"/>
                    <a:pt x="21138" y="4115"/>
                  </a:cubicBezTo>
                  <a:cubicBezTo>
                    <a:pt x="15248" y="2421"/>
                    <a:pt x="9278" y="1049"/>
                    <a:pt x="33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062475" y="2061850"/>
              <a:ext cx="566750" cy="580875"/>
            </a:xfrm>
            <a:custGeom>
              <a:avLst/>
              <a:gdLst/>
              <a:ahLst/>
              <a:cxnLst/>
              <a:rect l="l" t="t" r="r" b="b"/>
              <a:pathLst>
                <a:path w="22670" h="23235" extrusionOk="0">
                  <a:moveTo>
                    <a:pt x="5325" y="0"/>
                  </a:moveTo>
                  <a:lnTo>
                    <a:pt x="0" y="17506"/>
                  </a:lnTo>
                  <a:cubicBezTo>
                    <a:pt x="5405" y="19201"/>
                    <a:pt x="10810" y="21056"/>
                    <a:pt x="16054" y="23234"/>
                  </a:cubicBezTo>
                  <a:cubicBezTo>
                    <a:pt x="16619" y="21863"/>
                    <a:pt x="17264" y="20411"/>
                    <a:pt x="17829" y="18958"/>
                  </a:cubicBezTo>
                  <a:cubicBezTo>
                    <a:pt x="14602" y="17587"/>
                    <a:pt x="11295" y="16377"/>
                    <a:pt x="7987" y="15167"/>
                  </a:cubicBezTo>
                  <a:lnTo>
                    <a:pt x="8794" y="12908"/>
                  </a:lnTo>
                  <a:cubicBezTo>
                    <a:pt x="11617" y="13876"/>
                    <a:pt x="14441" y="14925"/>
                    <a:pt x="17184" y="16054"/>
                  </a:cubicBezTo>
                  <a:lnTo>
                    <a:pt x="18878" y="11940"/>
                  </a:lnTo>
                  <a:cubicBezTo>
                    <a:pt x="16054" y="10810"/>
                    <a:pt x="13150" y="9681"/>
                    <a:pt x="10246" y="8713"/>
                  </a:cubicBezTo>
                  <a:lnTo>
                    <a:pt x="10891" y="6696"/>
                  </a:lnTo>
                  <a:cubicBezTo>
                    <a:pt x="14279" y="7825"/>
                    <a:pt x="17587" y="9116"/>
                    <a:pt x="20895" y="10488"/>
                  </a:cubicBezTo>
                  <a:lnTo>
                    <a:pt x="22670" y="6131"/>
                  </a:lnTo>
                  <a:cubicBezTo>
                    <a:pt x="16942" y="3792"/>
                    <a:pt x="11133" y="1775"/>
                    <a:pt x="532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5621125" y="2231250"/>
              <a:ext cx="520400" cy="560725"/>
            </a:xfrm>
            <a:custGeom>
              <a:avLst/>
              <a:gdLst/>
              <a:ahLst/>
              <a:cxnLst/>
              <a:rect l="l" t="t" r="r" b="b"/>
              <a:pathLst>
                <a:path w="20816" h="22429" extrusionOk="0">
                  <a:moveTo>
                    <a:pt x="1856" y="1"/>
                  </a:moveTo>
                  <a:cubicBezTo>
                    <a:pt x="1211" y="1453"/>
                    <a:pt x="646" y="2986"/>
                    <a:pt x="1" y="4438"/>
                  </a:cubicBezTo>
                  <a:cubicBezTo>
                    <a:pt x="2018" y="5245"/>
                    <a:pt x="3954" y="6132"/>
                    <a:pt x="5971" y="7100"/>
                  </a:cubicBezTo>
                  <a:lnTo>
                    <a:pt x="243" y="19443"/>
                  </a:lnTo>
                  <a:cubicBezTo>
                    <a:pt x="2341" y="20411"/>
                    <a:pt x="4438" y="21379"/>
                    <a:pt x="6455" y="22428"/>
                  </a:cubicBezTo>
                  <a:lnTo>
                    <a:pt x="12667" y="10327"/>
                  </a:lnTo>
                  <a:cubicBezTo>
                    <a:pt x="14684" y="11376"/>
                    <a:pt x="16620" y="12425"/>
                    <a:pt x="18475" y="13473"/>
                  </a:cubicBezTo>
                  <a:lnTo>
                    <a:pt x="20815" y="9278"/>
                  </a:lnTo>
                  <a:cubicBezTo>
                    <a:pt x="14684" y="5809"/>
                    <a:pt x="8391" y="2744"/>
                    <a:pt x="185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5955925" y="2487400"/>
              <a:ext cx="397350" cy="490125"/>
            </a:xfrm>
            <a:custGeom>
              <a:avLst/>
              <a:gdLst/>
              <a:ahLst/>
              <a:cxnLst/>
              <a:rect l="l" t="t" r="r" b="b"/>
              <a:pathLst>
                <a:path w="15894" h="19605" extrusionOk="0">
                  <a:moveTo>
                    <a:pt x="9198" y="0"/>
                  </a:moveTo>
                  <a:cubicBezTo>
                    <a:pt x="6132" y="5325"/>
                    <a:pt x="3067" y="10649"/>
                    <a:pt x="1" y="15974"/>
                  </a:cubicBezTo>
                  <a:cubicBezTo>
                    <a:pt x="2018" y="17103"/>
                    <a:pt x="4035" y="18313"/>
                    <a:pt x="6052" y="19604"/>
                  </a:cubicBezTo>
                  <a:lnTo>
                    <a:pt x="15894" y="4034"/>
                  </a:lnTo>
                  <a:cubicBezTo>
                    <a:pt x="13635" y="2663"/>
                    <a:pt x="11457" y="1291"/>
                    <a:pt x="919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6179800" y="2640675"/>
              <a:ext cx="714000" cy="697850"/>
            </a:xfrm>
            <a:custGeom>
              <a:avLst/>
              <a:gdLst/>
              <a:ahLst/>
              <a:cxnLst/>
              <a:rect l="l" t="t" r="r" b="b"/>
              <a:pathLst>
                <a:path w="28560" h="27914" extrusionOk="0">
                  <a:moveTo>
                    <a:pt x="10085" y="1"/>
                  </a:moveTo>
                  <a:lnTo>
                    <a:pt x="1" y="15329"/>
                  </a:lnTo>
                  <a:cubicBezTo>
                    <a:pt x="1937" y="16619"/>
                    <a:pt x="3793" y="17910"/>
                    <a:pt x="5729" y="19282"/>
                  </a:cubicBezTo>
                  <a:lnTo>
                    <a:pt x="10569" y="12424"/>
                  </a:lnTo>
                  <a:cubicBezTo>
                    <a:pt x="11215" y="16377"/>
                    <a:pt x="11779" y="20250"/>
                    <a:pt x="12102" y="24122"/>
                  </a:cubicBezTo>
                  <a:cubicBezTo>
                    <a:pt x="13716" y="25332"/>
                    <a:pt x="15168" y="26623"/>
                    <a:pt x="16701" y="27914"/>
                  </a:cubicBezTo>
                  <a:lnTo>
                    <a:pt x="28560" y="13876"/>
                  </a:lnTo>
                  <a:cubicBezTo>
                    <a:pt x="26624" y="12182"/>
                    <a:pt x="24607" y="10569"/>
                    <a:pt x="22590" y="8955"/>
                  </a:cubicBezTo>
                  <a:lnTo>
                    <a:pt x="17427" y="15571"/>
                  </a:lnTo>
                  <a:cubicBezTo>
                    <a:pt x="16862" y="11618"/>
                    <a:pt x="16216" y="7584"/>
                    <a:pt x="15410" y="3631"/>
                  </a:cubicBezTo>
                  <a:cubicBezTo>
                    <a:pt x="13635" y="2340"/>
                    <a:pt x="11860" y="1130"/>
                    <a:pt x="100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6706200" y="3139250"/>
              <a:ext cx="623250" cy="592575"/>
            </a:xfrm>
            <a:custGeom>
              <a:avLst/>
              <a:gdLst/>
              <a:ahLst/>
              <a:cxnLst/>
              <a:rect l="l" t="t" r="r" b="b"/>
              <a:pathLst>
                <a:path w="24930" h="23703" extrusionOk="0">
                  <a:moveTo>
                    <a:pt x="9839" y="1"/>
                  </a:moveTo>
                  <a:cubicBezTo>
                    <a:pt x="7431" y="1"/>
                    <a:pt x="5273" y="934"/>
                    <a:pt x="3712" y="2808"/>
                  </a:cubicBezTo>
                  <a:cubicBezTo>
                    <a:pt x="1" y="7083"/>
                    <a:pt x="1292" y="13295"/>
                    <a:pt x="6132" y="18297"/>
                  </a:cubicBezTo>
                  <a:cubicBezTo>
                    <a:pt x="8472" y="20637"/>
                    <a:pt x="11295" y="22492"/>
                    <a:pt x="14442" y="23702"/>
                  </a:cubicBezTo>
                  <a:lnTo>
                    <a:pt x="20250" y="18539"/>
                  </a:lnTo>
                  <a:cubicBezTo>
                    <a:pt x="18718" y="16764"/>
                    <a:pt x="17185" y="15151"/>
                    <a:pt x="15652" y="13457"/>
                  </a:cubicBezTo>
                  <a:lnTo>
                    <a:pt x="12264" y="16684"/>
                  </a:lnTo>
                  <a:cubicBezTo>
                    <a:pt x="11457" y="16280"/>
                    <a:pt x="10650" y="15715"/>
                    <a:pt x="10005" y="15070"/>
                  </a:cubicBezTo>
                  <a:cubicBezTo>
                    <a:pt x="7746" y="12731"/>
                    <a:pt x="7423" y="10068"/>
                    <a:pt x="9359" y="7971"/>
                  </a:cubicBezTo>
                  <a:cubicBezTo>
                    <a:pt x="10224" y="7070"/>
                    <a:pt x="11265" y="6620"/>
                    <a:pt x="12375" y="6620"/>
                  </a:cubicBezTo>
                  <a:cubicBezTo>
                    <a:pt x="13752" y="6620"/>
                    <a:pt x="15236" y="7312"/>
                    <a:pt x="16620" y="8697"/>
                  </a:cubicBezTo>
                  <a:cubicBezTo>
                    <a:pt x="17991" y="10068"/>
                    <a:pt x="18798" y="11924"/>
                    <a:pt x="18798" y="13860"/>
                  </a:cubicBezTo>
                  <a:cubicBezTo>
                    <a:pt x="20815" y="14344"/>
                    <a:pt x="22832" y="14828"/>
                    <a:pt x="24849" y="15393"/>
                  </a:cubicBezTo>
                  <a:cubicBezTo>
                    <a:pt x="24929" y="12004"/>
                    <a:pt x="23235" y="8293"/>
                    <a:pt x="19928" y="4905"/>
                  </a:cubicBezTo>
                  <a:cubicBezTo>
                    <a:pt x="16663" y="1640"/>
                    <a:pt x="13031" y="1"/>
                    <a:pt x="98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ckoff Meeting by Slidesgo">
  <a:themeElements>
    <a:clrScheme name="Simple Light">
      <a:dk1>
        <a:srgbClr val="000000"/>
      </a:dk1>
      <a:lt1>
        <a:srgbClr val="D1D5D1"/>
      </a:lt1>
      <a:dk2>
        <a:srgbClr val="FFFFFF"/>
      </a:dk2>
      <a:lt2>
        <a:srgbClr val="FFFFFF"/>
      </a:lt2>
      <a:accent1>
        <a:srgbClr val="FFFB00"/>
      </a:accent1>
      <a:accent2>
        <a:srgbClr val="0DF4C7"/>
      </a:accent2>
      <a:accent3>
        <a:srgbClr val="FA67A8"/>
      </a:accent3>
      <a:accent4>
        <a:srgbClr val="FF8DAB"/>
      </a:accent4>
      <a:accent5>
        <a:srgbClr val="B674C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Apresentação na tela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Lato</vt:lpstr>
      <vt:lpstr>Fredoka One</vt:lpstr>
      <vt:lpstr>Poppins</vt:lpstr>
      <vt:lpstr>Roboto Condensed Light</vt:lpstr>
      <vt:lpstr>Montserrat Black</vt:lpstr>
      <vt:lpstr>Nunito</vt:lpstr>
      <vt:lpstr>Montserrat ExtraBold</vt:lpstr>
      <vt:lpstr>Arial</vt:lpstr>
      <vt:lpstr>Kickoff Meeting by Slidesgo</vt:lpstr>
      <vt:lpstr> Sistema de Aprendizado de máquina</vt:lpstr>
      <vt:lpstr>THE SLIDE TITLE GOES HERE!</vt:lpstr>
      <vt:lpstr>Introdução </vt:lpstr>
      <vt:lpstr>Problema</vt:lpstr>
      <vt:lpstr>WEB</vt:lpstr>
      <vt:lpstr>Apresentação do PowerPoint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Sistema de Aprendizado de máquina</dc:title>
  <cp:lastModifiedBy>Conta da Microsoft</cp:lastModifiedBy>
  <cp:revision>1</cp:revision>
  <dcterms:modified xsi:type="dcterms:W3CDTF">2021-11-18T20:36:35Z</dcterms:modified>
</cp:coreProperties>
</file>