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09C97B-428C-45F8-AE1F-FEDC29C909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692E39-57C0-4DCF-A4DF-241003E9488F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</a:t>
            </a:r>
            <a:r>
              <a:rPr lang="en-GB" dirty="0" err="1"/>
              <a:t>invision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err="1"/>
              <a:t>Grupo</a:t>
            </a:r>
            <a:r>
              <a:rPr lang="en-GB" dirty="0"/>
              <a:t>: </a:t>
            </a:r>
            <a:r>
              <a:rPr lang="en-GB" dirty="0" err="1"/>
              <a:t>Edilson</a:t>
            </a:r>
            <a:r>
              <a:rPr lang="en-GB" dirty="0"/>
              <a:t>, Sandra , Leonardo, </a:t>
            </a:r>
            <a:r>
              <a:rPr lang="en-GB" dirty="0" err="1"/>
              <a:t>Lucélia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Guest\Pictures\Protótipo\Untitledncveps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0"/>
            <a:ext cx="5305425" cy="5905500"/>
          </a:xfrm>
          <a:prstGeom prst="rect">
            <a:avLst/>
          </a:prstGeom>
          <a:noFill/>
        </p:spPr>
      </p:pic>
      <p:cxnSp>
        <p:nvCxnSpPr>
          <p:cNvPr id="5" name="Conector de seta reta 4"/>
          <p:cNvCxnSpPr/>
          <p:nvPr/>
        </p:nvCxnSpPr>
        <p:spPr>
          <a:xfrm flipV="1">
            <a:off x="1979712" y="5805264"/>
            <a:ext cx="432048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6804248" y="1412776"/>
            <a:ext cx="1080120" cy="72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403648" y="4581128"/>
            <a:ext cx="1080120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4716016" y="1772816"/>
            <a:ext cx="2736304" cy="14401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884368" y="19888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524328" y="3068960"/>
            <a:ext cx="4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3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47664" y="616530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71600" y="43651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Guest\Pictures\Protótipo\Untitledncvepsv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Conector de seta reta 3"/>
          <p:cNvCxnSpPr/>
          <p:nvPr/>
        </p:nvCxnSpPr>
        <p:spPr>
          <a:xfrm>
            <a:off x="2555776" y="5733256"/>
            <a:ext cx="1800200" cy="72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899592" y="5373216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1° Click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2195736" y="3068960"/>
            <a:ext cx="2088232" cy="72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043608" y="3645024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2° Click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est\Pictures\Protótipo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66236" cy="5547548"/>
          </a:xfrm>
          <a:prstGeom prst="rect">
            <a:avLst/>
          </a:prstGeom>
          <a:noFill/>
        </p:spPr>
      </p:pic>
      <p:cxnSp>
        <p:nvCxnSpPr>
          <p:cNvPr id="8" name="Conector de seta reta 7"/>
          <p:cNvCxnSpPr/>
          <p:nvPr/>
        </p:nvCxnSpPr>
        <p:spPr>
          <a:xfrm flipH="1" flipV="1">
            <a:off x="7020272" y="1412776"/>
            <a:ext cx="72008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308304" y="1988840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Antes de tudo deve</a:t>
            </a:r>
          </a:p>
          <a:p>
            <a:r>
              <a:rPr lang="en-GB" sz="1400" b="1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ser feito o cadastro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est\Pictures\Protótipo\Untitle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77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est\Pictures\Protótipo\Untitle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uest\Pictures\Protótipo\Untitled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764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uest\Pictures\Protótipo\Untitled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5" name="Chave esquerda 4"/>
          <p:cNvSpPr/>
          <p:nvPr/>
        </p:nvSpPr>
        <p:spPr>
          <a:xfrm>
            <a:off x="1331640" y="2708920"/>
            <a:ext cx="360040" cy="3456384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ixaDeTexto 5"/>
          <p:cNvSpPr txBox="1"/>
          <p:nvPr/>
        </p:nvSpPr>
        <p:spPr>
          <a:xfrm>
            <a:off x="0" y="4077072"/>
            <a:ext cx="149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Escolha uma </a:t>
            </a:r>
          </a:p>
          <a:p>
            <a:pPr algn="ctr"/>
            <a:r>
              <a:rPr lang="en-GB" sz="1600" b="1" dirty="0">
                <a:solidFill>
                  <a:srgbClr val="0070C0"/>
                </a:solidFill>
              </a:rPr>
              <a:t>dentre as </a:t>
            </a:r>
          </a:p>
          <a:p>
            <a:pPr algn="ctr"/>
            <a:r>
              <a:rPr lang="en-GB" sz="1600" b="1" dirty="0">
                <a:solidFill>
                  <a:srgbClr val="0070C0"/>
                </a:solidFill>
              </a:rPr>
              <a:t>opções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1835696" y="1772816"/>
            <a:ext cx="100811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0" y="1484784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Adicione um</a:t>
            </a:r>
          </a:p>
          <a:p>
            <a:r>
              <a:rPr lang="en-GB" sz="1600" b="1" dirty="0">
                <a:solidFill>
                  <a:srgbClr val="0070C0"/>
                </a:solidFill>
              </a:rPr>
              <a:t>nome ao projeto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Guest\Pictures\Protótipo\Untitlednc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C34049C-0B59-429B-A586-0A1E35DC3085}"/>
              </a:ext>
            </a:extLst>
          </p:cNvPr>
          <p:cNvCxnSpPr/>
          <p:nvPr/>
        </p:nvCxnSpPr>
        <p:spPr>
          <a:xfrm>
            <a:off x="8604448" y="2060848"/>
            <a:ext cx="1440160" cy="1368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45AF47-E88E-409A-85C0-362CC0D3EE3B}"/>
              </a:ext>
            </a:extLst>
          </p:cNvPr>
          <p:cNvSpPr txBox="1"/>
          <p:nvPr/>
        </p:nvSpPr>
        <p:spPr>
          <a:xfrm>
            <a:off x="9396536" y="3717032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Escolha novo tipo de projeto, crie / modifique o Desing</a:t>
            </a:r>
            <a:r>
              <a:rPr lang="pt-BR" dirty="0"/>
              <a:t> 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uest\Pictures\Protótipo\Untitlednc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0265" cy="6858000"/>
          </a:xfrm>
          <a:prstGeom prst="rect">
            <a:avLst/>
          </a:prstGeom>
          <a:noFill/>
        </p:spPr>
      </p:pic>
      <p:cxnSp>
        <p:nvCxnSpPr>
          <p:cNvPr id="7" name="Conector de seta reta 6"/>
          <p:cNvCxnSpPr/>
          <p:nvPr/>
        </p:nvCxnSpPr>
        <p:spPr>
          <a:xfrm flipH="1">
            <a:off x="1979712" y="3212976"/>
            <a:ext cx="3024336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076056" y="2780928"/>
            <a:ext cx="312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Clique em” visualisar </a:t>
            </a:r>
          </a:p>
          <a:p>
            <a:r>
              <a:rPr lang="en-GB" b="1" dirty="0">
                <a:solidFill>
                  <a:srgbClr val="0070C0"/>
                </a:solidFill>
              </a:rPr>
              <a:t>Tela” em uma das páginas</a:t>
            </a:r>
          </a:p>
          <a:p>
            <a:r>
              <a:rPr lang="en-GB" b="1" dirty="0">
                <a:solidFill>
                  <a:srgbClr val="0070C0"/>
                </a:solidFill>
              </a:rPr>
              <a:t> para abrir a edição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Guest\Pictures\Protótipo\Untitledncv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824" y="0"/>
            <a:ext cx="7740353" cy="5181126"/>
          </a:xfrm>
          <a:prstGeom prst="rect">
            <a:avLst/>
          </a:prstGeom>
          <a:noFill/>
        </p:spPr>
      </p:pic>
      <p:cxnSp>
        <p:nvCxnSpPr>
          <p:cNvPr id="5" name="Conector de seta reta 4"/>
          <p:cNvCxnSpPr/>
          <p:nvPr/>
        </p:nvCxnSpPr>
        <p:spPr>
          <a:xfrm flipH="1">
            <a:off x="1475656" y="5013176"/>
            <a:ext cx="223224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0" y="5661248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</a:rPr>
              <a:t>Modo de</a:t>
            </a:r>
          </a:p>
          <a:p>
            <a:r>
              <a:rPr lang="en-GB" sz="1200" b="1" dirty="0">
                <a:solidFill>
                  <a:srgbClr val="002060"/>
                </a:solidFill>
              </a:rPr>
              <a:t> pré-visualização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627784" y="5085184"/>
            <a:ext cx="1512168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87624" y="6119336"/>
            <a:ext cx="2160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</a:rPr>
              <a:t>Modo deconstrução</a:t>
            </a:r>
          </a:p>
          <a:p>
            <a:r>
              <a:rPr lang="en-GB" sz="1400" b="1" dirty="0">
                <a:solidFill>
                  <a:srgbClr val="002060"/>
                </a:solidFill>
              </a:rPr>
              <a:t>Criar pontos de acessos 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4067944" y="5085184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059832" y="573325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</a:rPr>
              <a:t>Modo de comentário</a:t>
            </a:r>
          </a:p>
          <a:p>
            <a:r>
              <a:rPr lang="en-GB" sz="1400" b="1" dirty="0">
                <a:solidFill>
                  <a:srgbClr val="002060"/>
                </a:solidFill>
              </a:rPr>
              <a:t>Criar e ler comentário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04048" y="5085184"/>
            <a:ext cx="864096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004048" y="6119336"/>
            <a:ext cx="2119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</a:rPr>
              <a:t>Modo de inspensionar</a:t>
            </a:r>
          </a:p>
          <a:p>
            <a:r>
              <a:rPr lang="en-GB" sz="1400" b="1" dirty="0">
                <a:solidFill>
                  <a:srgbClr val="002060"/>
                </a:solidFill>
              </a:rPr>
              <a:t>Gerenciar ativos dos </a:t>
            </a:r>
          </a:p>
          <a:p>
            <a:r>
              <a:rPr lang="en-GB" sz="1400" b="1" dirty="0">
                <a:solidFill>
                  <a:srgbClr val="002060"/>
                </a:solidFill>
              </a:rPr>
              <a:t>arquivos de origem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5364088" y="5085184"/>
            <a:ext cx="64807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68144" y="5517232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</a:rPr>
              <a:t>Upload de telas</a:t>
            </a: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5580112" y="5013176"/>
            <a:ext cx="2304256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80312" y="587727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</a:rPr>
              <a:t>Configuração</a:t>
            </a: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5868144" y="5013176"/>
            <a:ext cx="1584176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452320" y="6550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</a:rPr>
              <a:t>Status de tela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512</TotalTime>
  <Words>100</Words>
  <Application>Microsoft Office PowerPoint</Application>
  <PresentationFormat>Apresentação na tela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Adobe Fan Heiti Std B</vt:lpstr>
      <vt:lpstr>Lucida Sans Unicode</vt:lpstr>
      <vt:lpstr>Verdana</vt:lpstr>
      <vt:lpstr>Wingdings 2</vt:lpstr>
      <vt:lpstr>Wingdings 3</vt:lpstr>
      <vt:lpstr>Concurso</vt:lpstr>
      <vt:lpstr>Tutorial invision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invísion</dc:title>
  <dc:creator>Guest</dc:creator>
  <cp:lastModifiedBy>ujo</cp:lastModifiedBy>
  <cp:revision>38</cp:revision>
  <dcterms:created xsi:type="dcterms:W3CDTF">2018-04-18T15:45:52Z</dcterms:created>
  <dcterms:modified xsi:type="dcterms:W3CDTF">2018-04-19T01:00:52Z</dcterms:modified>
</cp:coreProperties>
</file>