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ukta Medium" panose="020B0604020202020204" charset="0"/>
      <p:regular r:id="rId25"/>
      <p:bold r:id="rId26"/>
    </p:embeddedFont>
    <p:embeddedFont>
      <p:font typeface="Mukta ExtraBold" panose="020B0604020202020204" charset="0"/>
      <p:bold r:id="rId27"/>
    </p:embeddedFont>
    <p:embeddedFont>
      <p:font typeface="Mukta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BA7FD0-D58F-41CB-AE83-593984CB4779}">
  <a:tblStyle styleId="{61BA7FD0-D58F-41CB-AE83-593984CB4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71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72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e82cd4b91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e82cd4b91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99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e82cd4b9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e82cd4b9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1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e1fc58eed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e1fc58eed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5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e98cef12aa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e98cef12aa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0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e1f8156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e1f8156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8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98cef12aa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98cef12aa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14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e1f81560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e1f81560c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92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1f8156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1f8156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46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e9992b3b5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e9992b3b5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887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e1f81560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e1f81560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6ebdbac9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6ebdbac9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66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9992b3b5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9992b3b5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88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e9992b3b5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e9992b3b5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78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e98cef12aa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e98cef12aa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e1fc58ee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e1fc58ee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5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e98cef12a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e98cef12a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1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e1f81560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e1f81560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1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e98cef12a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e98cef12a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10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e98cef12a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e98cef12a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e98cef12aa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e98cef12aa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7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e82cd4b9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e82cd4b9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29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8125" y="3505700"/>
            <a:ext cx="53961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 u="sng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24" name="Google Shape;24;p2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31" name="Google Shape;31;p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34" name="Google Shape;34;p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42" name="Google Shape;42;p2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44" name="Google Shape;44;p2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45" name="Google Shape;45;p2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52" name="Google Shape;52;p2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56" name="Google Shape;56;p2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7" name="Google Shape;57;p2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title" hasCustomPrompt="1"/>
          </p:nvPr>
        </p:nvSpPr>
        <p:spPr>
          <a:xfrm>
            <a:off x="1696100" y="1519900"/>
            <a:ext cx="5751600" cy="14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1"/>
          <p:cNvSpPr txBox="1">
            <a:spLocks noGrp="1"/>
          </p:cNvSpPr>
          <p:nvPr>
            <p:ph type="body" idx="1"/>
          </p:nvPr>
        </p:nvSpPr>
        <p:spPr>
          <a:xfrm>
            <a:off x="1696100" y="2966800"/>
            <a:ext cx="57516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u="sng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560514" y="-435573"/>
            <a:ext cx="1839796" cy="1781928"/>
            <a:chOff x="560514" y="-435573"/>
            <a:chExt cx="1839796" cy="1781928"/>
          </a:xfrm>
        </p:grpSpPr>
        <p:grpSp>
          <p:nvGrpSpPr>
            <p:cNvPr id="242" name="Google Shape;242;p11"/>
            <p:cNvGrpSpPr/>
            <p:nvPr/>
          </p:nvGrpSpPr>
          <p:grpSpPr>
            <a:xfrm rot="5400000">
              <a:off x="669522" y="22871"/>
              <a:ext cx="1781928" cy="865040"/>
              <a:chOff x="-968809" y="1851892"/>
              <a:chExt cx="5540822" cy="2689800"/>
            </a:xfrm>
          </p:grpSpPr>
          <p:sp>
            <p:nvSpPr>
              <p:cNvPr id="243" name="Google Shape;243;p11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4" name="Google Shape;244;p11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11"/>
            <p:cNvGrpSpPr/>
            <p:nvPr/>
          </p:nvGrpSpPr>
          <p:grpSpPr>
            <a:xfrm>
              <a:off x="560514" y="154275"/>
              <a:ext cx="775777" cy="851095"/>
              <a:chOff x="6771473" y="57820"/>
              <a:chExt cx="863702" cy="947557"/>
            </a:xfrm>
          </p:grpSpPr>
          <p:sp>
            <p:nvSpPr>
              <p:cNvPr id="246" name="Google Shape;246;p11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47" name="Google Shape;247;p11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11"/>
            <p:cNvGrpSpPr/>
            <p:nvPr/>
          </p:nvGrpSpPr>
          <p:grpSpPr>
            <a:xfrm>
              <a:off x="637897" y="717425"/>
              <a:ext cx="692014" cy="502605"/>
              <a:chOff x="8079872" y="1013425"/>
              <a:chExt cx="692014" cy="502605"/>
            </a:xfrm>
          </p:grpSpPr>
          <p:sp>
            <p:nvSpPr>
              <p:cNvPr id="249" name="Google Shape;249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 rot="-5400000">
              <a:off x="1993934" y="125222"/>
              <a:ext cx="308400" cy="504351"/>
              <a:chOff x="6971459" y="3986997"/>
              <a:chExt cx="308400" cy="504351"/>
            </a:xfrm>
          </p:grpSpPr>
          <p:sp>
            <p:nvSpPr>
              <p:cNvPr id="257" name="Google Shape;257;p11"/>
              <p:cNvSpPr/>
              <p:nvPr/>
            </p:nvSpPr>
            <p:spPr>
              <a:xfrm rot="10800000">
                <a:off x="6971459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rot="10800000">
                <a:off x="6971459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10800000">
                <a:off x="6971459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10800000">
                <a:off x="7168250" y="4379734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10800000">
                <a:off x="7168250" y="4182938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10800000">
                <a:off x="7168250" y="3986997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DC061"/>
              </a:solidFill>
              <a:ln w="9525" cap="flat" cmpd="sng">
                <a:solidFill>
                  <a:srgbClr val="FDC06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11"/>
          <p:cNvGrpSpPr/>
          <p:nvPr/>
        </p:nvGrpSpPr>
        <p:grpSpPr>
          <a:xfrm>
            <a:off x="5536707" y="4099486"/>
            <a:ext cx="2889158" cy="2798785"/>
            <a:chOff x="5536707" y="4099486"/>
            <a:chExt cx="2889158" cy="2798785"/>
          </a:xfrm>
        </p:grpSpPr>
        <p:grpSp>
          <p:nvGrpSpPr>
            <p:cNvPr id="264" name="Google Shape;264;p11"/>
            <p:cNvGrpSpPr/>
            <p:nvPr/>
          </p:nvGrpSpPr>
          <p:grpSpPr>
            <a:xfrm rot="10800000">
              <a:off x="5536707" y="4099486"/>
              <a:ext cx="2811080" cy="2798785"/>
              <a:chOff x="10870203" y="1012775"/>
              <a:chExt cx="2360665" cy="2350340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 flipH="1">
              <a:off x="7363988" y="4604317"/>
              <a:ext cx="1061877" cy="1113393"/>
              <a:chOff x="4491100" y="4622475"/>
              <a:chExt cx="1011600" cy="106047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3" name="Google Shape;423;p11"/>
              <p:cNvPicPr preferRelativeResize="0"/>
              <p:nvPr/>
            </p:nvPicPr>
            <p:blipFill rotWithShape="1">
              <a:blip r:embed="rId4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24" name="Google Shape;424;p11"/>
            <p:cNvGrpSpPr/>
            <p:nvPr/>
          </p:nvGrpSpPr>
          <p:grpSpPr>
            <a:xfrm rot="-5400000" flipH="1">
              <a:off x="7848297" y="4401765"/>
              <a:ext cx="578662" cy="420279"/>
              <a:chOff x="8079872" y="1013425"/>
              <a:chExt cx="692014" cy="502605"/>
            </a:xfrm>
          </p:grpSpPr>
          <p:sp>
            <p:nvSpPr>
              <p:cNvPr id="425" name="Google Shape;425;p11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 hasCustomPrompt="1"/>
          </p:nvPr>
        </p:nvSpPr>
        <p:spPr>
          <a:xfrm flipH="1">
            <a:off x="4490750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1"/>
          </p:nvPr>
        </p:nvSpPr>
        <p:spPr>
          <a:xfrm>
            <a:off x="5622663" y="253220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2"/>
          </p:nvPr>
        </p:nvSpPr>
        <p:spPr>
          <a:xfrm>
            <a:off x="5622663" y="219655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132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5"/>
          </p:nvPr>
        </p:nvSpPr>
        <p:spPr>
          <a:xfrm>
            <a:off x="1850038" y="4063438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6"/>
          </p:nvPr>
        </p:nvSpPr>
        <p:spPr>
          <a:xfrm>
            <a:off x="1850038" y="37277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8125" y="21965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8"/>
          </p:nvPr>
        </p:nvSpPr>
        <p:spPr>
          <a:xfrm>
            <a:off x="1850038" y="2538975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9"/>
          </p:nvPr>
        </p:nvSpPr>
        <p:spPr>
          <a:xfrm>
            <a:off x="1850038" y="2203325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4" name="Google Shape;444;p13"/>
          <p:cNvGrpSpPr/>
          <p:nvPr/>
        </p:nvGrpSpPr>
        <p:grpSpPr>
          <a:xfrm>
            <a:off x="6805396" y="531595"/>
            <a:ext cx="1852986" cy="963104"/>
            <a:chOff x="6805396" y="531595"/>
            <a:chExt cx="1852986" cy="963104"/>
          </a:xfrm>
        </p:grpSpPr>
        <p:grpSp>
          <p:nvGrpSpPr>
            <p:cNvPr id="445" name="Google Shape;445;p13"/>
            <p:cNvGrpSpPr/>
            <p:nvPr/>
          </p:nvGrpSpPr>
          <p:grpSpPr>
            <a:xfrm>
              <a:off x="7399099" y="531595"/>
              <a:ext cx="863712" cy="947557"/>
              <a:chOff x="6771474" y="57820"/>
              <a:chExt cx="863712" cy="947557"/>
            </a:xfrm>
          </p:grpSpPr>
          <p:sp>
            <p:nvSpPr>
              <p:cNvPr id="446" name="Google Shape;446;p13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47" name="Google Shape;447;p13"/>
              <p:cNvPicPr preferRelativeResize="0"/>
              <p:nvPr/>
            </p:nvPicPr>
            <p:blipFill rotWithShape="1">
              <a:blip r:embed="rId2">
                <a:alphaModFix/>
              </a:blip>
              <a:srcRect t="377" b="377"/>
              <a:stretch/>
            </p:blipFill>
            <p:spPr>
              <a:xfrm rot="-5400000" flipH="1">
                <a:off x="6771185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448" name="Google Shape;448;p13"/>
            <p:cNvSpPr/>
            <p:nvPr/>
          </p:nvSpPr>
          <p:spPr>
            <a:xfrm rot="2700000">
              <a:off x="7925192" y="761508"/>
              <a:ext cx="607395" cy="607395"/>
            </a:xfrm>
            <a:custGeom>
              <a:avLst/>
              <a:gdLst/>
              <a:ahLst/>
              <a:cxnLst/>
              <a:rect l="l" t="t" r="r" b="b"/>
              <a:pathLst>
                <a:path w="10417" h="10417" extrusionOk="0">
                  <a:moveTo>
                    <a:pt x="9347" y="166"/>
                  </a:moveTo>
                  <a:lnTo>
                    <a:pt x="10251" y="204"/>
                  </a:lnTo>
                  <a:lnTo>
                    <a:pt x="10137" y="3668"/>
                  </a:lnTo>
                  <a:lnTo>
                    <a:pt x="7004" y="3783"/>
                  </a:lnTo>
                  <a:lnTo>
                    <a:pt x="6902" y="6902"/>
                  </a:lnTo>
                  <a:lnTo>
                    <a:pt x="3770" y="7017"/>
                  </a:lnTo>
                  <a:lnTo>
                    <a:pt x="3668" y="10137"/>
                  </a:lnTo>
                  <a:lnTo>
                    <a:pt x="205" y="10251"/>
                  </a:lnTo>
                  <a:lnTo>
                    <a:pt x="166" y="9347"/>
                  </a:lnTo>
                  <a:lnTo>
                    <a:pt x="2790" y="9271"/>
                  </a:lnTo>
                  <a:lnTo>
                    <a:pt x="2904" y="6138"/>
                  </a:lnTo>
                  <a:lnTo>
                    <a:pt x="6024" y="6024"/>
                  </a:lnTo>
                  <a:lnTo>
                    <a:pt x="6126" y="2904"/>
                  </a:lnTo>
                  <a:lnTo>
                    <a:pt x="9258" y="2789"/>
                  </a:lnTo>
                  <a:lnTo>
                    <a:pt x="9347" y="166"/>
                  </a:lnTo>
                  <a:close/>
                  <a:moveTo>
                    <a:pt x="9194" y="1"/>
                  </a:moveTo>
                  <a:lnTo>
                    <a:pt x="9105" y="2637"/>
                  </a:lnTo>
                  <a:lnTo>
                    <a:pt x="5973" y="2751"/>
                  </a:lnTo>
                  <a:lnTo>
                    <a:pt x="5871" y="5871"/>
                  </a:lnTo>
                  <a:lnTo>
                    <a:pt x="2739" y="5985"/>
                  </a:lnTo>
                  <a:lnTo>
                    <a:pt x="2637" y="9105"/>
                  </a:lnTo>
                  <a:lnTo>
                    <a:pt x="1" y="9194"/>
                  </a:lnTo>
                  <a:lnTo>
                    <a:pt x="52" y="10417"/>
                  </a:lnTo>
                  <a:lnTo>
                    <a:pt x="3821" y="10289"/>
                  </a:lnTo>
                  <a:lnTo>
                    <a:pt x="3936" y="7170"/>
                  </a:lnTo>
                  <a:lnTo>
                    <a:pt x="7055" y="7055"/>
                  </a:lnTo>
                  <a:lnTo>
                    <a:pt x="7170" y="3935"/>
                  </a:lnTo>
                  <a:lnTo>
                    <a:pt x="10289" y="3821"/>
                  </a:lnTo>
                  <a:lnTo>
                    <a:pt x="10417" y="52"/>
                  </a:lnTo>
                  <a:lnTo>
                    <a:pt x="919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13"/>
            <p:cNvGrpSpPr/>
            <p:nvPr/>
          </p:nvGrpSpPr>
          <p:grpSpPr>
            <a:xfrm>
              <a:off x="6805396" y="635700"/>
              <a:ext cx="1105079" cy="245500"/>
              <a:chOff x="5847896" y="876300"/>
              <a:chExt cx="1105079" cy="24550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5847896" y="876300"/>
                <a:ext cx="11049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51" name="Google Shape;451;p13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t="44412" r="47198" b="47481"/>
              <a:stretch/>
            </p:blipFill>
            <p:spPr>
              <a:xfrm flipH="1">
                <a:off x="5848075" y="876400"/>
                <a:ext cx="11049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452" name="Google Shape;45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4907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3" name="Google Shape;453;p13"/>
          <p:cNvSpPr txBox="1">
            <a:spLocks noGrp="1"/>
          </p:cNvSpPr>
          <p:nvPr>
            <p:ph type="subTitle" idx="14"/>
          </p:nvPr>
        </p:nvSpPr>
        <p:spPr>
          <a:xfrm>
            <a:off x="5622663" y="4063450"/>
            <a:ext cx="2111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5"/>
          </p:nvPr>
        </p:nvSpPr>
        <p:spPr>
          <a:xfrm>
            <a:off x="5622663" y="37278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>
            <a:spLocks noGrp="1"/>
          </p:cNvSpPr>
          <p:nvPr>
            <p:ph type="title"/>
          </p:nvPr>
        </p:nvSpPr>
        <p:spPr>
          <a:xfrm>
            <a:off x="1223700" y="3263825"/>
            <a:ext cx="6696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 u="sng"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subTitle" idx="1"/>
          </p:nvPr>
        </p:nvSpPr>
        <p:spPr>
          <a:xfrm>
            <a:off x="1223700" y="1422463"/>
            <a:ext cx="66966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>
            <a:off x="512642" y="-210060"/>
            <a:ext cx="1059037" cy="955069"/>
            <a:chOff x="512642" y="-210060"/>
            <a:chExt cx="1059037" cy="955069"/>
          </a:xfrm>
        </p:grpSpPr>
        <p:grpSp>
          <p:nvGrpSpPr>
            <p:cNvPr id="459" name="Google Shape;459;p14"/>
            <p:cNvGrpSpPr/>
            <p:nvPr/>
          </p:nvGrpSpPr>
          <p:grpSpPr>
            <a:xfrm>
              <a:off x="512642" y="-210060"/>
              <a:ext cx="831107" cy="831048"/>
              <a:chOff x="7107732" y="887225"/>
              <a:chExt cx="1066479" cy="1066403"/>
            </a:xfrm>
          </p:grpSpPr>
          <p:sp>
            <p:nvSpPr>
              <p:cNvPr id="460" name="Google Shape;460;p14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61" name="Google Shape;461;p14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2" name="Google Shape;462;p14"/>
            <p:cNvGrpSpPr/>
            <p:nvPr/>
          </p:nvGrpSpPr>
          <p:grpSpPr>
            <a:xfrm rot="-5400000">
              <a:off x="1181619" y="95994"/>
              <a:ext cx="245383" cy="534736"/>
              <a:chOff x="5273525" y="899922"/>
              <a:chExt cx="396675" cy="864430"/>
            </a:xfrm>
          </p:grpSpPr>
          <p:sp>
            <p:nvSpPr>
              <p:cNvPr id="463" name="Google Shape;463;p14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14"/>
            <p:cNvGrpSpPr/>
            <p:nvPr/>
          </p:nvGrpSpPr>
          <p:grpSpPr>
            <a:xfrm rot="-5400000">
              <a:off x="465961" y="309689"/>
              <a:ext cx="504340" cy="366299"/>
              <a:chOff x="8079872" y="1013425"/>
              <a:chExt cx="692014" cy="502605"/>
            </a:xfrm>
          </p:grpSpPr>
          <p:sp>
            <p:nvSpPr>
              <p:cNvPr id="467" name="Google Shape;467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4" name="Google Shape;474;p14"/>
          <p:cNvGrpSpPr/>
          <p:nvPr/>
        </p:nvGrpSpPr>
        <p:grpSpPr>
          <a:xfrm>
            <a:off x="6060167" y="3554443"/>
            <a:ext cx="2457666" cy="2034583"/>
            <a:chOff x="6060167" y="3554443"/>
            <a:chExt cx="2457666" cy="2034583"/>
          </a:xfrm>
        </p:grpSpPr>
        <p:grpSp>
          <p:nvGrpSpPr>
            <p:cNvPr id="475" name="Google Shape;475;p14"/>
            <p:cNvGrpSpPr/>
            <p:nvPr/>
          </p:nvGrpSpPr>
          <p:grpSpPr>
            <a:xfrm rot="-5400000">
              <a:off x="7154734" y="4265541"/>
              <a:ext cx="1781928" cy="865040"/>
              <a:chOff x="-968809" y="1851892"/>
              <a:chExt cx="5540822" cy="2689800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77" name="Google Shape;477;p14"/>
              <p:cNvPicPr preferRelativeResize="0"/>
              <p:nvPr/>
            </p:nvPicPr>
            <p:blipFill rotWithShape="1">
              <a:blip r:embed="rId3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478" name="Google Shape;478;p14"/>
            <p:cNvGrpSpPr/>
            <p:nvPr/>
          </p:nvGrpSpPr>
          <p:grpSpPr>
            <a:xfrm rot="5400000">
              <a:off x="7920523" y="3649147"/>
              <a:ext cx="692014" cy="502605"/>
              <a:chOff x="8079872" y="1013425"/>
              <a:chExt cx="692014" cy="502605"/>
            </a:xfrm>
          </p:grpSpPr>
          <p:sp>
            <p:nvSpPr>
              <p:cNvPr id="479" name="Google Shape;479;p14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14"/>
            <p:cNvGrpSpPr/>
            <p:nvPr/>
          </p:nvGrpSpPr>
          <p:grpSpPr>
            <a:xfrm>
              <a:off x="6060167" y="4575350"/>
              <a:ext cx="2072708" cy="245400"/>
              <a:chOff x="4882617" y="3573600"/>
              <a:chExt cx="2072708" cy="245400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4882617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8" name="Google Shape;488;p14"/>
              <p:cNvPicPr preferRelativeResize="0"/>
              <p:nvPr/>
            </p:nvPicPr>
            <p:blipFill rotWithShape="1">
              <a:blip r:embed="rId4">
                <a:alphaModFix/>
              </a:blip>
              <a:srcRect t="44120" b="44119"/>
              <a:stretch/>
            </p:blipFill>
            <p:spPr>
              <a:xfrm flipH="1">
                <a:off x="4882624" y="35736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</p:grpSp>
      <p:grpSp>
        <p:nvGrpSpPr>
          <p:cNvPr id="489" name="Google Shape;489;p14"/>
          <p:cNvGrpSpPr/>
          <p:nvPr/>
        </p:nvGrpSpPr>
        <p:grpSpPr>
          <a:xfrm>
            <a:off x="227296" y="899226"/>
            <a:ext cx="420281" cy="420272"/>
            <a:chOff x="866596" y="368151"/>
            <a:chExt cx="420281" cy="420272"/>
          </a:xfrm>
        </p:grpSpPr>
        <p:sp>
          <p:nvSpPr>
            <p:cNvPr id="490" name="Google Shape;490;p14"/>
            <p:cNvSpPr/>
            <p:nvPr/>
          </p:nvSpPr>
          <p:spPr>
            <a:xfrm flipH="1">
              <a:off x="866596" y="368151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1" name="Google Shape;491;p14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1517" y="368357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/>
          <p:nvPr/>
        </p:nvSpPr>
        <p:spPr>
          <a:xfrm>
            <a:off x="8500921" y="4479778"/>
            <a:ext cx="676787" cy="672035"/>
          </a:xfrm>
          <a:custGeom>
            <a:avLst/>
            <a:gdLst/>
            <a:ahLst/>
            <a:cxnLst/>
            <a:rect l="l" t="t" r="r" b="b"/>
            <a:pathLst>
              <a:path w="10965" h="10888" extrusionOk="0">
                <a:moveTo>
                  <a:pt x="10964" y="0"/>
                </a:moveTo>
                <a:cubicBezTo>
                  <a:pt x="4916" y="0"/>
                  <a:pt x="1" y="4877"/>
                  <a:pt x="1" y="10887"/>
                </a:cubicBezTo>
                <a:lnTo>
                  <a:pt x="10964" y="10887"/>
                </a:lnTo>
                <a:lnTo>
                  <a:pt x="109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15"/>
          <p:cNvGrpSpPr/>
          <p:nvPr/>
        </p:nvGrpSpPr>
        <p:grpSpPr>
          <a:xfrm flipH="1">
            <a:off x="-519875" y="-160509"/>
            <a:ext cx="1776941" cy="863096"/>
            <a:chOff x="-968809" y="1849955"/>
            <a:chExt cx="5540822" cy="2691289"/>
          </a:xfrm>
        </p:grpSpPr>
        <p:sp>
          <p:nvSpPr>
            <p:cNvPr id="496" name="Google Shape;496;p15"/>
            <p:cNvSpPr/>
            <p:nvPr/>
          </p:nvSpPr>
          <p:spPr>
            <a:xfrm>
              <a:off x="-968809" y="1852329"/>
              <a:ext cx="5540822" cy="2688915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7" name="Google Shape;497;p15"/>
            <p:cNvPicPr preferRelativeResize="0"/>
            <p:nvPr/>
          </p:nvPicPr>
          <p:blipFill rotWithShape="1">
            <a:blip r:embed="rId2">
              <a:alphaModFix/>
            </a:blip>
            <a:srcRect l="-50457" t="15805" r="330" b="11525"/>
            <a:stretch/>
          </p:blipFill>
          <p:spPr>
            <a:xfrm rot="10800000" flipH="1">
              <a:off x="-961246" y="1849955"/>
              <a:ext cx="5525700" cy="2689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498" name="Google Shape;498;p15"/>
          <p:cNvGrpSpPr/>
          <p:nvPr/>
        </p:nvGrpSpPr>
        <p:grpSpPr>
          <a:xfrm flipH="1">
            <a:off x="750795" y="327714"/>
            <a:ext cx="512531" cy="562280"/>
            <a:chOff x="6771474" y="57820"/>
            <a:chExt cx="863720" cy="947557"/>
          </a:xfrm>
        </p:grpSpPr>
        <p:sp>
          <p:nvSpPr>
            <p:cNvPr id="499" name="Google Shape;499;p15"/>
            <p:cNvSpPr/>
            <p:nvPr/>
          </p:nvSpPr>
          <p:spPr>
            <a:xfrm rot="5400000">
              <a:off x="6729546" y="99748"/>
              <a:ext cx="947557" cy="863701"/>
            </a:xfrm>
            <a:custGeom>
              <a:avLst/>
              <a:gdLst/>
              <a:ahLst/>
              <a:cxnLst/>
              <a:rect l="l" t="t" r="r" b="b"/>
              <a:pathLst>
                <a:path w="22577" h="20579" extrusionOk="0">
                  <a:moveTo>
                    <a:pt x="11289" y="1"/>
                  </a:moveTo>
                  <a:cubicBezTo>
                    <a:pt x="8656" y="1"/>
                    <a:pt x="6023" y="1007"/>
                    <a:pt x="4012" y="3019"/>
                  </a:cubicBezTo>
                  <a:cubicBezTo>
                    <a:pt x="1" y="7030"/>
                    <a:pt x="1" y="13549"/>
                    <a:pt x="4012" y="17560"/>
                  </a:cubicBezTo>
                  <a:cubicBezTo>
                    <a:pt x="6023" y="19572"/>
                    <a:pt x="8656" y="20578"/>
                    <a:pt x="11289" y="20578"/>
                  </a:cubicBezTo>
                  <a:cubicBezTo>
                    <a:pt x="13921" y="20578"/>
                    <a:pt x="16554" y="19572"/>
                    <a:pt x="18566" y="17560"/>
                  </a:cubicBezTo>
                  <a:cubicBezTo>
                    <a:pt x="22577" y="13549"/>
                    <a:pt x="22577" y="7030"/>
                    <a:pt x="18566" y="3019"/>
                  </a:cubicBezTo>
                  <a:cubicBezTo>
                    <a:pt x="16554" y="1007"/>
                    <a:pt x="13921" y="1"/>
                    <a:pt x="1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0" name="Google Shape;500;p15"/>
            <p:cNvPicPr preferRelativeResize="0"/>
            <p:nvPr/>
          </p:nvPicPr>
          <p:blipFill rotWithShape="1">
            <a:blip r:embed="rId3">
              <a:alphaModFix/>
            </a:blip>
            <a:srcRect t="377" b="377"/>
            <a:stretch/>
          </p:blipFill>
          <p:spPr>
            <a:xfrm rot="-5400000" flipH="1">
              <a:off x="6771194" y="99727"/>
              <a:ext cx="864300" cy="863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5"/>
          <p:cNvGrpSpPr/>
          <p:nvPr/>
        </p:nvGrpSpPr>
        <p:grpSpPr>
          <a:xfrm rot="-5400000">
            <a:off x="1105147" y="-142266"/>
            <a:ext cx="308400" cy="504351"/>
            <a:chOff x="7559072" y="3707309"/>
            <a:chExt cx="308400" cy="504351"/>
          </a:xfrm>
        </p:grpSpPr>
        <p:sp>
          <p:nvSpPr>
            <p:cNvPr id="502" name="Google Shape;502;p15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5"/>
          <p:cNvSpPr/>
          <p:nvPr/>
        </p:nvSpPr>
        <p:spPr>
          <a:xfrm rot="2700000">
            <a:off x="8085259" y="4475176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9" name="Google Shape;509;p15"/>
          <p:cNvPicPr preferRelativeResize="0"/>
          <p:nvPr/>
        </p:nvPicPr>
        <p:blipFill rotWithShape="1">
          <a:blip r:embed="rId4">
            <a:alphaModFix amt="57000"/>
          </a:blip>
          <a:srcRect t="347" b="357"/>
          <a:stretch/>
        </p:blipFill>
        <p:spPr>
          <a:xfrm>
            <a:off x="8510702" y="4479780"/>
            <a:ext cx="1321800" cy="13200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6"/>
          <p:cNvGrpSpPr/>
          <p:nvPr/>
        </p:nvGrpSpPr>
        <p:grpSpPr>
          <a:xfrm flipH="1">
            <a:off x="-1325693" y="-1762364"/>
            <a:ext cx="2811080" cy="2798785"/>
            <a:chOff x="10870203" y="1012775"/>
            <a:chExt cx="2360665" cy="2350340"/>
          </a:xfrm>
        </p:grpSpPr>
        <p:sp>
          <p:nvSpPr>
            <p:cNvPr id="512" name="Google Shape;512;p16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16"/>
          <p:cNvGrpSpPr/>
          <p:nvPr/>
        </p:nvGrpSpPr>
        <p:grpSpPr>
          <a:xfrm rot="10800000">
            <a:off x="501588" y="-581803"/>
            <a:ext cx="1061877" cy="1113393"/>
            <a:chOff x="4491100" y="4622475"/>
            <a:chExt cx="1011600" cy="1060475"/>
          </a:xfrm>
        </p:grpSpPr>
        <p:sp>
          <p:nvSpPr>
            <p:cNvPr id="669" name="Google Shape;669;p16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0" name="Google Shape;670;p16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671" name="Google Shape;671;p16"/>
          <p:cNvGrpSpPr/>
          <p:nvPr/>
        </p:nvGrpSpPr>
        <p:grpSpPr>
          <a:xfrm rot="5400000">
            <a:off x="7663223" y="-51886"/>
            <a:ext cx="261567" cy="570005"/>
            <a:chOff x="5273525" y="899922"/>
            <a:chExt cx="396675" cy="864430"/>
          </a:xfrm>
        </p:grpSpPr>
        <p:sp>
          <p:nvSpPr>
            <p:cNvPr id="672" name="Google Shape;672;p16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298046" y="224563"/>
            <a:ext cx="420281" cy="420272"/>
            <a:chOff x="8787546" y="321463"/>
            <a:chExt cx="420281" cy="420272"/>
          </a:xfrm>
        </p:grpSpPr>
        <p:sp>
          <p:nvSpPr>
            <p:cNvPr id="676" name="Google Shape;676;p16"/>
            <p:cNvSpPr/>
            <p:nvPr/>
          </p:nvSpPr>
          <p:spPr>
            <a:xfrm flipH="1">
              <a:off x="8787546" y="321463"/>
              <a:ext cx="420281" cy="4202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7" name="Google Shape;677;p16"/>
            <p:cNvPicPr preferRelativeResize="0"/>
            <p:nvPr/>
          </p:nvPicPr>
          <p:blipFill rotWithShape="1">
            <a:blip r:embed="rId3">
              <a:alphaModFix/>
            </a:blip>
            <a:srcRect t="327" b="337"/>
            <a:stretch/>
          </p:blipFill>
          <p:spPr>
            <a:xfrm rot="10800000">
              <a:off x="8792467" y="321670"/>
              <a:ext cx="411000" cy="4107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16"/>
          <p:cNvGrpSpPr/>
          <p:nvPr/>
        </p:nvGrpSpPr>
        <p:grpSpPr>
          <a:xfrm>
            <a:off x="8195484" y="433972"/>
            <a:ext cx="308400" cy="504351"/>
            <a:chOff x="6971459" y="3986997"/>
            <a:chExt cx="308400" cy="504351"/>
          </a:xfrm>
        </p:grpSpPr>
        <p:sp>
          <p:nvSpPr>
            <p:cNvPr id="679" name="Google Shape;679;p16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6"/>
          <p:cNvGrpSpPr/>
          <p:nvPr/>
        </p:nvGrpSpPr>
        <p:grpSpPr>
          <a:xfrm rot="-5400000">
            <a:off x="985897" y="268388"/>
            <a:ext cx="578662" cy="420279"/>
            <a:chOff x="8079872" y="1013425"/>
            <a:chExt cx="692014" cy="502605"/>
          </a:xfrm>
        </p:grpSpPr>
        <p:sp>
          <p:nvSpPr>
            <p:cNvPr id="686" name="Google Shape;686;p16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3" name="Google Shape;693;p16"/>
          <p:cNvCxnSpPr/>
          <p:nvPr/>
        </p:nvCxnSpPr>
        <p:spPr>
          <a:xfrm>
            <a:off x="597200" y="275340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6"/>
          <p:cNvCxnSpPr/>
          <p:nvPr/>
        </p:nvCxnSpPr>
        <p:spPr>
          <a:xfrm>
            <a:off x="501600" y="2912750"/>
            <a:ext cx="0" cy="71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16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5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body" idx="1"/>
          </p:nvPr>
        </p:nvSpPr>
        <p:spPr>
          <a:xfrm>
            <a:off x="713225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body" idx="2"/>
          </p:nvPr>
        </p:nvSpPr>
        <p:spPr>
          <a:xfrm>
            <a:off x="4564300" y="1154050"/>
            <a:ext cx="38589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 flipH="1">
            <a:off x="5384282" y="3275161"/>
            <a:ext cx="2811080" cy="2798785"/>
            <a:chOff x="10870203" y="1012775"/>
            <a:chExt cx="2360665" cy="2350340"/>
          </a:xfrm>
        </p:grpSpPr>
        <p:sp>
          <p:nvSpPr>
            <p:cNvPr id="701" name="Google Shape;701;p17"/>
            <p:cNvSpPr/>
            <p:nvPr/>
          </p:nvSpPr>
          <p:spPr>
            <a:xfrm>
              <a:off x="13191853" y="2182953"/>
              <a:ext cx="39015" cy="31282"/>
            </a:xfrm>
            <a:custGeom>
              <a:avLst/>
              <a:gdLst/>
              <a:ahLst/>
              <a:cxnLst/>
              <a:rect l="l" t="t" r="r" b="b"/>
              <a:pathLst>
                <a:path w="676" h="542" extrusionOk="0">
                  <a:moveTo>
                    <a:pt x="296" y="0"/>
                  </a:moveTo>
                  <a:cubicBezTo>
                    <a:pt x="236" y="0"/>
                    <a:pt x="173" y="22"/>
                    <a:pt x="116" y="74"/>
                  </a:cubicBezTo>
                  <a:cubicBezTo>
                    <a:pt x="1" y="176"/>
                    <a:pt x="1" y="354"/>
                    <a:pt x="116" y="456"/>
                  </a:cubicBezTo>
                  <a:cubicBezTo>
                    <a:pt x="167" y="513"/>
                    <a:pt x="237" y="542"/>
                    <a:pt x="307" y="542"/>
                  </a:cubicBezTo>
                  <a:cubicBezTo>
                    <a:pt x="377" y="542"/>
                    <a:pt x="447" y="513"/>
                    <a:pt x="498" y="456"/>
                  </a:cubicBezTo>
                  <a:cubicBezTo>
                    <a:pt x="675" y="258"/>
                    <a:pt x="501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13086061" y="2074852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4" y="1"/>
                  </a:moveTo>
                  <a:cubicBezTo>
                    <a:pt x="235" y="1"/>
                    <a:pt x="163" y="30"/>
                    <a:pt x="102" y="100"/>
                  </a:cubicBezTo>
                  <a:cubicBezTo>
                    <a:pt x="0" y="215"/>
                    <a:pt x="0" y="381"/>
                    <a:pt x="102" y="495"/>
                  </a:cubicBezTo>
                  <a:cubicBezTo>
                    <a:pt x="153" y="546"/>
                    <a:pt x="223" y="572"/>
                    <a:pt x="295" y="572"/>
                  </a:cubicBezTo>
                  <a:cubicBezTo>
                    <a:pt x="366" y="572"/>
                    <a:pt x="440" y="546"/>
                    <a:pt x="497" y="495"/>
                  </a:cubicBezTo>
                  <a:cubicBezTo>
                    <a:pt x="719" y="292"/>
                    <a:pt x="523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12980962" y="1969637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12874419" y="1863845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7"/>
                  </a:cubicBezTo>
                  <a:cubicBezTo>
                    <a:pt x="0" y="420"/>
                    <a:pt x="128" y="548"/>
                    <a:pt x="280" y="548"/>
                  </a:cubicBezTo>
                  <a:cubicBezTo>
                    <a:pt x="433" y="548"/>
                    <a:pt x="560" y="420"/>
                    <a:pt x="560" y="267"/>
                  </a:cubicBezTo>
                  <a:cubicBezTo>
                    <a:pt x="560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12768570" y="175724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12662028" y="1650702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8" y="0"/>
                    <a:pt x="0" y="128"/>
                    <a:pt x="0" y="280"/>
                  </a:cubicBezTo>
                  <a:cubicBezTo>
                    <a:pt x="0" y="433"/>
                    <a:pt x="128" y="548"/>
                    <a:pt x="280" y="548"/>
                  </a:cubicBezTo>
                  <a:cubicBezTo>
                    <a:pt x="433" y="548"/>
                    <a:pt x="548" y="433"/>
                    <a:pt x="548" y="280"/>
                  </a:cubicBezTo>
                  <a:cubicBezTo>
                    <a:pt x="548" y="128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12553985" y="1544333"/>
              <a:ext cx="39073" cy="31628"/>
            </a:xfrm>
            <a:custGeom>
              <a:avLst/>
              <a:gdLst/>
              <a:ahLst/>
              <a:cxnLst/>
              <a:rect l="l" t="t" r="r" b="b"/>
              <a:pathLst>
                <a:path w="677" h="548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7" y="286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2448135" y="1438310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00" y="0"/>
                  </a:moveTo>
                  <a:cubicBezTo>
                    <a:pt x="230" y="0"/>
                    <a:pt x="160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67" y="542"/>
                    <a:pt x="240" y="571"/>
                    <a:pt x="310" y="571"/>
                  </a:cubicBezTo>
                  <a:cubicBezTo>
                    <a:pt x="531" y="571"/>
                    <a:pt x="720" y="280"/>
                    <a:pt x="497" y="77"/>
                  </a:cubicBezTo>
                  <a:cubicBezTo>
                    <a:pt x="440" y="26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2341593" y="1331941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0" y="188"/>
                    <a:pt x="0" y="366"/>
                    <a:pt x="115" y="468"/>
                  </a:cubicBezTo>
                  <a:cubicBezTo>
                    <a:pt x="172" y="520"/>
                    <a:pt x="235" y="542"/>
                    <a:pt x="295" y="542"/>
                  </a:cubicBezTo>
                  <a:cubicBezTo>
                    <a:pt x="501" y="542"/>
                    <a:pt x="675" y="283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2235743" y="1225918"/>
              <a:ext cx="38554" cy="31108"/>
            </a:xfrm>
            <a:custGeom>
              <a:avLst/>
              <a:gdLst/>
              <a:ahLst/>
              <a:cxnLst/>
              <a:rect l="l" t="t" r="r" b="b"/>
              <a:pathLst>
                <a:path w="668" h="539" extrusionOk="0">
                  <a:moveTo>
                    <a:pt x="295" y="0"/>
                  </a:moveTo>
                  <a:cubicBezTo>
                    <a:pt x="224" y="0"/>
                    <a:pt x="154" y="26"/>
                    <a:pt x="103" y="77"/>
                  </a:cubicBezTo>
                  <a:cubicBezTo>
                    <a:pt x="1" y="191"/>
                    <a:pt x="1" y="357"/>
                    <a:pt x="103" y="472"/>
                  </a:cubicBezTo>
                  <a:cubicBezTo>
                    <a:pt x="158" y="518"/>
                    <a:pt x="218" y="538"/>
                    <a:pt x="276" y="538"/>
                  </a:cubicBezTo>
                  <a:cubicBezTo>
                    <a:pt x="485" y="538"/>
                    <a:pt x="667" y="276"/>
                    <a:pt x="497" y="77"/>
                  </a:cubicBezTo>
                  <a:cubicBezTo>
                    <a:pt x="440" y="26"/>
                    <a:pt x="367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12125507" y="1120068"/>
              <a:ext cx="41959" cy="31686"/>
            </a:xfrm>
            <a:custGeom>
              <a:avLst/>
              <a:gdLst/>
              <a:ahLst/>
              <a:cxnLst/>
              <a:rect l="l" t="t" r="r" b="b"/>
              <a:pathLst>
                <a:path w="727" h="549" extrusionOk="0">
                  <a:moveTo>
                    <a:pt x="370" y="1"/>
                  </a:moveTo>
                  <a:cubicBezTo>
                    <a:pt x="128" y="1"/>
                    <a:pt x="1" y="294"/>
                    <a:pt x="166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7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12018965" y="1012775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1"/>
                  </a:moveTo>
                  <a:cubicBezTo>
                    <a:pt x="128" y="1"/>
                    <a:pt x="0" y="306"/>
                    <a:pt x="179" y="472"/>
                  </a:cubicBezTo>
                  <a:cubicBezTo>
                    <a:pt x="230" y="529"/>
                    <a:pt x="300" y="558"/>
                    <a:pt x="371" y="558"/>
                  </a:cubicBezTo>
                  <a:cubicBezTo>
                    <a:pt x="443" y="558"/>
                    <a:pt x="516" y="529"/>
                    <a:pt x="574" y="472"/>
                  </a:cubicBezTo>
                  <a:cubicBezTo>
                    <a:pt x="739" y="306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13092640" y="2278298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16" y="1"/>
                    <a:pt x="1" y="294"/>
                    <a:pt x="167" y="472"/>
                  </a:cubicBezTo>
                  <a:cubicBezTo>
                    <a:pt x="224" y="523"/>
                    <a:pt x="294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40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12989792" y="217048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3" y="1"/>
                  </a:moveTo>
                  <a:cubicBezTo>
                    <a:pt x="245" y="1"/>
                    <a:pt x="175" y="29"/>
                    <a:pt x="115" y="99"/>
                  </a:cubicBezTo>
                  <a:cubicBezTo>
                    <a:pt x="0" y="213"/>
                    <a:pt x="0" y="379"/>
                    <a:pt x="115" y="493"/>
                  </a:cubicBezTo>
                  <a:cubicBezTo>
                    <a:pt x="166" y="544"/>
                    <a:pt x="236" y="570"/>
                    <a:pt x="306" y="570"/>
                  </a:cubicBezTo>
                  <a:cubicBezTo>
                    <a:pt x="376" y="570"/>
                    <a:pt x="446" y="544"/>
                    <a:pt x="497" y="493"/>
                  </a:cubicBezTo>
                  <a:cubicBezTo>
                    <a:pt x="730" y="299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12885443" y="2065156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61"/>
                    <a:pt x="268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12778843" y="1959364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34" y="548"/>
                    <a:pt x="548" y="421"/>
                    <a:pt x="548" y="268"/>
                  </a:cubicBezTo>
                  <a:cubicBezTo>
                    <a:pt x="548" y="115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2673051" y="185282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7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0" y="548"/>
                    <a:pt x="548" y="433"/>
                    <a:pt x="548" y="280"/>
                  </a:cubicBezTo>
                  <a:cubicBezTo>
                    <a:pt x="548" y="127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2566451" y="1746971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68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2459909" y="1640429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7"/>
                    <a:pt x="1" y="280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33" y="548"/>
                    <a:pt x="561" y="420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12351866" y="1534175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12246074" y="1427633"/>
              <a:ext cx="33128" cy="32090"/>
            </a:xfrm>
            <a:custGeom>
              <a:avLst/>
              <a:gdLst/>
              <a:ahLst/>
              <a:cxnLst/>
              <a:rect l="l" t="t" r="r" b="b"/>
              <a:pathLst>
                <a:path w="574" h="556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78"/>
                  </a:cubicBezTo>
                  <a:cubicBezTo>
                    <a:pt x="159" y="531"/>
                    <a:pt x="228" y="556"/>
                    <a:pt x="296" y="556"/>
                  </a:cubicBezTo>
                  <a:cubicBezTo>
                    <a:pt x="438" y="556"/>
                    <a:pt x="573" y="447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2139475" y="1321783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9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2033683" y="1215240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0"/>
                  </a:moveTo>
                  <a:cubicBezTo>
                    <a:pt x="230" y="0"/>
                    <a:pt x="160" y="26"/>
                    <a:pt x="102" y="84"/>
                  </a:cubicBezTo>
                  <a:cubicBezTo>
                    <a:pt x="0" y="185"/>
                    <a:pt x="0" y="364"/>
                    <a:pt x="102" y="466"/>
                  </a:cubicBezTo>
                  <a:cubicBezTo>
                    <a:pt x="160" y="523"/>
                    <a:pt x="230" y="549"/>
                    <a:pt x="298" y="549"/>
                  </a:cubicBezTo>
                  <a:cubicBezTo>
                    <a:pt x="440" y="549"/>
                    <a:pt x="573" y="438"/>
                    <a:pt x="573" y="275"/>
                  </a:cubicBezTo>
                  <a:cubicBezTo>
                    <a:pt x="573" y="111"/>
                    <a:pt x="440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11923447" y="1109044"/>
              <a:ext cx="41901" cy="31686"/>
            </a:xfrm>
            <a:custGeom>
              <a:avLst/>
              <a:gdLst/>
              <a:ahLst/>
              <a:cxnLst/>
              <a:rect l="l" t="t" r="r" b="b"/>
              <a:pathLst>
                <a:path w="726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69" y="548"/>
                  </a:cubicBezTo>
                  <a:cubicBezTo>
                    <a:pt x="439" y="548"/>
                    <a:pt x="509" y="523"/>
                    <a:pt x="560" y="472"/>
                  </a:cubicBezTo>
                  <a:cubicBezTo>
                    <a:pt x="726" y="294"/>
                    <a:pt x="611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13000816" y="2374394"/>
              <a:ext cx="38496" cy="31108"/>
            </a:xfrm>
            <a:custGeom>
              <a:avLst/>
              <a:gdLst/>
              <a:ahLst/>
              <a:cxnLst/>
              <a:rect l="l" t="t" r="r" b="b"/>
              <a:pathLst>
                <a:path w="667" h="539" extrusionOk="0">
                  <a:moveTo>
                    <a:pt x="275" y="1"/>
                  </a:moveTo>
                  <a:cubicBezTo>
                    <a:pt x="217" y="1"/>
                    <a:pt x="157" y="21"/>
                    <a:pt x="102" y="67"/>
                  </a:cubicBezTo>
                  <a:cubicBezTo>
                    <a:pt x="0" y="182"/>
                    <a:pt x="0" y="348"/>
                    <a:pt x="102" y="462"/>
                  </a:cubicBezTo>
                  <a:cubicBezTo>
                    <a:pt x="153" y="513"/>
                    <a:pt x="223" y="539"/>
                    <a:pt x="295" y="539"/>
                  </a:cubicBezTo>
                  <a:cubicBezTo>
                    <a:pt x="366" y="539"/>
                    <a:pt x="440" y="513"/>
                    <a:pt x="497" y="462"/>
                  </a:cubicBezTo>
                  <a:cubicBezTo>
                    <a:pt x="667" y="263"/>
                    <a:pt x="484" y="1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12894216" y="2268198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288" y="0"/>
                  </a:moveTo>
                  <a:cubicBezTo>
                    <a:pt x="227" y="0"/>
                    <a:pt x="163" y="22"/>
                    <a:pt x="103" y="74"/>
                  </a:cubicBezTo>
                  <a:cubicBezTo>
                    <a:pt x="1" y="176"/>
                    <a:pt x="1" y="354"/>
                    <a:pt x="103" y="456"/>
                  </a:cubicBezTo>
                  <a:cubicBezTo>
                    <a:pt x="160" y="513"/>
                    <a:pt x="230" y="542"/>
                    <a:pt x="300" y="542"/>
                  </a:cubicBezTo>
                  <a:cubicBezTo>
                    <a:pt x="370" y="542"/>
                    <a:pt x="440" y="513"/>
                    <a:pt x="498" y="456"/>
                  </a:cubicBezTo>
                  <a:cubicBezTo>
                    <a:pt x="665" y="259"/>
                    <a:pt x="497" y="0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12787674" y="2160097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317" y="1"/>
                  </a:moveTo>
                  <a:cubicBezTo>
                    <a:pt x="248" y="1"/>
                    <a:pt x="176" y="30"/>
                    <a:pt x="115" y="100"/>
                  </a:cubicBezTo>
                  <a:cubicBezTo>
                    <a:pt x="1" y="215"/>
                    <a:pt x="1" y="381"/>
                    <a:pt x="115" y="495"/>
                  </a:cubicBezTo>
                  <a:cubicBezTo>
                    <a:pt x="166" y="546"/>
                    <a:pt x="236" y="572"/>
                    <a:pt x="306" y="572"/>
                  </a:cubicBezTo>
                  <a:cubicBezTo>
                    <a:pt x="376" y="572"/>
                    <a:pt x="446" y="546"/>
                    <a:pt x="497" y="495"/>
                  </a:cubicBezTo>
                  <a:cubicBezTo>
                    <a:pt x="729" y="292"/>
                    <a:pt x="535" y="1"/>
                    <a:pt x="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12683325" y="2054882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2576782" y="1949090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80" y="0"/>
                  </a:moveTo>
                  <a:cubicBezTo>
                    <a:pt x="127" y="0"/>
                    <a:pt x="0" y="115"/>
                    <a:pt x="0" y="268"/>
                  </a:cubicBezTo>
                  <a:cubicBezTo>
                    <a:pt x="0" y="420"/>
                    <a:pt x="127" y="548"/>
                    <a:pt x="280" y="548"/>
                  </a:cubicBezTo>
                  <a:cubicBezTo>
                    <a:pt x="433" y="548"/>
                    <a:pt x="548" y="420"/>
                    <a:pt x="548" y="268"/>
                  </a:cubicBezTo>
                  <a:cubicBezTo>
                    <a:pt x="548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2470933" y="1842490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5" y="1"/>
                    <a:pt x="1" y="128"/>
                    <a:pt x="1" y="281"/>
                  </a:cubicBezTo>
                  <a:cubicBezTo>
                    <a:pt x="1" y="421"/>
                    <a:pt x="115" y="548"/>
                    <a:pt x="268" y="548"/>
                  </a:cubicBezTo>
                  <a:cubicBezTo>
                    <a:pt x="421" y="548"/>
                    <a:pt x="548" y="421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12357696" y="1735948"/>
              <a:ext cx="45191" cy="32090"/>
            </a:xfrm>
            <a:custGeom>
              <a:avLst/>
              <a:gdLst/>
              <a:ahLst/>
              <a:cxnLst/>
              <a:rect l="l" t="t" r="r" b="b"/>
              <a:pathLst>
                <a:path w="783" h="556" extrusionOk="0">
                  <a:moveTo>
                    <a:pt x="395" y="0"/>
                  </a:moveTo>
                  <a:cubicBezTo>
                    <a:pt x="183" y="0"/>
                    <a:pt x="1" y="277"/>
                    <a:pt x="205" y="472"/>
                  </a:cubicBezTo>
                  <a:cubicBezTo>
                    <a:pt x="265" y="531"/>
                    <a:pt x="331" y="556"/>
                    <a:pt x="394" y="556"/>
                  </a:cubicBezTo>
                  <a:cubicBezTo>
                    <a:pt x="603" y="556"/>
                    <a:pt x="783" y="285"/>
                    <a:pt x="587" y="90"/>
                  </a:cubicBezTo>
                  <a:cubicBezTo>
                    <a:pt x="527" y="27"/>
                    <a:pt x="46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12252712" y="1630271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3" y="561"/>
                    <a:pt x="383" y="561"/>
                  </a:cubicBezTo>
                  <a:cubicBezTo>
                    <a:pt x="600" y="561"/>
                    <a:pt x="79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12146112" y="1524017"/>
              <a:ext cx="45941" cy="32551"/>
            </a:xfrm>
            <a:custGeom>
              <a:avLst/>
              <a:gdLst/>
              <a:ahLst/>
              <a:cxnLst/>
              <a:rect l="l" t="t" r="r" b="b"/>
              <a:pathLst>
                <a:path w="796" h="564" extrusionOk="0">
                  <a:moveTo>
                    <a:pt x="390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81" y="563"/>
                  </a:cubicBezTo>
                  <a:cubicBezTo>
                    <a:pt x="600" y="563"/>
                    <a:pt x="796" y="272"/>
                    <a:pt x="573" y="69"/>
                  </a:cubicBezTo>
                  <a:cubicBezTo>
                    <a:pt x="514" y="21"/>
                    <a:pt x="451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12040262" y="1417013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66" y="471"/>
                  </a:cubicBezTo>
                  <a:cubicBezTo>
                    <a:pt x="224" y="529"/>
                    <a:pt x="294" y="557"/>
                    <a:pt x="364" y="557"/>
                  </a:cubicBezTo>
                  <a:cubicBezTo>
                    <a:pt x="434" y="557"/>
                    <a:pt x="504" y="529"/>
                    <a:pt x="561" y="471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11933720" y="1311163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3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11827178" y="1204621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12900853" y="2469394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28" y="0"/>
                    <a:pt x="1" y="306"/>
                    <a:pt x="179" y="471"/>
                  </a:cubicBezTo>
                  <a:cubicBezTo>
                    <a:pt x="230" y="529"/>
                    <a:pt x="300" y="557"/>
                    <a:pt x="371" y="557"/>
                  </a:cubicBezTo>
                  <a:cubicBezTo>
                    <a:pt x="443" y="557"/>
                    <a:pt x="516" y="529"/>
                    <a:pt x="574" y="471"/>
                  </a:cubicBezTo>
                  <a:cubicBezTo>
                    <a:pt x="739" y="306"/>
                    <a:pt x="62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12794311" y="2363544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2688461" y="225700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2587056" y="2150459"/>
              <a:ext cx="32378" cy="32378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61" y="433"/>
                    <a:pt x="561" y="280"/>
                  </a:cubicBezTo>
                  <a:cubicBezTo>
                    <a:pt x="561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2481206" y="2044609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1"/>
                    <a:pt x="128" y="548"/>
                    <a:pt x="281" y="548"/>
                  </a:cubicBezTo>
                  <a:cubicBezTo>
                    <a:pt x="421" y="548"/>
                    <a:pt x="548" y="421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2373163" y="1938182"/>
              <a:ext cx="33879" cy="31916"/>
            </a:xfrm>
            <a:custGeom>
              <a:avLst/>
              <a:gdLst/>
              <a:ahLst/>
              <a:cxnLst/>
              <a:rect l="l" t="t" r="r" b="b"/>
              <a:pathLst>
                <a:path w="587" h="553" extrusionOk="0">
                  <a:moveTo>
                    <a:pt x="311" y="1"/>
                  </a:moveTo>
                  <a:cubicBezTo>
                    <a:pt x="242" y="1"/>
                    <a:pt x="171" y="28"/>
                    <a:pt x="116" y="87"/>
                  </a:cubicBezTo>
                  <a:cubicBezTo>
                    <a:pt x="1" y="189"/>
                    <a:pt x="1" y="367"/>
                    <a:pt x="116" y="469"/>
                  </a:cubicBezTo>
                  <a:cubicBezTo>
                    <a:pt x="169" y="527"/>
                    <a:pt x="238" y="553"/>
                    <a:pt x="306" y="553"/>
                  </a:cubicBezTo>
                  <a:cubicBezTo>
                    <a:pt x="447" y="553"/>
                    <a:pt x="587" y="442"/>
                    <a:pt x="587" y="278"/>
                  </a:cubicBezTo>
                  <a:cubicBezTo>
                    <a:pt x="587" y="108"/>
                    <a:pt x="45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2266621" y="183181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11" y="0"/>
                  </a:moveTo>
                  <a:cubicBezTo>
                    <a:pt x="243" y="0"/>
                    <a:pt x="173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73" y="524"/>
                    <a:pt x="243" y="549"/>
                    <a:pt x="311" y="549"/>
                  </a:cubicBezTo>
                  <a:cubicBezTo>
                    <a:pt x="453" y="549"/>
                    <a:pt x="586" y="438"/>
                    <a:pt x="586" y="275"/>
                  </a:cubicBezTo>
                  <a:cubicBezTo>
                    <a:pt x="586" y="111"/>
                    <a:pt x="453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2160829" y="1725617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300" y="0"/>
                  </a:moveTo>
                  <a:cubicBezTo>
                    <a:pt x="234" y="0"/>
                    <a:pt x="168" y="24"/>
                    <a:pt x="115" y="78"/>
                  </a:cubicBezTo>
                  <a:cubicBezTo>
                    <a:pt x="0" y="192"/>
                    <a:pt x="0" y="358"/>
                    <a:pt x="115" y="472"/>
                  </a:cubicBezTo>
                  <a:cubicBezTo>
                    <a:pt x="168" y="526"/>
                    <a:pt x="235" y="550"/>
                    <a:pt x="301" y="550"/>
                  </a:cubicBezTo>
                  <a:cubicBezTo>
                    <a:pt x="439" y="550"/>
                    <a:pt x="573" y="445"/>
                    <a:pt x="573" y="281"/>
                  </a:cubicBezTo>
                  <a:cubicBezTo>
                    <a:pt x="573" y="108"/>
                    <a:pt x="438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2054229" y="1619420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6" y="438"/>
                    <a:pt x="586" y="275"/>
                  </a:cubicBezTo>
                  <a:cubicBezTo>
                    <a:pt x="586" y="112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1944628" y="1513455"/>
              <a:ext cx="45422" cy="32724"/>
            </a:xfrm>
            <a:custGeom>
              <a:avLst/>
              <a:gdLst/>
              <a:ahLst/>
              <a:cxnLst/>
              <a:rect l="l" t="t" r="r" b="b"/>
              <a:pathLst>
                <a:path w="787" h="567" extrusionOk="0">
                  <a:moveTo>
                    <a:pt x="378" y="0"/>
                  </a:moveTo>
                  <a:cubicBezTo>
                    <a:pt x="169" y="0"/>
                    <a:pt x="0" y="261"/>
                    <a:pt x="168" y="468"/>
                  </a:cubicBezTo>
                  <a:cubicBezTo>
                    <a:pt x="228" y="538"/>
                    <a:pt x="298" y="566"/>
                    <a:pt x="367" y="566"/>
                  </a:cubicBezTo>
                  <a:cubicBezTo>
                    <a:pt x="587" y="566"/>
                    <a:pt x="786" y="268"/>
                    <a:pt x="563" y="74"/>
                  </a:cubicBezTo>
                  <a:cubicBezTo>
                    <a:pt x="503" y="22"/>
                    <a:pt x="43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1835027" y="1405470"/>
              <a:ext cx="45826" cy="32436"/>
            </a:xfrm>
            <a:custGeom>
              <a:avLst/>
              <a:gdLst/>
              <a:ahLst/>
              <a:cxnLst/>
              <a:rect l="l" t="t" r="r" b="b"/>
              <a:pathLst>
                <a:path w="794" h="562" extrusionOk="0">
                  <a:moveTo>
                    <a:pt x="417" y="0"/>
                  </a:moveTo>
                  <a:cubicBezTo>
                    <a:pt x="197" y="0"/>
                    <a:pt x="0" y="299"/>
                    <a:pt x="233" y="493"/>
                  </a:cubicBezTo>
                  <a:cubicBezTo>
                    <a:pt x="290" y="541"/>
                    <a:pt x="351" y="561"/>
                    <a:pt x="410" y="561"/>
                  </a:cubicBezTo>
                  <a:cubicBezTo>
                    <a:pt x="617" y="561"/>
                    <a:pt x="794" y="307"/>
                    <a:pt x="615" y="98"/>
                  </a:cubicBezTo>
                  <a:cubicBezTo>
                    <a:pt x="555" y="29"/>
                    <a:pt x="48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1728543" y="1299216"/>
              <a:ext cx="45710" cy="32436"/>
            </a:xfrm>
            <a:custGeom>
              <a:avLst/>
              <a:gdLst/>
              <a:ahLst/>
              <a:cxnLst/>
              <a:rect l="l" t="t" r="r" b="b"/>
              <a:pathLst>
                <a:path w="792" h="562" extrusionOk="0">
                  <a:moveTo>
                    <a:pt x="409" y="1"/>
                  </a:moveTo>
                  <a:cubicBezTo>
                    <a:pt x="192" y="1"/>
                    <a:pt x="1" y="295"/>
                    <a:pt x="232" y="488"/>
                  </a:cubicBezTo>
                  <a:cubicBezTo>
                    <a:pt x="289" y="539"/>
                    <a:pt x="352" y="561"/>
                    <a:pt x="412" y="561"/>
                  </a:cubicBezTo>
                  <a:cubicBezTo>
                    <a:pt x="618" y="561"/>
                    <a:pt x="792" y="303"/>
                    <a:pt x="614" y="106"/>
                  </a:cubicBezTo>
                  <a:cubicBezTo>
                    <a:pt x="552" y="31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2802218" y="2564335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0"/>
                  </a:moveTo>
                  <a:cubicBezTo>
                    <a:pt x="194" y="0"/>
                    <a:pt x="0" y="291"/>
                    <a:pt x="233" y="495"/>
                  </a:cubicBezTo>
                  <a:cubicBezTo>
                    <a:pt x="288" y="541"/>
                    <a:pt x="348" y="561"/>
                    <a:pt x="405" y="561"/>
                  </a:cubicBezTo>
                  <a:cubicBezTo>
                    <a:pt x="614" y="561"/>
                    <a:pt x="794" y="299"/>
                    <a:pt x="615" y="100"/>
                  </a:cubicBezTo>
                  <a:cubicBezTo>
                    <a:pt x="553" y="29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2698677" y="2459640"/>
              <a:ext cx="46057" cy="32436"/>
            </a:xfrm>
            <a:custGeom>
              <a:avLst/>
              <a:gdLst/>
              <a:ahLst/>
              <a:cxnLst/>
              <a:rect l="l" t="t" r="r" b="b"/>
              <a:pathLst>
                <a:path w="798" h="562" extrusionOk="0">
                  <a:moveTo>
                    <a:pt x="396" y="1"/>
                  </a:moveTo>
                  <a:cubicBezTo>
                    <a:pt x="181" y="1"/>
                    <a:pt x="1" y="263"/>
                    <a:pt x="180" y="462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1" y="562"/>
                    <a:pt x="797" y="271"/>
                    <a:pt x="575" y="67"/>
                  </a:cubicBezTo>
                  <a:cubicBezTo>
                    <a:pt x="517" y="21"/>
                    <a:pt x="455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2591269" y="2352520"/>
              <a:ext cx="45364" cy="32090"/>
            </a:xfrm>
            <a:custGeom>
              <a:avLst/>
              <a:gdLst/>
              <a:ahLst/>
              <a:cxnLst/>
              <a:rect l="l" t="t" r="r" b="b"/>
              <a:pathLst>
                <a:path w="786" h="556" extrusionOk="0">
                  <a:moveTo>
                    <a:pt x="391" y="1"/>
                  </a:moveTo>
                  <a:cubicBezTo>
                    <a:pt x="178" y="1"/>
                    <a:pt x="0" y="277"/>
                    <a:pt x="195" y="472"/>
                  </a:cubicBezTo>
                  <a:cubicBezTo>
                    <a:pt x="254" y="531"/>
                    <a:pt x="321" y="556"/>
                    <a:pt x="385" y="556"/>
                  </a:cubicBezTo>
                  <a:cubicBezTo>
                    <a:pt x="598" y="556"/>
                    <a:pt x="785" y="285"/>
                    <a:pt x="590" y="90"/>
                  </a:cubicBezTo>
                  <a:cubicBezTo>
                    <a:pt x="527" y="27"/>
                    <a:pt x="457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2483284" y="224534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2" y="1"/>
                  </a:moveTo>
                  <a:cubicBezTo>
                    <a:pt x="194" y="1"/>
                    <a:pt x="0" y="292"/>
                    <a:pt x="232" y="495"/>
                  </a:cubicBezTo>
                  <a:cubicBezTo>
                    <a:pt x="287" y="542"/>
                    <a:pt x="347" y="562"/>
                    <a:pt x="405" y="562"/>
                  </a:cubicBezTo>
                  <a:cubicBezTo>
                    <a:pt x="614" y="562"/>
                    <a:pt x="794" y="300"/>
                    <a:pt x="614" y="101"/>
                  </a:cubicBezTo>
                  <a:cubicBezTo>
                    <a:pt x="553" y="30"/>
                    <a:pt x="48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2384937" y="2140128"/>
              <a:ext cx="32378" cy="31686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81" y="1"/>
                  </a:moveTo>
                  <a:cubicBezTo>
                    <a:pt x="128" y="1"/>
                    <a:pt x="1" y="128"/>
                    <a:pt x="1" y="281"/>
                  </a:cubicBezTo>
                  <a:cubicBezTo>
                    <a:pt x="1" y="434"/>
                    <a:pt x="128" y="548"/>
                    <a:pt x="281" y="548"/>
                  </a:cubicBezTo>
                  <a:cubicBezTo>
                    <a:pt x="434" y="548"/>
                    <a:pt x="561" y="434"/>
                    <a:pt x="561" y="281"/>
                  </a:cubicBezTo>
                  <a:cubicBezTo>
                    <a:pt x="561" y="128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12270777" y="2032662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0"/>
                  </a:moveTo>
                  <a:cubicBezTo>
                    <a:pt x="186" y="0"/>
                    <a:pt x="0" y="295"/>
                    <a:pt x="222" y="488"/>
                  </a:cubicBezTo>
                  <a:cubicBezTo>
                    <a:pt x="282" y="539"/>
                    <a:pt x="346" y="561"/>
                    <a:pt x="407" y="561"/>
                  </a:cubicBezTo>
                  <a:cubicBezTo>
                    <a:pt x="615" y="561"/>
                    <a:pt x="784" y="303"/>
                    <a:pt x="616" y="106"/>
                  </a:cubicBezTo>
                  <a:cubicBezTo>
                    <a:pt x="551" y="31"/>
                    <a:pt x="477" y="0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12164292" y="1926408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413" y="1"/>
                  </a:moveTo>
                  <a:cubicBezTo>
                    <a:pt x="195" y="1"/>
                    <a:pt x="1" y="292"/>
                    <a:pt x="233" y="495"/>
                  </a:cubicBezTo>
                  <a:cubicBezTo>
                    <a:pt x="288" y="542"/>
                    <a:pt x="348" y="562"/>
                    <a:pt x="406" y="562"/>
                  </a:cubicBezTo>
                  <a:cubicBezTo>
                    <a:pt x="614" y="562"/>
                    <a:pt x="794" y="300"/>
                    <a:pt x="615" y="100"/>
                  </a:cubicBezTo>
                  <a:cubicBezTo>
                    <a:pt x="554" y="30"/>
                    <a:pt x="482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2058385" y="1820270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2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1955075" y="1715516"/>
              <a:ext cx="45133" cy="32436"/>
            </a:xfrm>
            <a:custGeom>
              <a:avLst/>
              <a:gdLst/>
              <a:ahLst/>
              <a:cxnLst/>
              <a:rect l="l" t="t" r="r" b="b"/>
              <a:pathLst>
                <a:path w="782" h="562" extrusionOk="0">
                  <a:moveTo>
                    <a:pt x="380" y="1"/>
                  </a:moveTo>
                  <a:cubicBezTo>
                    <a:pt x="174" y="1"/>
                    <a:pt x="0" y="259"/>
                    <a:pt x="178" y="456"/>
                  </a:cubicBezTo>
                  <a:cubicBezTo>
                    <a:pt x="240" y="531"/>
                    <a:pt x="312" y="561"/>
                    <a:pt x="381" y="561"/>
                  </a:cubicBezTo>
                  <a:cubicBezTo>
                    <a:pt x="595" y="561"/>
                    <a:pt x="781" y="267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1845358" y="1607473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413" y="0"/>
                  </a:moveTo>
                  <a:cubicBezTo>
                    <a:pt x="194" y="0"/>
                    <a:pt x="1" y="292"/>
                    <a:pt x="233" y="495"/>
                  </a:cubicBezTo>
                  <a:cubicBezTo>
                    <a:pt x="289" y="543"/>
                    <a:pt x="350" y="563"/>
                    <a:pt x="409" y="563"/>
                  </a:cubicBezTo>
                  <a:cubicBezTo>
                    <a:pt x="616" y="563"/>
                    <a:pt x="793" y="308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1739393" y="1501335"/>
              <a:ext cx="45306" cy="32378"/>
            </a:xfrm>
            <a:custGeom>
              <a:avLst/>
              <a:gdLst/>
              <a:ahLst/>
              <a:cxnLst/>
              <a:rect l="l" t="t" r="r" b="b"/>
              <a:pathLst>
                <a:path w="785" h="561" extrusionOk="0">
                  <a:moveTo>
                    <a:pt x="407" y="0"/>
                  </a:moveTo>
                  <a:cubicBezTo>
                    <a:pt x="187" y="0"/>
                    <a:pt x="1" y="295"/>
                    <a:pt x="222" y="487"/>
                  </a:cubicBezTo>
                  <a:cubicBezTo>
                    <a:pt x="280" y="539"/>
                    <a:pt x="342" y="561"/>
                    <a:pt x="402" y="561"/>
                  </a:cubicBezTo>
                  <a:cubicBezTo>
                    <a:pt x="609" y="561"/>
                    <a:pt x="785" y="303"/>
                    <a:pt x="617" y="105"/>
                  </a:cubicBezTo>
                  <a:cubicBezTo>
                    <a:pt x="552" y="31"/>
                    <a:pt x="478" y="0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11636083" y="1396582"/>
              <a:ext cx="45306" cy="32724"/>
            </a:xfrm>
            <a:custGeom>
              <a:avLst/>
              <a:gdLst/>
              <a:ahLst/>
              <a:cxnLst/>
              <a:rect l="l" t="t" r="r" b="b"/>
              <a:pathLst>
                <a:path w="785" h="567" extrusionOk="0">
                  <a:moveTo>
                    <a:pt x="381" y="1"/>
                  </a:moveTo>
                  <a:cubicBezTo>
                    <a:pt x="175" y="1"/>
                    <a:pt x="1" y="261"/>
                    <a:pt x="179" y="469"/>
                  </a:cubicBezTo>
                  <a:cubicBezTo>
                    <a:pt x="239" y="538"/>
                    <a:pt x="308" y="567"/>
                    <a:pt x="376" y="567"/>
                  </a:cubicBezTo>
                  <a:cubicBezTo>
                    <a:pt x="592" y="567"/>
                    <a:pt x="784" y="268"/>
                    <a:pt x="561" y="74"/>
                  </a:cubicBezTo>
                  <a:cubicBezTo>
                    <a:pt x="503" y="2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2709065" y="266118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7" y="1"/>
                    <a:pt x="0" y="294"/>
                    <a:pt x="178" y="472"/>
                  </a:cubicBezTo>
                  <a:cubicBezTo>
                    <a:pt x="236" y="523"/>
                    <a:pt x="306" y="548"/>
                    <a:pt x="376" y="548"/>
                  </a:cubicBezTo>
                  <a:cubicBezTo>
                    <a:pt x="446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2603216" y="2554639"/>
              <a:ext cx="42709" cy="32205"/>
            </a:xfrm>
            <a:custGeom>
              <a:avLst/>
              <a:gdLst/>
              <a:ahLst/>
              <a:cxnLst/>
              <a:rect l="l" t="t" r="r" b="b"/>
              <a:pathLst>
                <a:path w="740" h="558" extrusionOk="0">
                  <a:moveTo>
                    <a:pt x="370" y="0"/>
                  </a:moveTo>
                  <a:cubicBezTo>
                    <a:pt x="115" y="0"/>
                    <a:pt x="1" y="306"/>
                    <a:pt x="179" y="472"/>
                  </a:cubicBezTo>
                  <a:cubicBezTo>
                    <a:pt x="230" y="529"/>
                    <a:pt x="300" y="557"/>
                    <a:pt x="370" y="557"/>
                  </a:cubicBezTo>
                  <a:cubicBezTo>
                    <a:pt x="440" y="557"/>
                    <a:pt x="510" y="529"/>
                    <a:pt x="561" y="472"/>
                  </a:cubicBezTo>
                  <a:cubicBezTo>
                    <a:pt x="739" y="306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2496674" y="2448789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69" y="1"/>
                  </a:moveTo>
                  <a:cubicBezTo>
                    <a:pt x="128" y="1"/>
                    <a:pt x="0" y="294"/>
                    <a:pt x="178" y="472"/>
                  </a:cubicBezTo>
                  <a:cubicBezTo>
                    <a:pt x="229" y="523"/>
                    <a:pt x="299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4"/>
                    <a:pt x="624" y="1"/>
                    <a:pt x="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2390824" y="2342247"/>
              <a:ext cx="41959" cy="31628"/>
            </a:xfrm>
            <a:custGeom>
              <a:avLst/>
              <a:gdLst/>
              <a:ahLst/>
              <a:cxnLst/>
              <a:rect l="l" t="t" r="r" b="b"/>
              <a:pathLst>
                <a:path w="727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4" y="548"/>
                  </a:cubicBezTo>
                  <a:cubicBezTo>
                    <a:pt x="434" y="548"/>
                    <a:pt x="504" y="523"/>
                    <a:pt x="561" y="472"/>
                  </a:cubicBezTo>
                  <a:cubicBezTo>
                    <a:pt x="726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2289419" y="2235704"/>
              <a:ext cx="31628" cy="32378"/>
            </a:xfrm>
            <a:custGeom>
              <a:avLst/>
              <a:gdLst/>
              <a:ahLst/>
              <a:cxnLst/>
              <a:rect l="l" t="t" r="r" b="b"/>
              <a:pathLst>
                <a:path w="548" h="561" extrusionOk="0">
                  <a:moveTo>
                    <a:pt x="281" y="0"/>
                  </a:moveTo>
                  <a:cubicBezTo>
                    <a:pt x="128" y="0"/>
                    <a:pt x="0" y="127"/>
                    <a:pt x="0" y="280"/>
                  </a:cubicBezTo>
                  <a:cubicBezTo>
                    <a:pt x="0" y="433"/>
                    <a:pt x="128" y="560"/>
                    <a:pt x="281" y="560"/>
                  </a:cubicBezTo>
                  <a:cubicBezTo>
                    <a:pt x="433" y="560"/>
                    <a:pt x="548" y="433"/>
                    <a:pt x="548" y="280"/>
                  </a:cubicBezTo>
                  <a:cubicBezTo>
                    <a:pt x="548" y="127"/>
                    <a:pt x="433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2182126" y="2129855"/>
              <a:ext cx="41613" cy="32898"/>
            </a:xfrm>
            <a:custGeom>
              <a:avLst/>
              <a:gdLst/>
              <a:ahLst/>
              <a:cxnLst/>
              <a:rect l="l" t="t" r="r" b="b"/>
              <a:pathLst>
                <a:path w="721" h="57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62" y="541"/>
                    <a:pt x="233" y="570"/>
                    <a:pt x="301" y="570"/>
                  </a:cubicBezTo>
                  <a:cubicBezTo>
                    <a:pt x="521" y="570"/>
                    <a:pt x="720" y="271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2075526" y="2023485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3" y="520"/>
                    <a:pt x="227" y="542"/>
                    <a:pt x="288" y="542"/>
                  </a:cubicBezTo>
                  <a:cubicBezTo>
                    <a:pt x="497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1968984" y="191694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2"/>
                    <a:pt x="250" y="573"/>
                    <a:pt x="320" y="573"/>
                  </a:cubicBezTo>
                  <a:cubicBezTo>
                    <a:pt x="537" y="573"/>
                    <a:pt x="728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1859325" y="1811382"/>
              <a:ext cx="42305" cy="30704"/>
            </a:xfrm>
            <a:custGeom>
              <a:avLst/>
              <a:gdLst/>
              <a:ahLst/>
              <a:cxnLst/>
              <a:rect l="l" t="t" r="r" b="b"/>
              <a:pathLst>
                <a:path w="733" h="532" extrusionOk="0">
                  <a:moveTo>
                    <a:pt x="382" y="0"/>
                  </a:moveTo>
                  <a:cubicBezTo>
                    <a:pt x="172" y="0"/>
                    <a:pt x="0" y="255"/>
                    <a:pt x="169" y="463"/>
                  </a:cubicBezTo>
                  <a:cubicBezTo>
                    <a:pt x="225" y="511"/>
                    <a:pt x="286" y="532"/>
                    <a:pt x="345" y="532"/>
                  </a:cubicBezTo>
                  <a:cubicBezTo>
                    <a:pt x="553" y="532"/>
                    <a:pt x="732" y="277"/>
                    <a:pt x="564" y="69"/>
                  </a:cubicBezTo>
                  <a:cubicBezTo>
                    <a:pt x="505" y="21"/>
                    <a:pt x="442" y="0"/>
                    <a:pt x="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1749897" y="1703396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9" y="1"/>
                  </a:moveTo>
                  <a:cubicBezTo>
                    <a:pt x="191" y="1"/>
                    <a:pt x="0" y="295"/>
                    <a:pt x="231" y="488"/>
                  </a:cubicBezTo>
                  <a:cubicBezTo>
                    <a:pt x="289" y="540"/>
                    <a:pt x="351" y="562"/>
                    <a:pt x="411" y="562"/>
                  </a:cubicBezTo>
                  <a:cubicBezTo>
                    <a:pt x="617" y="562"/>
                    <a:pt x="791" y="303"/>
                    <a:pt x="613" y="106"/>
                  </a:cubicBezTo>
                  <a:cubicBezTo>
                    <a:pt x="551" y="32"/>
                    <a:pt x="479" y="1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1646414" y="1598701"/>
              <a:ext cx="45826" cy="32724"/>
            </a:xfrm>
            <a:custGeom>
              <a:avLst/>
              <a:gdLst/>
              <a:ahLst/>
              <a:cxnLst/>
              <a:rect l="l" t="t" r="r" b="b"/>
              <a:pathLst>
                <a:path w="794" h="567" extrusionOk="0">
                  <a:moveTo>
                    <a:pt x="381" y="0"/>
                  </a:moveTo>
                  <a:cubicBezTo>
                    <a:pt x="175" y="0"/>
                    <a:pt x="0" y="261"/>
                    <a:pt x="178" y="468"/>
                  </a:cubicBezTo>
                  <a:cubicBezTo>
                    <a:pt x="238" y="538"/>
                    <a:pt x="308" y="566"/>
                    <a:pt x="377" y="566"/>
                  </a:cubicBezTo>
                  <a:cubicBezTo>
                    <a:pt x="596" y="566"/>
                    <a:pt x="793" y="268"/>
                    <a:pt x="560" y="74"/>
                  </a:cubicBezTo>
                  <a:cubicBezTo>
                    <a:pt x="503" y="22"/>
                    <a:pt x="440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1537217" y="1490715"/>
              <a:ext cx="45422" cy="32436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414" y="0"/>
                  </a:moveTo>
                  <a:cubicBezTo>
                    <a:pt x="192" y="0"/>
                    <a:pt x="0" y="299"/>
                    <a:pt x="224" y="493"/>
                  </a:cubicBezTo>
                  <a:cubicBezTo>
                    <a:pt x="283" y="541"/>
                    <a:pt x="345" y="561"/>
                    <a:pt x="405" y="561"/>
                  </a:cubicBezTo>
                  <a:cubicBezTo>
                    <a:pt x="616" y="561"/>
                    <a:pt x="787" y="307"/>
                    <a:pt x="618" y="98"/>
                  </a:cubicBezTo>
                  <a:cubicBezTo>
                    <a:pt x="555" y="29"/>
                    <a:pt x="48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2617183" y="2757624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295" y="1"/>
                  </a:moveTo>
                  <a:cubicBezTo>
                    <a:pt x="235" y="1"/>
                    <a:pt x="173" y="23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4"/>
                    <a:pt x="236" y="542"/>
                    <a:pt x="306" y="542"/>
                  </a:cubicBezTo>
                  <a:cubicBezTo>
                    <a:pt x="376" y="542"/>
                    <a:pt x="446" y="514"/>
                    <a:pt x="497" y="456"/>
                  </a:cubicBezTo>
                  <a:cubicBezTo>
                    <a:pt x="675" y="259"/>
                    <a:pt x="501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2511333" y="2649235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1"/>
                  </a:moveTo>
                  <a:cubicBezTo>
                    <a:pt x="242" y="1"/>
                    <a:pt x="168" y="31"/>
                    <a:pt x="103" y="106"/>
                  </a:cubicBezTo>
                  <a:cubicBezTo>
                    <a:pt x="1" y="208"/>
                    <a:pt x="1" y="386"/>
                    <a:pt x="103" y="488"/>
                  </a:cubicBezTo>
                  <a:cubicBezTo>
                    <a:pt x="160" y="545"/>
                    <a:pt x="230" y="574"/>
                    <a:pt x="300" y="574"/>
                  </a:cubicBezTo>
                  <a:cubicBezTo>
                    <a:pt x="370" y="574"/>
                    <a:pt x="440" y="545"/>
                    <a:pt x="497" y="488"/>
                  </a:cubicBezTo>
                  <a:cubicBezTo>
                    <a:pt x="719" y="295"/>
                    <a:pt x="53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2404791" y="2544828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291" y="0"/>
                  </a:moveTo>
                  <a:cubicBezTo>
                    <a:pt x="233" y="0"/>
                    <a:pt x="171" y="21"/>
                    <a:pt x="115" y="69"/>
                  </a:cubicBezTo>
                  <a:cubicBezTo>
                    <a:pt x="1" y="183"/>
                    <a:pt x="1" y="349"/>
                    <a:pt x="115" y="463"/>
                  </a:cubicBezTo>
                  <a:cubicBezTo>
                    <a:pt x="166" y="514"/>
                    <a:pt x="236" y="540"/>
                    <a:pt x="306" y="540"/>
                  </a:cubicBezTo>
                  <a:cubicBezTo>
                    <a:pt x="376" y="540"/>
                    <a:pt x="446" y="514"/>
                    <a:pt x="497" y="463"/>
                  </a:cubicBezTo>
                  <a:cubicBezTo>
                    <a:pt x="676" y="255"/>
                    <a:pt x="499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2298249" y="2436842"/>
              <a:ext cx="42190" cy="33128"/>
            </a:xfrm>
            <a:custGeom>
              <a:avLst/>
              <a:gdLst/>
              <a:ahLst/>
              <a:cxnLst/>
              <a:rect l="l" t="t" r="r" b="b"/>
              <a:pathLst>
                <a:path w="731" h="574" extrusionOk="0">
                  <a:moveTo>
                    <a:pt x="320" y="1"/>
                  </a:moveTo>
                  <a:cubicBezTo>
                    <a:pt x="250" y="1"/>
                    <a:pt x="177" y="31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7" y="574"/>
                  </a:cubicBezTo>
                  <a:cubicBezTo>
                    <a:pt x="379" y="574"/>
                    <a:pt x="452" y="545"/>
                    <a:pt x="510" y="488"/>
                  </a:cubicBezTo>
                  <a:cubicBezTo>
                    <a:pt x="731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2192399" y="2330588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2" y="101"/>
                  </a:cubicBezTo>
                  <a:cubicBezTo>
                    <a:pt x="1" y="202"/>
                    <a:pt x="1" y="381"/>
                    <a:pt x="102" y="495"/>
                  </a:cubicBezTo>
                  <a:cubicBezTo>
                    <a:pt x="160" y="546"/>
                    <a:pt x="230" y="572"/>
                    <a:pt x="300" y="572"/>
                  </a:cubicBezTo>
                  <a:cubicBezTo>
                    <a:pt x="370" y="572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2082163" y="2225373"/>
              <a:ext cx="42709" cy="31686"/>
            </a:xfrm>
            <a:custGeom>
              <a:avLst/>
              <a:gdLst/>
              <a:ahLst/>
              <a:cxnLst/>
              <a:rect l="l" t="t" r="r" b="b"/>
              <a:pathLst>
                <a:path w="740" h="549" extrusionOk="0">
                  <a:moveTo>
                    <a:pt x="370" y="1"/>
                  </a:moveTo>
                  <a:cubicBezTo>
                    <a:pt x="128" y="1"/>
                    <a:pt x="1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1973139" y="2117907"/>
              <a:ext cx="45249" cy="32436"/>
            </a:xfrm>
            <a:custGeom>
              <a:avLst/>
              <a:gdLst/>
              <a:ahLst/>
              <a:cxnLst/>
              <a:rect l="l" t="t" r="r" b="b"/>
              <a:pathLst>
                <a:path w="784" h="562" extrusionOk="0">
                  <a:moveTo>
                    <a:pt x="406" y="1"/>
                  </a:moveTo>
                  <a:cubicBezTo>
                    <a:pt x="186" y="1"/>
                    <a:pt x="0" y="295"/>
                    <a:pt x="221" y="488"/>
                  </a:cubicBezTo>
                  <a:cubicBezTo>
                    <a:pt x="279" y="539"/>
                    <a:pt x="342" y="561"/>
                    <a:pt x="402" y="561"/>
                  </a:cubicBezTo>
                  <a:cubicBezTo>
                    <a:pt x="608" y="561"/>
                    <a:pt x="784" y="303"/>
                    <a:pt x="616" y="106"/>
                  </a:cubicBezTo>
                  <a:cubicBezTo>
                    <a:pt x="551" y="31"/>
                    <a:pt x="477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1869598" y="2013501"/>
              <a:ext cx="45479" cy="32378"/>
            </a:xfrm>
            <a:custGeom>
              <a:avLst/>
              <a:gdLst/>
              <a:ahLst/>
              <a:cxnLst/>
              <a:rect l="l" t="t" r="r" b="b"/>
              <a:pathLst>
                <a:path w="788" h="561" extrusionOk="0">
                  <a:moveTo>
                    <a:pt x="387" y="0"/>
                  </a:moveTo>
                  <a:cubicBezTo>
                    <a:pt x="180" y="0"/>
                    <a:pt x="1" y="255"/>
                    <a:pt x="169" y="463"/>
                  </a:cubicBezTo>
                  <a:cubicBezTo>
                    <a:pt x="232" y="532"/>
                    <a:pt x="304" y="561"/>
                    <a:pt x="373" y="561"/>
                  </a:cubicBezTo>
                  <a:cubicBezTo>
                    <a:pt x="595" y="561"/>
                    <a:pt x="787" y="263"/>
                    <a:pt x="564" y="68"/>
                  </a:cubicBezTo>
                  <a:cubicBezTo>
                    <a:pt x="508" y="20"/>
                    <a:pt x="44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1763287" y="1907362"/>
              <a:ext cx="45710" cy="32090"/>
            </a:xfrm>
            <a:custGeom>
              <a:avLst/>
              <a:gdLst/>
              <a:ahLst/>
              <a:cxnLst/>
              <a:rect l="l" t="t" r="r" b="b"/>
              <a:pathLst>
                <a:path w="792" h="556" extrusionOk="0">
                  <a:moveTo>
                    <a:pt x="380" y="0"/>
                  </a:moveTo>
                  <a:cubicBezTo>
                    <a:pt x="174" y="0"/>
                    <a:pt x="0" y="258"/>
                    <a:pt x="178" y="456"/>
                  </a:cubicBezTo>
                  <a:cubicBezTo>
                    <a:pt x="239" y="526"/>
                    <a:pt x="311" y="555"/>
                    <a:pt x="380" y="555"/>
                  </a:cubicBezTo>
                  <a:cubicBezTo>
                    <a:pt x="598" y="555"/>
                    <a:pt x="791" y="267"/>
                    <a:pt x="560" y="74"/>
                  </a:cubicBezTo>
                  <a:cubicBezTo>
                    <a:pt x="502" y="22"/>
                    <a:pt x="440" y="0"/>
                    <a:pt x="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1657264" y="1800762"/>
              <a:ext cx="45306" cy="32436"/>
            </a:xfrm>
            <a:custGeom>
              <a:avLst/>
              <a:gdLst/>
              <a:ahLst/>
              <a:cxnLst/>
              <a:rect l="l" t="t" r="r" b="b"/>
              <a:pathLst>
                <a:path w="785" h="562" extrusionOk="0">
                  <a:moveTo>
                    <a:pt x="378" y="1"/>
                  </a:moveTo>
                  <a:cubicBezTo>
                    <a:pt x="169" y="1"/>
                    <a:pt x="1" y="259"/>
                    <a:pt x="168" y="456"/>
                  </a:cubicBezTo>
                  <a:cubicBezTo>
                    <a:pt x="230" y="531"/>
                    <a:pt x="303" y="561"/>
                    <a:pt x="373" y="561"/>
                  </a:cubicBezTo>
                  <a:cubicBezTo>
                    <a:pt x="591" y="561"/>
                    <a:pt x="784" y="267"/>
                    <a:pt x="563" y="74"/>
                  </a:cubicBezTo>
                  <a:cubicBezTo>
                    <a:pt x="503" y="23"/>
                    <a:pt x="438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1547721" y="1692719"/>
              <a:ext cx="42132" cy="33013"/>
            </a:xfrm>
            <a:custGeom>
              <a:avLst/>
              <a:gdLst/>
              <a:ahLst/>
              <a:cxnLst/>
              <a:rect l="l" t="t" r="r" b="b"/>
              <a:pathLst>
                <a:path w="730" h="572" extrusionOk="0">
                  <a:moveTo>
                    <a:pt x="413" y="0"/>
                  </a:moveTo>
                  <a:cubicBezTo>
                    <a:pt x="194" y="0"/>
                    <a:pt x="0" y="292"/>
                    <a:pt x="233" y="495"/>
                  </a:cubicBezTo>
                  <a:cubicBezTo>
                    <a:pt x="284" y="546"/>
                    <a:pt x="354" y="571"/>
                    <a:pt x="424" y="571"/>
                  </a:cubicBezTo>
                  <a:cubicBezTo>
                    <a:pt x="494" y="571"/>
                    <a:pt x="564" y="546"/>
                    <a:pt x="615" y="495"/>
                  </a:cubicBezTo>
                  <a:cubicBezTo>
                    <a:pt x="729" y="380"/>
                    <a:pt x="729" y="215"/>
                    <a:pt x="615" y="100"/>
                  </a:cubicBezTo>
                  <a:cubicBezTo>
                    <a:pt x="553" y="30"/>
                    <a:pt x="48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1444295" y="1588370"/>
              <a:ext cx="38958" cy="31339"/>
            </a:xfrm>
            <a:custGeom>
              <a:avLst/>
              <a:gdLst/>
              <a:ahLst/>
              <a:cxnLst/>
              <a:rect l="l" t="t" r="r" b="b"/>
              <a:pathLst>
                <a:path w="675" h="543" extrusionOk="0">
                  <a:moveTo>
                    <a:pt x="380" y="1"/>
                  </a:moveTo>
                  <a:cubicBezTo>
                    <a:pt x="175" y="1"/>
                    <a:pt x="1" y="259"/>
                    <a:pt x="178" y="456"/>
                  </a:cubicBezTo>
                  <a:cubicBezTo>
                    <a:pt x="229" y="514"/>
                    <a:pt x="299" y="542"/>
                    <a:pt x="369" y="542"/>
                  </a:cubicBezTo>
                  <a:cubicBezTo>
                    <a:pt x="439" y="542"/>
                    <a:pt x="509" y="514"/>
                    <a:pt x="560" y="456"/>
                  </a:cubicBezTo>
                  <a:cubicBezTo>
                    <a:pt x="675" y="355"/>
                    <a:pt x="675" y="176"/>
                    <a:pt x="560" y="74"/>
                  </a:cubicBezTo>
                  <a:cubicBezTo>
                    <a:pt x="503" y="23"/>
                    <a:pt x="440" y="1"/>
                    <a:pt x="3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2514912" y="2851353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409" y="0"/>
                  </a:moveTo>
                  <a:cubicBezTo>
                    <a:pt x="192" y="0"/>
                    <a:pt x="1" y="295"/>
                    <a:pt x="232" y="488"/>
                  </a:cubicBezTo>
                  <a:cubicBezTo>
                    <a:pt x="283" y="545"/>
                    <a:pt x="353" y="574"/>
                    <a:pt x="423" y="574"/>
                  </a:cubicBezTo>
                  <a:cubicBezTo>
                    <a:pt x="493" y="574"/>
                    <a:pt x="563" y="545"/>
                    <a:pt x="614" y="488"/>
                  </a:cubicBezTo>
                  <a:cubicBezTo>
                    <a:pt x="728" y="386"/>
                    <a:pt x="728" y="207"/>
                    <a:pt x="614" y="106"/>
                  </a:cubicBezTo>
                  <a:cubicBezTo>
                    <a:pt x="552" y="31"/>
                    <a:pt x="479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2411371" y="2746889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385" y="1"/>
                  </a:moveTo>
                  <a:cubicBezTo>
                    <a:pt x="178" y="1"/>
                    <a:pt x="1" y="256"/>
                    <a:pt x="179" y="464"/>
                  </a:cubicBezTo>
                  <a:cubicBezTo>
                    <a:pt x="230" y="515"/>
                    <a:pt x="300" y="540"/>
                    <a:pt x="370" y="540"/>
                  </a:cubicBezTo>
                  <a:cubicBezTo>
                    <a:pt x="440" y="540"/>
                    <a:pt x="510" y="515"/>
                    <a:pt x="561" y="464"/>
                  </a:cubicBezTo>
                  <a:cubicBezTo>
                    <a:pt x="676" y="349"/>
                    <a:pt x="676" y="184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2309273" y="2638961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2" y="0"/>
                  </a:moveTo>
                  <a:cubicBezTo>
                    <a:pt x="242" y="0"/>
                    <a:pt x="167" y="31"/>
                    <a:pt x="102" y="106"/>
                  </a:cubicBezTo>
                  <a:cubicBezTo>
                    <a:pt x="0" y="207"/>
                    <a:pt x="0" y="386"/>
                    <a:pt x="102" y="488"/>
                  </a:cubicBezTo>
                  <a:cubicBezTo>
                    <a:pt x="159" y="545"/>
                    <a:pt x="229" y="574"/>
                    <a:pt x="299" y="574"/>
                  </a:cubicBezTo>
                  <a:cubicBezTo>
                    <a:pt x="369" y="574"/>
                    <a:pt x="439" y="545"/>
                    <a:pt x="497" y="488"/>
                  </a:cubicBezTo>
                  <a:cubicBezTo>
                    <a:pt x="718" y="295"/>
                    <a:pt x="532" y="0"/>
                    <a:pt x="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2202673" y="2533515"/>
              <a:ext cx="42190" cy="33417"/>
            </a:xfrm>
            <a:custGeom>
              <a:avLst/>
              <a:gdLst/>
              <a:ahLst/>
              <a:cxnLst/>
              <a:rect l="l" t="t" r="r" b="b"/>
              <a:pathLst>
                <a:path w="731" h="579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81"/>
                  </a:cubicBezTo>
                  <a:cubicBezTo>
                    <a:pt x="176" y="550"/>
                    <a:pt x="246" y="579"/>
                    <a:pt x="314" y="579"/>
                  </a:cubicBezTo>
                  <a:cubicBezTo>
                    <a:pt x="534" y="579"/>
                    <a:pt x="731" y="281"/>
                    <a:pt x="497" y="86"/>
                  </a:cubicBezTo>
                  <a:cubicBezTo>
                    <a:pt x="447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2096881" y="2427492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95" y="1"/>
                  </a:moveTo>
                  <a:cubicBezTo>
                    <a:pt x="223" y="1"/>
                    <a:pt x="153" y="26"/>
                    <a:pt x="102" y="77"/>
                  </a:cubicBezTo>
                  <a:cubicBezTo>
                    <a:pt x="0" y="192"/>
                    <a:pt x="0" y="357"/>
                    <a:pt x="102" y="472"/>
                  </a:cubicBezTo>
                  <a:cubicBezTo>
                    <a:pt x="158" y="519"/>
                    <a:pt x="220" y="540"/>
                    <a:pt x="279" y="540"/>
                  </a:cubicBezTo>
                  <a:cubicBezTo>
                    <a:pt x="486" y="540"/>
                    <a:pt x="665" y="285"/>
                    <a:pt x="497" y="77"/>
                  </a:cubicBezTo>
                  <a:cubicBezTo>
                    <a:pt x="440" y="26"/>
                    <a:pt x="36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1990281" y="2321123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3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1883739" y="2215100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5" y="541"/>
                    <a:pt x="246" y="570"/>
                    <a:pt x="314" y="570"/>
                  </a:cubicBezTo>
                  <a:cubicBezTo>
                    <a:pt x="533" y="570"/>
                    <a:pt x="730" y="271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1777889" y="2108731"/>
              <a:ext cx="38438" cy="31282"/>
            </a:xfrm>
            <a:custGeom>
              <a:avLst/>
              <a:gdLst/>
              <a:ahLst/>
              <a:cxnLst/>
              <a:rect l="l" t="t" r="r" b="b"/>
              <a:pathLst>
                <a:path w="666" h="542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7"/>
                    <a:pt x="103" y="468"/>
                  </a:cubicBezTo>
                  <a:cubicBezTo>
                    <a:pt x="160" y="520"/>
                    <a:pt x="223" y="542"/>
                    <a:pt x="283" y="542"/>
                  </a:cubicBezTo>
                  <a:cubicBezTo>
                    <a:pt x="489" y="542"/>
                    <a:pt x="665" y="284"/>
                    <a:pt x="498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1671347" y="2002188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6" y="0"/>
                  </a:moveTo>
                  <a:cubicBezTo>
                    <a:pt x="236" y="0"/>
                    <a:pt x="166" y="29"/>
                    <a:pt x="115" y="86"/>
                  </a:cubicBezTo>
                  <a:cubicBezTo>
                    <a:pt x="1" y="188"/>
                    <a:pt x="1" y="366"/>
                    <a:pt x="115" y="468"/>
                  </a:cubicBezTo>
                  <a:cubicBezTo>
                    <a:pt x="177" y="543"/>
                    <a:pt x="249" y="573"/>
                    <a:pt x="318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6" y="29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11564805" y="1896165"/>
              <a:ext cx="39015" cy="31166"/>
            </a:xfrm>
            <a:custGeom>
              <a:avLst/>
              <a:gdLst/>
              <a:ahLst/>
              <a:cxnLst/>
              <a:rect l="l" t="t" r="r" b="b"/>
              <a:pathLst>
                <a:path w="676" h="540" extrusionOk="0">
                  <a:moveTo>
                    <a:pt x="306" y="0"/>
                  </a:moveTo>
                  <a:cubicBezTo>
                    <a:pt x="236" y="0"/>
                    <a:pt x="166" y="26"/>
                    <a:pt x="115" y="77"/>
                  </a:cubicBezTo>
                  <a:cubicBezTo>
                    <a:pt x="0" y="191"/>
                    <a:pt x="0" y="357"/>
                    <a:pt x="115" y="471"/>
                  </a:cubicBezTo>
                  <a:cubicBezTo>
                    <a:pt x="171" y="519"/>
                    <a:pt x="232" y="540"/>
                    <a:pt x="291" y="540"/>
                  </a:cubicBezTo>
                  <a:cubicBezTo>
                    <a:pt x="498" y="540"/>
                    <a:pt x="675" y="285"/>
                    <a:pt x="497" y="77"/>
                  </a:cubicBezTo>
                  <a:cubicBezTo>
                    <a:pt x="446" y="26"/>
                    <a:pt x="376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11458955" y="178979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0" y="0"/>
                  </a:moveTo>
                  <a:cubicBezTo>
                    <a:pt x="230" y="0"/>
                    <a:pt x="160" y="29"/>
                    <a:pt x="103" y="86"/>
                  </a:cubicBezTo>
                  <a:cubicBezTo>
                    <a:pt x="1" y="188"/>
                    <a:pt x="1" y="366"/>
                    <a:pt x="103" y="468"/>
                  </a:cubicBezTo>
                  <a:cubicBezTo>
                    <a:pt x="168" y="543"/>
                    <a:pt x="242" y="573"/>
                    <a:pt x="313" y="573"/>
                  </a:cubicBezTo>
                  <a:cubicBezTo>
                    <a:pt x="532" y="573"/>
                    <a:pt x="719" y="279"/>
                    <a:pt x="497" y="86"/>
                  </a:cubicBezTo>
                  <a:cubicBezTo>
                    <a:pt x="440" y="29"/>
                    <a:pt x="37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1352413" y="1683196"/>
              <a:ext cx="39073" cy="31686"/>
            </a:xfrm>
            <a:custGeom>
              <a:avLst/>
              <a:gdLst/>
              <a:ahLst/>
              <a:cxnLst/>
              <a:rect l="l" t="t" r="r" b="b"/>
              <a:pathLst>
                <a:path w="677" h="549" extrusionOk="0">
                  <a:moveTo>
                    <a:pt x="306" y="1"/>
                  </a:moveTo>
                  <a:cubicBezTo>
                    <a:pt x="236" y="1"/>
                    <a:pt x="166" y="29"/>
                    <a:pt x="115" y="87"/>
                  </a:cubicBezTo>
                  <a:cubicBezTo>
                    <a:pt x="0" y="189"/>
                    <a:pt x="0" y="367"/>
                    <a:pt x="115" y="481"/>
                  </a:cubicBezTo>
                  <a:cubicBezTo>
                    <a:pt x="170" y="528"/>
                    <a:pt x="230" y="548"/>
                    <a:pt x="288" y="548"/>
                  </a:cubicBezTo>
                  <a:cubicBezTo>
                    <a:pt x="497" y="548"/>
                    <a:pt x="676" y="286"/>
                    <a:pt x="497" y="87"/>
                  </a:cubicBezTo>
                  <a:cubicBezTo>
                    <a:pt x="446" y="29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2426088" y="2949008"/>
              <a:ext cx="38496" cy="31224"/>
            </a:xfrm>
            <a:custGeom>
              <a:avLst/>
              <a:gdLst/>
              <a:ahLst/>
              <a:cxnLst/>
              <a:rect l="l" t="t" r="r" b="b"/>
              <a:pathLst>
                <a:path w="667" h="541" extrusionOk="0">
                  <a:moveTo>
                    <a:pt x="284" y="1"/>
                  </a:moveTo>
                  <a:cubicBezTo>
                    <a:pt x="225" y="1"/>
                    <a:pt x="162" y="21"/>
                    <a:pt x="103" y="69"/>
                  </a:cubicBezTo>
                  <a:cubicBezTo>
                    <a:pt x="1" y="183"/>
                    <a:pt x="1" y="349"/>
                    <a:pt x="103" y="464"/>
                  </a:cubicBezTo>
                  <a:cubicBezTo>
                    <a:pt x="160" y="515"/>
                    <a:pt x="230" y="540"/>
                    <a:pt x="300" y="540"/>
                  </a:cubicBezTo>
                  <a:cubicBezTo>
                    <a:pt x="370" y="540"/>
                    <a:pt x="440" y="515"/>
                    <a:pt x="497" y="464"/>
                  </a:cubicBezTo>
                  <a:cubicBezTo>
                    <a:pt x="666" y="255"/>
                    <a:pt x="495" y="1"/>
                    <a:pt x="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2319546" y="2841080"/>
              <a:ext cx="42074" cy="33128"/>
            </a:xfrm>
            <a:custGeom>
              <a:avLst/>
              <a:gdLst/>
              <a:ahLst/>
              <a:cxnLst/>
              <a:rect l="l" t="t" r="r" b="b"/>
              <a:pathLst>
                <a:path w="729" h="574" extrusionOk="0">
                  <a:moveTo>
                    <a:pt x="320" y="0"/>
                  </a:moveTo>
                  <a:cubicBezTo>
                    <a:pt x="250" y="0"/>
                    <a:pt x="177" y="31"/>
                    <a:pt x="115" y="105"/>
                  </a:cubicBezTo>
                  <a:cubicBezTo>
                    <a:pt x="0" y="207"/>
                    <a:pt x="0" y="385"/>
                    <a:pt x="115" y="487"/>
                  </a:cubicBezTo>
                  <a:cubicBezTo>
                    <a:pt x="166" y="545"/>
                    <a:pt x="236" y="573"/>
                    <a:pt x="306" y="573"/>
                  </a:cubicBezTo>
                  <a:cubicBezTo>
                    <a:pt x="376" y="573"/>
                    <a:pt x="446" y="545"/>
                    <a:pt x="497" y="487"/>
                  </a:cubicBezTo>
                  <a:cubicBezTo>
                    <a:pt x="728" y="295"/>
                    <a:pt x="537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2213004" y="2736327"/>
              <a:ext cx="39131" cy="31282"/>
            </a:xfrm>
            <a:custGeom>
              <a:avLst/>
              <a:gdLst/>
              <a:ahLst/>
              <a:cxnLst/>
              <a:rect l="l" t="t" r="r" b="b"/>
              <a:pathLst>
                <a:path w="678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7" y="542"/>
                  </a:cubicBezTo>
                  <a:cubicBezTo>
                    <a:pt x="379" y="542"/>
                    <a:pt x="452" y="513"/>
                    <a:pt x="509" y="456"/>
                  </a:cubicBezTo>
                  <a:cubicBezTo>
                    <a:pt x="677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2107154" y="2630073"/>
              <a:ext cx="38438" cy="31166"/>
            </a:xfrm>
            <a:custGeom>
              <a:avLst/>
              <a:gdLst/>
              <a:ahLst/>
              <a:cxnLst/>
              <a:rect l="l" t="t" r="r" b="b"/>
              <a:pathLst>
                <a:path w="666" h="540" extrusionOk="0">
                  <a:moveTo>
                    <a:pt x="284" y="0"/>
                  </a:moveTo>
                  <a:cubicBezTo>
                    <a:pt x="224" y="0"/>
                    <a:pt x="161" y="21"/>
                    <a:pt x="102" y="69"/>
                  </a:cubicBezTo>
                  <a:cubicBezTo>
                    <a:pt x="1" y="183"/>
                    <a:pt x="1" y="349"/>
                    <a:pt x="102" y="463"/>
                  </a:cubicBezTo>
                  <a:cubicBezTo>
                    <a:pt x="160" y="514"/>
                    <a:pt x="230" y="540"/>
                    <a:pt x="300" y="540"/>
                  </a:cubicBezTo>
                  <a:cubicBezTo>
                    <a:pt x="370" y="540"/>
                    <a:pt x="440" y="514"/>
                    <a:pt x="497" y="463"/>
                  </a:cubicBezTo>
                  <a:cubicBezTo>
                    <a:pt x="666" y="255"/>
                    <a:pt x="494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2000612" y="252208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320" y="1"/>
                  </a:moveTo>
                  <a:cubicBezTo>
                    <a:pt x="250" y="1"/>
                    <a:pt x="177" y="32"/>
                    <a:pt x="115" y="106"/>
                  </a:cubicBezTo>
                  <a:cubicBezTo>
                    <a:pt x="0" y="208"/>
                    <a:pt x="0" y="386"/>
                    <a:pt x="115" y="488"/>
                  </a:cubicBezTo>
                  <a:cubicBezTo>
                    <a:pt x="166" y="545"/>
                    <a:pt x="236" y="574"/>
                    <a:pt x="306" y="574"/>
                  </a:cubicBezTo>
                  <a:cubicBezTo>
                    <a:pt x="376" y="574"/>
                    <a:pt x="446" y="545"/>
                    <a:pt x="497" y="488"/>
                  </a:cubicBezTo>
                  <a:cubicBezTo>
                    <a:pt x="728" y="295"/>
                    <a:pt x="537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1894012" y="2417392"/>
              <a:ext cx="39131" cy="31455"/>
            </a:xfrm>
            <a:custGeom>
              <a:avLst/>
              <a:gdLst/>
              <a:ahLst/>
              <a:cxnLst/>
              <a:rect l="l" t="t" r="r" b="b"/>
              <a:pathLst>
                <a:path w="678" h="545" extrusionOk="0">
                  <a:moveTo>
                    <a:pt x="295" y="0"/>
                  </a:moveTo>
                  <a:cubicBezTo>
                    <a:pt x="235" y="0"/>
                    <a:pt x="173" y="22"/>
                    <a:pt x="115" y="74"/>
                  </a:cubicBezTo>
                  <a:cubicBezTo>
                    <a:pt x="1" y="176"/>
                    <a:pt x="1" y="354"/>
                    <a:pt x="115" y="468"/>
                  </a:cubicBezTo>
                  <a:cubicBezTo>
                    <a:pt x="166" y="519"/>
                    <a:pt x="236" y="545"/>
                    <a:pt x="308" y="545"/>
                  </a:cubicBezTo>
                  <a:cubicBezTo>
                    <a:pt x="380" y="545"/>
                    <a:pt x="453" y="519"/>
                    <a:pt x="510" y="468"/>
                  </a:cubicBezTo>
                  <a:cubicBezTo>
                    <a:pt x="678" y="261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1788220" y="2310561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300" y="1"/>
                  </a:moveTo>
                  <a:cubicBezTo>
                    <a:pt x="234" y="1"/>
                    <a:pt x="168" y="25"/>
                    <a:pt x="115" y="78"/>
                  </a:cubicBezTo>
                  <a:cubicBezTo>
                    <a:pt x="0" y="193"/>
                    <a:pt x="0" y="358"/>
                    <a:pt x="115" y="473"/>
                  </a:cubicBezTo>
                  <a:cubicBezTo>
                    <a:pt x="169" y="531"/>
                    <a:pt x="236" y="557"/>
                    <a:pt x="302" y="557"/>
                  </a:cubicBezTo>
                  <a:cubicBezTo>
                    <a:pt x="440" y="557"/>
                    <a:pt x="573" y="445"/>
                    <a:pt x="573" y="282"/>
                  </a:cubicBezTo>
                  <a:cubicBezTo>
                    <a:pt x="573" y="109"/>
                    <a:pt x="438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1681620" y="2204423"/>
              <a:ext cx="33879" cy="31743"/>
            </a:xfrm>
            <a:custGeom>
              <a:avLst/>
              <a:gdLst/>
              <a:ahLst/>
              <a:cxnLst/>
              <a:rect l="l" t="t" r="r" b="b"/>
              <a:pathLst>
                <a:path w="587" h="550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66"/>
                  </a:cubicBezTo>
                  <a:cubicBezTo>
                    <a:pt x="169" y="524"/>
                    <a:pt x="238" y="549"/>
                    <a:pt x="306" y="549"/>
                  </a:cubicBezTo>
                  <a:cubicBezTo>
                    <a:pt x="447" y="549"/>
                    <a:pt x="587" y="43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1575828" y="2097823"/>
              <a:ext cx="33128" cy="32147"/>
            </a:xfrm>
            <a:custGeom>
              <a:avLst/>
              <a:gdLst/>
              <a:ahLst/>
              <a:cxnLst/>
              <a:rect l="l" t="t" r="r" b="b"/>
              <a:pathLst>
                <a:path w="574" h="557" extrusionOk="0">
                  <a:moveTo>
                    <a:pt x="298" y="1"/>
                  </a:moveTo>
                  <a:cubicBezTo>
                    <a:pt x="230" y="1"/>
                    <a:pt x="160" y="27"/>
                    <a:pt x="102" y="84"/>
                  </a:cubicBezTo>
                  <a:cubicBezTo>
                    <a:pt x="0" y="199"/>
                    <a:pt x="0" y="365"/>
                    <a:pt x="102" y="479"/>
                  </a:cubicBezTo>
                  <a:cubicBezTo>
                    <a:pt x="159" y="532"/>
                    <a:pt x="228" y="557"/>
                    <a:pt x="296" y="557"/>
                  </a:cubicBezTo>
                  <a:cubicBezTo>
                    <a:pt x="438" y="557"/>
                    <a:pt x="573" y="448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1470729" y="1991684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1" y="1"/>
                  </a:moveTo>
                  <a:cubicBezTo>
                    <a:pt x="128" y="1"/>
                    <a:pt x="0" y="128"/>
                    <a:pt x="0" y="281"/>
                  </a:cubicBezTo>
                  <a:cubicBezTo>
                    <a:pt x="0" y="434"/>
                    <a:pt x="128" y="548"/>
                    <a:pt x="281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1355991" y="1884218"/>
              <a:ext cx="42017" cy="33128"/>
            </a:xfrm>
            <a:custGeom>
              <a:avLst/>
              <a:gdLst/>
              <a:ahLst/>
              <a:cxnLst/>
              <a:rect l="l" t="t" r="r" b="b"/>
              <a:pathLst>
                <a:path w="728" h="574" extrusionOk="0">
                  <a:moveTo>
                    <a:pt x="408" y="0"/>
                  </a:moveTo>
                  <a:cubicBezTo>
                    <a:pt x="191" y="0"/>
                    <a:pt x="0" y="295"/>
                    <a:pt x="231" y="487"/>
                  </a:cubicBezTo>
                  <a:cubicBezTo>
                    <a:pt x="282" y="545"/>
                    <a:pt x="352" y="573"/>
                    <a:pt x="422" y="573"/>
                  </a:cubicBezTo>
                  <a:cubicBezTo>
                    <a:pt x="492" y="573"/>
                    <a:pt x="562" y="545"/>
                    <a:pt x="613" y="487"/>
                  </a:cubicBezTo>
                  <a:cubicBezTo>
                    <a:pt x="728" y="386"/>
                    <a:pt x="728" y="207"/>
                    <a:pt x="613" y="105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1249911" y="1777964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410" y="0"/>
                  </a:moveTo>
                  <a:cubicBezTo>
                    <a:pt x="189" y="0"/>
                    <a:pt x="0" y="292"/>
                    <a:pt x="223" y="495"/>
                  </a:cubicBezTo>
                  <a:cubicBezTo>
                    <a:pt x="280" y="546"/>
                    <a:pt x="350" y="571"/>
                    <a:pt x="420" y="571"/>
                  </a:cubicBezTo>
                  <a:cubicBezTo>
                    <a:pt x="490" y="571"/>
                    <a:pt x="560" y="546"/>
                    <a:pt x="618" y="495"/>
                  </a:cubicBezTo>
                  <a:cubicBezTo>
                    <a:pt x="719" y="380"/>
                    <a:pt x="719" y="215"/>
                    <a:pt x="618" y="100"/>
                  </a:cubicBezTo>
                  <a:cubicBezTo>
                    <a:pt x="553" y="30"/>
                    <a:pt x="480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2332012" y="3044065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16" y="1"/>
                    <a:pt x="1" y="128"/>
                    <a:pt x="1" y="281"/>
                  </a:cubicBezTo>
                  <a:cubicBezTo>
                    <a:pt x="1" y="434"/>
                    <a:pt x="116" y="548"/>
                    <a:pt x="268" y="548"/>
                  </a:cubicBezTo>
                  <a:cubicBezTo>
                    <a:pt x="421" y="548"/>
                    <a:pt x="548" y="434"/>
                    <a:pt x="548" y="281"/>
                  </a:cubicBezTo>
                  <a:cubicBezTo>
                    <a:pt x="548" y="128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2224027" y="2938446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7" y="0"/>
                  </a:moveTo>
                  <a:cubicBezTo>
                    <a:pt x="226" y="0"/>
                    <a:pt x="162" y="22"/>
                    <a:pt x="102" y="74"/>
                  </a:cubicBezTo>
                  <a:cubicBezTo>
                    <a:pt x="0" y="175"/>
                    <a:pt x="0" y="354"/>
                    <a:pt x="102" y="456"/>
                  </a:cubicBezTo>
                  <a:cubicBezTo>
                    <a:pt x="159" y="513"/>
                    <a:pt x="229" y="542"/>
                    <a:pt x="299" y="542"/>
                  </a:cubicBezTo>
                  <a:cubicBezTo>
                    <a:pt x="369" y="542"/>
                    <a:pt x="439" y="513"/>
                    <a:pt x="497" y="456"/>
                  </a:cubicBezTo>
                  <a:cubicBezTo>
                    <a:pt x="664" y="258"/>
                    <a:pt x="496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2117427" y="2832134"/>
              <a:ext cx="39015" cy="31224"/>
            </a:xfrm>
            <a:custGeom>
              <a:avLst/>
              <a:gdLst/>
              <a:ahLst/>
              <a:cxnLst/>
              <a:rect l="l" t="t" r="r" b="b"/>
              <a:pathLst>
                <a:path w="676" h="541" extrusionOk="0">
                  <a:moveTo>
                    <a:pt x="292" y="1"/>
                  </a:moveTo>
                  <a:cubicBezTo>
                    <a:pt x="233" y="1"/>
                    <a:pt x="172" y="21"/>
                    <a:pt x="115" y="69"/>
                  </a:cubicBezTo>
                  <a:cubicBezTo>
                    <a:pt x="1" y="184"/>
                    <a:pt x="1" y="349"/>
                    <a:pt x="115" y="464"/>
                  </a:cubicBezTo>
                  <a:cubicBezTo>
                    <a:pt x="166" y="515"/>
                    <a:pt x="236" y="540"/>
                    <a:pt x="306" y="540"/>
                  </a:cubicBezTo>
                  <a:cubicBezTo>
                    <a:pt x="376" y="540"/>
                    <a:pt x="446" y="515"/>
                    <a:pt x="497" y="464"/>
                  </a:cubicBezTo>
                  <a:cubicBezTo>
                    <a:pt x="676" y="256"/>
                    <a:pt x="499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2011635" y="2724207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07" y="1"/>
                  </a:moveTo>
                  <a:cubicBezTo>
                    <a:pt x="237" y="1"/>
                    <a:pt x="164" y="31"/>
                    <a:pt x="102" y="106"/>
                  </a:cubicBezTo>
                  <a:cubicBezTo>
                    <a:pt x="0" y="208"/>
                    <a:pt x="0" y="386"/>
                    <a:pt x="102" y="488"/>
                  </a:cubicBezTo>
                  <a:cubicBezTo>
                    <a:pt x="153" y="545"/>
                    <a:pt x="223" y="574"/>
                    <a:pt x="295" y="574"/>
                  </a:cubicBezTo>
                  <a:cubicBezTo>
                    <a:pt x="366" y="574"/>
                    <a:pt x="439" y="545"/>
                    <a:pt x="497" y="488"/>
                  </a:cubicBezTo>
                  <a:cubicBezTo>
                    <a:pt x="718" y="295"/>
                    <a:pt x="52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1905036" y="2619453"/>
              <a:ext cx="38438" cy="31512"/>
            </a:xfrm>
            <a:custGeom>
              <a:avLst/>
              <a:gdLst/>
              <a:ahLst/>
              <a:cxnLst/>
              <a:rect l="l" t="t" r="r" b="b"/>
              <a:pathLst>
                <a:path w="666" h="546" extrusionOk="0">
                  <a:moveTo>
                    <a:pt x="287" y="1"/>
                  </a:moveTo>
                  <a:cubicBezTo>
                    <a:pt x="227" y="1"/>
                    <a:pt x="163" y="23"/>
                    <a:pt x="103" y="74"/>
                  </a:cubicBezTo>
                  <a:cubicBezTo>
                    <a:pt x="1" y="176"/>
                    <a:pt x="1" y="354"/>
                    <a:pt x="103" y="469"/>
                  </a:cubicBezTo>
                  <a:cubicBezTo>
                    <a:pt x="160" y="520"/>
                    <a:pt x="230" y="545"/>
                    <a:pt x="300" y="545"/>
                  </a:cubicBezTo>
                  <a:cubicBezTo>
                    <a:pt x="370" y="545"/>
                    <a:pt x="440" y="520"/>
                    <a:pt x="497" y="469"/>
                  </a:cubicBezTo>
                  <a:cubicBezTo>
                    <a:pt x="665" y="262"/>
                    <a:pt x="496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1798493" y="2511526"/>
              <a:ext cx="42190" cy="32898"/>
            </a:xfrm>
            <a:custGeom>
              <a:avLst/>
              <a:gdLst/>
              <a:ahLst/>
              <a:cxnLst/>
              <a:rect l="l" t="t" r="r" b="b"/>
              <a:pathLst>
                <a:path w="731" h="570" extrusionOk="0">
                  <a:moveTo>
                    <a:pt x="314" y="0"/>
                  </a:moveTo>
                  <a:cubicBezTo>
                    <a:pt x="246" y="0"/>
                    <a:pt x="175" y="29"/>
                    <a:pt x="115" y="98"/>
                  </a:cubicBezTo>
                  <a:cubicBezTo>
                    <a:pt x="0" y="213"/>
                    <a:pt x="0" y="378"/>
                    <a:pt x="115" y="493"/>
                  </a:cubicBezTo>
                  <a:cubicBezTo>
                    <a:pt x="166" y="544"/>
                    <a:pt x="236" y="569"/>
                    <a:pt x="306" y="569"/>
                  </a:cubicBezTo>
                  <a:cubicBezTo>
                    <a:pt x="376" y="569"/>
                    <a:pt x="446" y="544"/>
                    <a:pt x="497" y="493"/>
                  </a:cubicBezTo>
                  <a:cubicBezTo>
                    <a:pt x="730" y="298"/>
                    <a:pt x="533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1692644" y="2407061"/>
              <a:ext cx="38438" cy="31339"/>
            </a:xfrm>
            <a:custGeom>
              <a:avLst/>
              <a:gdLst/>
              <a:ahLst/>
              <a:cxnLst/>
              <a:rect l="l" t="t" r="r" b="b"/>
              <a:pathLst>
                <a:path w="666" h="543" extrusionOk="0">
                  <a:moveTo>
                    <a:pt x="283" y="1"/>
                  </a:moveTo>
                  <a:cubicBezTo>
                    <a:pt x="223" y="1"/>
                    <a:pt x="160" y="23"/>
                    <a:pt x="103" y="74"/>
                  </a:cubicBezTo>
                  <a:cubicBezTo>
                    <a:pt x="1" y="176"/>
                    <a:pt x="1" y="355"/>
                    <a:pt x="103" y="456"/>
                  </a:cubicBezTo>
                  <a:cubicBezTo>
                    <a:pt x="154" y="514"/>
                    <a:pt x="224" y="542"/>
                    <a:pt x="295" y="542"/>
                  </a:cubicBezTo>
                  <a:cubicBezTo>
                    <a:pt x="367" y="542"/>
                    <a:pt x="440" y="514"/>
                    <a:pt x="497" y="456"/>
                  </a:cubicBezTo>
                  <a:cubicBezTo>
                    <a:pt x="665" y="259"/>
                    <a:pt x="489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86102" y="2300346"/>
              <a:ext cx="39073" cy="31108"/>
            </a:xfrm>
            <a:custGeom>
              <a:avLst/>
              <a:gdLst/>
              <a:ahLst/>
              <a:cxnLst/>
              <a:rect l="l" t="t" r="r" b="b"/>
              <a:pathLst>
                <a:path w="677" h="539" extrusionOk="0">
                  <a:moveTo>
                    <a:pt x="306" y="1"/>
                  </a:moveTo>
                  <a:cubicBezTo>
                    <a:pt x="236" y="1"/>
                    <a:pt x="166" y="26"/>
                    <a:pt x="115" y="77"/>
                  </a:cubicBezTo>
                  <a:cubicBezTo>
                    <a:pt x="1" y="192"/>
                    <a:pt x="1" y="357"/>
                    <a:pt x="115" y="472"/>
                  </a:cubicBezTo>
                  <a:cubicBezTo>
                    <a:pt x="170" y="519"/>
                    <a:pt x="230" y="539"/>
                    <a:pt x="288" y="539"/>
                  </a:cubicBezTo>
                  <a:cubicBezTo>
                    <a:pt x="497" y="539"/>
                    <a:pt x="677" y="277"/>
                    <a:pt x="497" y="77"/>
                  </a:cubicBezTo>
                  <a:cubicBezTo>
                    <a:pt x="446" y="26"/>
                    <a:pt x="376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1481002" y="2193803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48"/>
                    <a:pt x="281" y="548"/>
                  </a:cubicBezTo>
                  <a:cubicBezTo>
                    <a:pt x="434" y="548"/>
                    <a:pt x="561" y="433"/>
                    <a:pt x="561" y="280"/>
                  </a:cubicBezTo>
                  <a:cubicBezTo>
                    <a:pt x="561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1375210" y="2087203"/>
              <a:ext cx="31628" cy="32436"/>
            </a:xfrm>
            <a:custGeom>
              <a:avLst/>
              <a:gdLst/>
              <a:ahLst/>
              <a:cxnLst/>
              <a:rect l="l" t="t" r="r" b="b"/>
              <a:pathLst>
                <a:path w="548" h="562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61"/>
                    <a:pt x="280" y="561"/>
                  </a:cubicBezTo>
                  <a:cubicBezTo>
                    <a:pt x="420" y="561"/>
                    <a:pt x="548" y="434"/>
                    <a:pt x="548" y="281"/>
                  </a:cubicBezTo>
                  <a:cubicBezTo>
                    <a:pt x="548" y="128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1263474" y="1981411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28" y="0"/>
                    <a:pt x="1" y="293"/>
                    <a:pt x="179" y="472"/>
                  </a:cubicBezTo>
                  <a:cubicBezTo>
                    <a:pt x="230" y="522"/>
                    <a:pt x="300" y="548"/>
                    <a:pt x="370" y="548"/>
                  </a:cubicBezTo>
                  <a:cubicBezTo>
                    <a:pt x="440" y="548"/>
                    <a:pt x="510" y="522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1156932" y="1874868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8" y="0"/>
                    <a:pt x="0" y="293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2235743" y="3139641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0"/>
                    <a:pt x="281" y="560"/>
                  </a:cubicBezTo>
                  <a:cubicBezTo>
                    <a:pt x="434" y="560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2124065" y="3033792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28" y="1"/>
                    <a:pt x="0" y="293"/>
                    <a:pt x="179" y="472"/>
                  </a:cubicBezTo>
                  <a:cubicBezTo>
                    <a:pt x="230" y="523"/>
                    <a:pt x="300" y="548"/>
                    <a:pt x="371" y="548"/>
                  </a:cubicBezTo>
                  <a:cubicBezTo>
                    <a:pt x="443" y="548"/>
                    <a:pt x="516" y="523"/>
                    <a:pt x="573" y="472"/>
                  </a:cubicBezTo>
                  <a:cubicBezTo>
                    <a:pt x="739" y="293"/>
                    <a:pt x="624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2021909" y="2926326"/>
              <a:ext cx="41497" cy="33128"/>
            </a:xfrm>
            <a:custGeom>
              <a:avLst/>
              <a:gdLst/>
              <a:ahLst/>
              <a:cxnLst/>
              <a:rect l="l" t="t" r="r" b="b"/>
              <a:pathLst>
                <a:path w="719" h="574" extrusionOk="0">
                  <a:moveTo>
                    <a:pt x="313" y="0"/>
                  </a:moveTo>
                  <a:cubicBezTo>
                    <a:pt x="242" y="0"/>
                    <a:pt x="167" y="31"/>
                    <a:pt x="102" y="105"/>
                  </a:cubicBezTo>
                  <a:cubicBezTo>
                    <a:pt x="0" y="207"/>
                    <a:pt x="0" y="385"/>
                    <a:pt x="102" y="487"/>
                  </a:cubicBezTo>
                  <a:cubicBezTo>
                    <a:pt x="160" y="545"/>
                    <a:pt x="230" y="573"/>
                    <a:pt x="300" y="573"/>
                  </a:cubicBezTo>
                  <a:cubicBezTo>
                    <a:pt x="370" y="573"/>
                    <a:pt x="440" y="545"/>
                    <a:pt x="497" y="487"/>
                  </a:cubicBezTo>
                  <a:cubicBezTo>
                    <a:pt x="719" y="295"/>
                    <a:pt x="532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1915367" y="2820995"/>
              <a:ext cx="33821" cy="31743"/>
            </a:xfrm>
            <a:custGeom>
              <a:avLst/>
              <a:gdLst/>
              <a:ahLst/>
              <a:cxnLst/>
              <a:rect l="l" t="t" r="r" b="b"/>
              <a:pathLst>
                <a:path w="586" h="550" extrusionOk="0">
                  <a:moveTo>
                    <a:pt x="305" y="0"/>
                  </a:moveTo>
                  <a:cubicBezTo>
                    <a:pt x="237" y="0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7" y="550"/>
                    <a:pt x="305" y="550"/>
                  </a:cubicBezTo>
                  <a:cubicBezTo>
                    <a:pt x="446" y="550"/>
                    <a:pt x="586" y="438"/>
                    <a:pt x="586" y="275"/>
                  </a:cubicBezTo>
                  <a:cubicBezTo>
                    <a:pt x="586" y="112"/>
                    <a:pt x="446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1809517" y="2714741"/>
              <a:ext cx="33128" cy="31801"/>
            </a:xfrm>
            <a:custGeom>
              <a:avLst/>
              <a:gdLst/>
              <a:ahLst/>
              <a:cxnLst/>
              <a:rect l="l" t="t" r="r" b="b"/>
              <a:pathLst>
                <a:path w="574" h="551" extrusionOk="0">
                  <a:moveTo>
                    <a:pt x="298" y="1"/>
                  </a:moveTo>
                  <a:cubicBezTo>
                    <a:pt x="230" y="1"/>
                    <a:pt x="160" y="25"/>
                    <a:pt x="102" y="79"/>
                  </a:cubicBezTo>
                  <a:cubicBezTo>
                    <a:pt x="0" y="193"/>
                    <a:pt x="0" y="359"/>
                    <a:pt x="102" y="473"/>
                  </a:cubicBezTo>
                  <a:cubicBezTo>
                    <a:pt x="160" y="527"/>
                    <a:pt x="229" y="551"/>
                    <a:pt x="296" y="551"/>
                  </a:cubicBezTo>
                  <a:cubicBezTo>
                    <a:pt x="439" y="551"/>
                    <a:pt x="573" y="443"/>
                    <a:pt x="573" y="270"/>
                  </a:cubicBezTo>
                  <a:cubicBezTo>
                    <a:pt x="573" y="106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1702975" y="2608603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302" y="1"/>
                  </a:moveTo>
                  <a:cubicBezTo>
                    <a:pt x="236" y="1"/>
                    <a:pt x="168" y="26"/>
                    <a:pt x="115" y="84"/>
                  </a:cubicBezTo>
                  <a:cubicBezTo>
                    <a:pt x="0" y="186"/>
                    <a:pt x="0" y="364"/>
                    <a:pt x="115" y="466"/>
                  </a:cubicBezTo>
                  <a:cubicBezTo>
                    <a:pt x="168" y="524"/>
                    <a:pt x="236" y="550"/>
                    <a:pt x="302" y="550"/>
                  </a:cubicBezTo>
                  <a:cubicBezTo>
                    <a:pt x="440" y="550"/>
                    <a:pt x="573" y="438"/>
                    <a:pt x="573" y="275"/>
                  </a:cubicBezTo>
                  <a:cubicBezTo>
                    <a:pt x="573" y="112"/>
                    <a:pt x="440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1596375" y="2502061"/>
              <a:ext cx="33879" cy="32090"/>
            </a:xfrm>
            <a:custGeom>
              <a:avLst/>
              <a:gdLst/>
              <a:ahLst/>
              <a:cxnLst/>
              <a:rect l="l" t="t" r="r" b="b"/>
              <a:pathLst>
                <a:path w="587" h="556" extrusionOk="0">
                  <a:moveTo>
                    <a:pt x="306" y="0"/>
                  </a:moveTo>
                  <a:cubicBezTo>
                    <a:pt x="238" y="0"/>
                    <a:pt x="169" y="26"/>
                    <a:pt x="115" y="84"/>
                  </a:cubicBezTo>
                  <a:cubicBezTo>
                    <a:pt x="1" y="186"/>
                    <a:pt x="1" y="364"/>
                    <a:pt x="115" y="478"/>
                  </a:cubicBezTo>
                  <a:cubicBezTo>
                    <a:pt x="169" y="532"/>
                    <a:pt x="236" y="556"/>
                    <a:pt x="304" y="556"/>
                  </a:cubicBezTo>
                  <a:cubicBezTo>
                    <a:pt x="446" y="556"/>
                    <a:pt x="587" y="448"/>
                    <a:pt x="587" y="275"/>
                  </a:cubicBezTo>
                  <a:cubicBezTo>
                    <a:pt x="587" y="111"/>
                    <a:pt x="44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1489833" y="2395807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09" y="1"/>
                  </a:moveTo>
                  <a:cubicBezTo>
                    <a:pt x="241" y="1"/>
                    <a:pt x="172" y="25"/>
                    <a:pt x="115" y="78"/>
                  </a:cubicBezTo>
                  <a:cubicBezTo>
                    <a:pt x="0" y="193"/>
                    <a:pt x="0" y="359"/>
                    <a:pt x="115" y="473"/>
                  </a:cubicBezTo>
                  <a:cubicBezTo>
                    <a:pt x="173" y="531"/>
                    <a:pt x="243" y="557"/>
                    <a:pt x="311" y="557"/>
                  </a:cubicBezTo>
                  <a:cubicBezTo>
                    <a:pt x="453" y="557"/>
                    <a:pt x="586" y="446"/>
                    <a:pt x="586" y="282"/>
                  </a:cubicBezTo>
                  <a:cubicBezTo>
                    <a:pt x="586" y="109"/>
                    <a:pt x="451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1277441" y="21830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1171591" y="2077103"/>
              <a:ext cx="33128" cy="31916"/>
            </a:xfrm>
            <a:custGeom>
              <a:avLst/>
              <a:gdLst/>
              <a:ahLst/>
              <a:cxnLst/>
              <a:rect l="l" t="t" r="r" b="b"/>
              <a:pathLst>
                <a:path w="574" h="553" extrusionOk="0">
                  <a:moveTo>
                    <a:pt x="304" y="1"/>
                  </a:moveTo>
                  <a:cubicBezTo>
                    <a:pt x="234" y="1"/>
                    <a:pt x="162" y="27"/>
                    <a:pt x="103" y="87"/>
                  </a:cubicBezTo>
                  <a:cubicBezTo>
                    <a:pt x="1" y="189"/>
                    <a:pt x="1" y="367"/>
                    <a:pt x="103" y="469"/>
                  </a:cubicBezTo>
                  <a:cubicBezTo>
                    <a:pt x="161" y="527"/>
                    <a:pt x="231" y="552"/>
                    <a:pt x="299" y="552"/>
                  </a:cubicBezTo>
                  <a:cubicBezTo>
                    <a:pt x="440" y="552"/>
                    <a:pt x="574" y="441"/>
                    <a:pt x="574" y="278"/>
                  </a:cubicBezTo>
                  <a:cubicBezTo>
                    <a:pt x="574" y="108"/>
                    <a:pt x="4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1058354" y="1969464"/>
              <a:ext cx="45653" cy="32436"/>
            </a:xfrm>
            <a:custGeom>
              <a:avLst/>
              <a:gdLst/>
              <a:ahLst/>
              <a:cxnLst/>
              <a:rect l="l" t="t" r="r" b="b"/>
              <a:pathLst>
                <a:path w="791" h="562" extrusionOk="0">
                  <a:moveTo>
                    <a:pt x="408" y="0"/>
                  </a:moveTo>
                  <a:cubicBezTo>
                    <a:pt x="191" y="0"/>
                    <a:pt x="0" y="295"/>
                    <a:pt x="231" y="488"/>
                  </a:cubicBezTo>
                  <a:cubicBezTo>
                    <a:pt x="289" y="539"/>
                    <a:pt x="351" y="561"/>
                    <a:pt x="411" y="561"/>
                  </a:cubicBezTo>
                  <a:cubicBezTo>
                    <a:pt x="617" y="561"/>
                    <a:pt x="791" y="303"/>
                    <a:pt x="613" y="106"/>
                  </a:cubicBezTo>
                  <a:cubicBezTo>
                    <a:pt x="551" y="31"/>
                    <a:pt x="478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2140225" y="3235910"/>
              <a:ext cx="31686" cy="31628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81" y="0"/>
                  </a:moveTo>
                  <a:cubicBezTo>
                    <a:pt x="128" y="0"/>
                    <a:pt x="1" y="115"/>
                    <a:pt x="1" y="268"/>
                  </a:cubicBezTo>
                  <a:cubicBezTo>
                    <a:pt x="1" y="420"/>
                    <a:pt x="128" y="548"/>
                    <a:pt x="281" y="548"/>
                  </a:cubicBezTo>
                  <a:cubicBezTo>
                    <a:pt x="421" y="548"/>
                    <a:pt x="548" y="420"/>
                    <a:pt x="548" y="268"/>
                  </a:cubicBezTo>
                  <a:cubicBezTo>
                    <a:pt x="548" y="115"/>
                    <a:pt x="42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2033683" y="3129310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80" y="1"/>
                  </a:moveTo>
                  <a:cubicBezTo>
                    <a:pt x="127" y="1"/>
                    <a:pt x="0" y="128"/>
                    <a:pt x="0" y="281"/>
                  </a:cubicBezTo>
                  <a:cubicBezTo>
                    <a:pt x="0" y="434"/>
                    <a:pt x="127" y="548"/>
                    <a:pt x="280" y="548"/>
                  </a:cubicBezTo>
                  <a:cubicBezTo>
                    <a:pt x="433" y="548"/>
                    <a:pt x="548" y="434"/>
                    <a:pt x="548" y="281"/>
                  </a:cubicBezTo>
                  <a:cubicBezTo>
                    <a:pt x="548" y="128"/>
                    <a:pt x="433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1926390" y="3023691"/>
              <a:ext cx="38380" cy="31282"/>
            </a:xfrm>
            <a:custGeom>
              <a:avLst/>
              <a:gdLst/>
              <a:ahLst/>
              <a:cxnLst/>
              <a:rect l="l" t="t" r="r" b="b"/>
              <a:pathLst>
                <a:path w="665" h="542" extrusionOk="0">
                  <a:moveTo>
                    <a:pt x="282" y="0"/>
                  </a:moveTo>
                  <a:cubicBezTo>
                    <a:pt x="222" y="0"/>
                    <a:pt x="159" y="22"/>
                    <a:pt x="102" y="74"/>
                  </a:cubicBezTo>
                  <a:cubicBezTo>
                    <a:pt x="0" y="176"/>
                    <a:pt x="0" y="354"/>
                    <a:pt x="102" y="456"/>
                  </a:cubicBezTo>
                  <a:cubicBezTo>
                    <a:pt x="153" y="513"/>
                    <a:pt x="223" y="542"/>
                    <a:pt x="295" y="542"/>
                  </a:cubicBezTo>
                  <a:cubicBezTo>
                    <a:pt x="366" y="542"/>
                    <a:pt x="439" y="513"/>
                    <a:pt x="497" y="456"/>
                  </a:cubicBezTo>
                  <a:cubicBezTo>
                    <a:pt x="664" y="258"/>
                    <a:pt x="488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1819790" y="2915591"/>
              <a:ext cx="41555" cy="33013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10" y="1"/>
                  </a:moveTo>
                  <a:cubicBezTo>
                    <a:pt x="240" y="1"/>
                    <a:pt x="167" y="30"/>
                    <a:pt x="103" y="100"/>
                  </a:cubicBezTo>
                  <a:cubicBezTo>
                    <a:pt x="1" y="215"/>
                    <a:pt x="1" y="380"/>
                    <a:pt x="103" y="495"/>
                  </a:cubicBezTo>
                  <a:cubicBezTo>
                    <a:pt x="160" y="546"/>
                    <a:pt x="230" y="571"/>
                    <a:pt x="300" y="571"/>
                  </a:cubicBezTo>
                  <a:cubicBezTo>
                    <a:pt x="370" y="571"/>
                    <a:pt x="440" y="546"/>
                    <a:pt x="497" y="495"/>
                  </a:cubicBezTo>
                  <a:cubicBezTo>
                    <a:pt x="720" y="292"/>
                    <a:pt x="531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1713248" y="2811299"/>
              <a:ext cx="38958" cy="31282"/>
            </a:xfrm>
            <a:custGeom>
              <a:avLst/>
              <a:gdLst/>
              <a:ahLst/>
              <a:cxnLst/>
              <a:rect l="l" t="t" r="r" b="b"/>
              <a:pathLst>
                <a:path w="675" h="542" extrusionOk="0">
                  <a:moveTo>
                    <a:pt x="295" y="0"/>
                  </a:moveTo>
                  <a:cubicBezTo>
                    <a:pt x="235" y="0"/>
                    <a:pt x="172" y="22"/>
                    <a:pt x="115" y="74"/>
                  </a:cubicBezTo>
                  <a:cubicBezTo>
                    <a:pt x="0" y="176"/>
                    <a:pt x="0" y="354"/>
                    <a:pt x="115" y="456"/>
                  </a:cubicBezTo>
                  <a:cubicBezTo>
                    <a:pt x="166" y="513"/>
                    <a:pt x="236" y="542"/>
                    <a:pt x="306" y="542"/>
                  </a:cubicBezTo>
                  <a:cubicBezTo>
                    <a:pt x="376" y="542"/>
                    <a:pt x="446" y="513"/>
                    <a:pt x="497" y="456"/>
                  </a:cubicBezTo>
                  <a:cubicBezTo>
                    <a:pt x="675" y="259"/>
                    <a:pt x="501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1603647" y="2704699"/>
              <a:ext cx="42190" cy="30589"/>
            </a:xfrm>
            <a:custGeom>
              <a:avLst/>
              <a:gdLst/>
              <a:ahLst/>
              <a:cxnLst/>
              <a:rect l="l" t="t" r="r" b="b"/>
              <a:pathLst>
                <a:path w="731" h="530" extrusionOk="0">
                  <a:moveTo>
                    <a:pt x="377" y="1"/>
                  </a:moveTo>
                  <a:cubicBezTo>
                    <a:pt x="168" y="1"/>
                    <a:pt x="0" y="259"/>
                    <a:pt x="168" y="456"/>
                  </a:cubicBezTo>
                  <a:cubicBezTo>
                    <a:pt x="225" y="508"/>
                    <a:pt x="288" y="530"/>
                    <a:pt x="348" y="530"/>
                  </a:cubicBezTo>
                  <a:cubicBezTo>
                    <a:pt x="554" y="530"/>
                    <a:pt x="730" y="272"/>
                    <a:pt x="562" y="74"/>
                  </a:cubicBezTo>
                  <a:cubicBezTo>
                    <a:pt x="502" y="23"/>
                    <a:pt x="438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1497163" y="2598445"/>
              <a:ext cx="45249" cy="32551"/>
            </a:xfrm>
            <a:custGeom>
              <a:avLst/>
              <a:gdLst/>
              <a:ahLst/>
              <a:cxnLst/>
              <a:rect l="l" t="t" r="r" b="b"/>
              <a:pathLst>
                <a:path w="784" h="564" extrusionOk="0">
                  <a:moveTo>
                    <a:pt x="385" y="1"/>
                  </a:moveTo>
                  <a:cubicBezTo>
                    <a:pt x="177" y="1"/>
                    <a:pt x="0" y="255"/>
                    <a:pt x="179" y="464"/>
                  </a:cubicBezTo>
                  <a:cubicBezTo>
                    <a:pt x="240" y="534"/>
                    <a:pt x="311" y="563"/>
                    <a:pt x="379" y="563"/>
                  </a:cubicBezTo>
                  <a:cubicBezTo>
                    <a:pt x="595" y="563"/>
                    <a:pt x="784" y="272"/>
                    <a:pt x="561" y="69"/>
                  </a:cubicBezTo>
                  <a:cubicBezTo>
                    <a:pt x="505" y="21"/>
                    <a:pt x="444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1396507" y="2491441"/>
              <a:ext cx="31628" cy="31628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8" y="0"/>
                  </a:moveTo>
                  <a:cubicBezTo>
                    <a:pt x="115" y="0"/>
                    <a:pt x="0" y="128"/>
                    <a:pt x="0" y="280"/>
                  </a:cubicBezTo>
                  <a:cubicBezTo>
                    <a:pt x="0" y="433"/>
                    <a:pt x="115" y="548"/>
                    <a:pt x="268" y="548"/>
                  </a:cubicBezTo>
                  <a:cubicBezTo>
                    <a:pt x="421" y="548"/>
                    <a:pt x="548" y="433"/>
                    <a:pt x="548" y="280"/>
                  </a:cubicBezTo>
                  <a:cubicBezTo>
                    <a:pt x="548" y="128"/>
                    <a:pt x="421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1289907" y="2385591"/>
              <a:ext cx="31686" cy="31686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68" y="1"/>
                  </a:moveTo>
                  <a:cubicBezTo>
                    <a:pt x="128" y="1"/>
                    <a:pt x="1" y="115"/>
                    <a:pt x="1" y="268"/>
                  </a:cubicBezTo>
                  <a:cubicBezTo>
                    <a:pt x="1" y="421"/>
                    <a:pt x="128" y="548"/>
                    <a:pt x="268" y="548"/>
                  </a:cubicBezTo>
                  <a:cubicBezTo>
                    <a:pt x="421" y="548"/>
                    <a:pt x="549" y="421"/>
                    <a:pt x="549" y="268"/>
                  </a:cubicBezTo>
                  <a:cubicBezTo>
                    <a:pt x="549" y="115"/>
                    <a:pt x="421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1178171" y="2279568"/>
              <a:ext cx="45826" cy="32494"/>
            </a:xfrm>
            <a:custGeom>
              <a:avLst/>
              <a:gdLst/>
              <a:ahLst/>
              <a:cxnLst/>
              <a:rect l="l" t="t" r="r" b="b"/>
              <a:pathLst>
                <a:path w="794" h="563" extrusionOk="0">
                  <a:moveTo>
                    <a:pt x="389" y="1"/>
                  </a:moveTo>
                  <a:cubicBezTo>
                    <a:pt x="180" y="1"/>
                    <a:pt x="0" y="263"/>
                    <a:pt x="180" y="463"/>
                  </a:cubicBezTo>
                  <a:cubicBezTo>
                    <a:pt x="241" y="533"/>
                    <a:pt x="313" y="562"/>
                    <a:pt x="382" y="562"/>
                  </a:cubicBezTo>
                  <a:cubicBezTo>
                    <a:pt x="600" y="562"/>
                    <a:pt x="794" y="271"/>
                    <a:pt x="562" y="68"/>
                  </a:cubicBezTo>
                  <a:cubicBezTo>
                    <a:pt x="507" y="21"/>
                    <a:pt x="447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1071686" y="2172506"/>
              <a:ext cx="42651" cy="32205"/>
            </a:xfrm>
            <a:custGeom>
              <a:avLst/>
              <a:gdLst/>
              <a:ahLst/>
              <a:cxnLst/>
              <a:rect l="l" t="t" r="r" b="b"/>
              <a:pathLst>
                <a:path w="739" h="558" extrusionOk="0">
                  <a:moveTo>
                    <a:pt x="369" y="0"/>
                  </a:moveTo>
                  <a:cubicBezTo>
                    <a:pt x="127" y="0"/>
                    <a:pt x="0" y="306"/>
                    <a:pt x="178" y="471"/>
                  </a:cubicBezTo>
                  <a:cubicBezTo>
                    <a:pt x="229" y="528"/>
                    <a:pt x="299" y="557"/>
                    <a:pt x="371" y="557"/>
                  </a:cubicBezTo>
                  <a:cubicBezTo>
                    <a:pt x="443" y="557"/>
                    <a:pt x="516" y="528"/>
                    <a:pt x="573" y="471"/>
                  </a:cubicBezTo>
                  <a:cubicBezTo>
                    <a:pt x="739" y="306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0965837" y="2066656"/>
              <a:ext cx="42709" cy="31628"/>
            </a:xfrm>
            <a:custGeom>
              <a:avLst/>
              <a:gdLst/>
              <a:ahLst/>
              <a:cxnLst/>
              <a:rect l="l" t="t" r="r" b="b"/>
              <a:pathLst>
                <a:path w="740" h="548" extrusionOk="0">
                  <a:moveTo>
                    <a:pt x="370" y="0"/>
                  </a:moveTo>
                  <a:cubicBezTo>
                    <a:pt x="115" y="0"/>
                    <a:pt x="1" y="293"/>
                    <a:pt x="166" y="472"/>
                  </a:cubicBezTo>
                  <a:cubicBezTo>
                    <a:pt x="223" y="523"/>
                    <a:pt x="293" y="548"/>
                    <a:pt x="363" y="548"/>
                  </a:cubicBezTo>
                  <a:cubicBezTo>
                    <a:pt x="433" y="548"/>
                    <a:pt x="504" y="523"/>
                    <a:pt x="561" y="472"/>
                  </a:cubicBezTo>
                  <a:cubicBezTo>
                    <a:pt x="739" y="293"/>
                    <a:pt x="612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2044706" y="3331429"/>
              <a:ext cx="31628" cy="31686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8" y="1"/>
                  </a:moveTo>
                  <a:cubicBezTo>
                    <a:pt x="115" y="1"/>
                    <a:pt x="0" y="128"/>
                    <a:pt x="0" y="281"/>
                  </a:cubicBezTo>
                  <a:cubicBezTo>
                    <a:pt x="0" y="434"/>
                    <a:pt x="115" y="548"/>
                    <a:pt x="268" y="548"/>
                  </a:cubicBezTo>
                  <a:cubicBezTo>
                    <a:pt x="420" y="548"/>
                    <a:pt x="548" y="434"/>
                    <a:pt x="548" y="281"/>
                  </a:cubicBezTo>
                  <a:cubicBezTo>
                    <a:pt x="548" y="128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1938106" y="3224887"/>
              <a:ext cx="31686" cy="32378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281" y="0"/>
                  </a:moveTo>
                  <a:cubicBezTo>
                    <a:pt x="128" y="0"/>
                    <a:pt x="1" y="128"/>
                    <a:pt x="1" y="280"/>
                  </a:cubicBezTo>
                  <a:cubicBezTo>
                    <a:pt x="1" y="433"/>
                    <a:pt x="128" y="561"/>
                    <a:pt x="281" y="561"/>
                  </a:cubicBezTo>
                  <a:cubicBezTo>
                    <a:pt x="434" y="561"/>
                    <a:pt x="548" y="433"/>
                    <a:pt x="548" y="280"/>
                  </a:cubicBezTo>
                  <a:cubicBezTo>
                    <a:pt x="548" y="128"/>
                    <a:pt x="43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1826428" y="3119037"/>
              <a:ext cx="42651" cy="31686"/>
            </a:xfrm>
            <a:custGeom>
              <a:avLst/>
              <a:gdLst/>
              <a:ahLst/>
              <a:cxnLst/>
              <a:rect l="l" t="t" r="r" b="b"/>
              <a:pathLst>
                <a:path w="739" h="549" extrusionOk="0">
                  <a:moveTo>
                    <a:pt x="370" y="1"/>
                  </a:moveTo>
                  <a:cubicBezTo>
                    <a:pt x="115" y="1"/>
                    <a:pt x="0" y="294"/>
                    <a:pt x="179" y="472"/>
                  </a:cubicBezTo>
                  <a:cubicBezTo>
                    <a:pt x="230" y="523"/>
                    <a:pt x="300" y="548"/>
                    <a:pt x="370" y="548"/>
                  </a:cubicBezTo>
                  <a:cubicBezTo>
                    <a:pt x="440" y="548"/>
                    <a:pt x="510" y="523"/>
                    <a:pt x="561" y="472"/>
                  </a:cubicBezTo>
                  <a:cubicBezTo>
                    <a:pt x="739" y="294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11719885" y="3012495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36" y="522"/>
                    <a:pt x="306" y="548"/>
                    <a:pt x="376" y="548"/>
                  </a:cubicBezTo>
                  <a:cubicBezTo>
                    <a:pt x="446" y="548"/>
                    <a:pt x="516" y="522"/>
                    <a:pt x="573" y="471"/>
                  </a:cubicBezTo>
                  <a:cubicBezTo>
                    <a:pt x="739" y="293"/>
                    <a:pt x="624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1614036" y="2905894"/>
              <a:ext cx="42651" cy="32263"/>
            </a:xfrm>
            <a:custGeom>
              <a:avLst/>
              <a:gdLst/>
              <a:ahLst/>
              <a:cxnLst/>
              <a:rect l="l" t="t" r="r" b="b"/>
              <a:pathLst>
                <a:path w="739" h="559" extrusionOk="0">
                  <a:moveTo>
                    <a:pt x="370" y="1"/>
                  </a:moveTo>
                  <a:cubicBezTo>
                    <a:pt x="115" y="1"/>
                    <a:pt x="0" y="307"/>
                    <a:pt x="179" y="472"/>
                  </a:cubicBezTo>
                  <a:cubicBezTo>
                    <a:pt x="230" y="529"/>
                    <a:pt x="300" y="558"/>
                    <a:pt x="370" y="558"/>
                  </a:cubicBezTo>
                  <a:cubicBezTo>
                    <a:pt x="440" y="558"/>
                    <a:pt x="510" y="529"/>
                    <a:pt x="561" y="472"/>
                  </a:cubicBezTo>
                  <a:cubicBezTo>
                    <a:pt x="739" y="307"/>
                    <a:pt x="612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1507494" y="2800102"/>
              <a:ext cx="42651" cy="31628"/>
            </a:xfrm>
            <a:custGeom>
              <a:avLst/>
              <a:gdLst/>
              <a:ahLst/>
              <a:cxnLst/>
              <a:rect l="l" t="t" r="r" b="b"/>
              <a:pathLst>
                <a:path w="739" h="548" extrusionOk="0">
                  <a:moveTo>
                    <a:pt x="369" y="0"/>
                  </a:moveTo>
                  <a:cubicBezTo>
                    <a:pt x="127" y="0"/>
                    <a:pt x="0" y="293"/>
                    <a:pt x="178" y="471"/>
                  </a:cubicBezTo>
                  <a:cubicBezTo>
                    <a:pt x="229" y="522"/>
                    <a:pt x="299" y="548"/>
                    <a:pt x="369" y="548"/>
                  </a:cubicBezTo>
                  <a:cubicBezTo>
                    <a:pt x="439" y="548"/>
                    <a:pt x="509" y="522"/>
                    <a:pt x="560" y="471"/>
                  </a:cubicBezTo>
                  <a:cubicBezTo>
                    <a:pt x="739" y="293"/>
                    <a:pt x="611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405338" y="2693848"/>
              <a:ext cx="33128" cy="31743"/>
            </a:xfrm>
            <a:custGeom>
              <a:avLst/>
              <a:gdLst/>
              <a:ahLst/>
              <a:cxnLst/>
              <a:rect l="l" t="t" r="r" b="b"/>
              <a:pathLst>
                <a:path w="574" h="550" extrusionOk="0">
                  <a:moveTo>
                    <a:pt x="298" y="1"/>
                  </a:moveTo>
                  <a:cubicBezTo>
                    <a:pt x="230" y="1"/>
                    <a:pt x="160" y="26"/>
                    <a:pt x="102" y="84"/>
                  </a:cubicBezTo>
                  <a:cubicBezTo>
                    <a:pt x="0" y="186"/>
                    <a:pt x="0" y="364"/>
                    <a:pt x="102" y="466"/>
                  </a:cubicBezTo>
                  <a:cubicBezTo>
                    <a:pt x="160" y="524"/>
                    <a:pt x="230" y="550"/>
                    <a:pt x="298" y="550"/>
                  </a:cubicBezTo>
                  <a:cubicBezTo>
                    <a:pt x="440" y="550"/>
                    <a:pt x="573" y="439"/>
                    <a:pt x="573" y="275"/>
                  </a:cubicBezTo>
                  <a:cubicBezTo>
                    <a:pt x="573" y="112"/>
                    <a:pt x="440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300238" y="2587710"/>
              <a:ext cx="32378" cy="31628"/>
            </a:xfrm>
            <a:custGeom>
              <a:avLst/>
              <a:gdLst/>
              <a:ahLst/>
              <a:cxnLst/>
              <a:rect l="l" t="t" r="r" b="b"/>
              <a:pathLst>
                <a:path w="561" h="548" extrusionOk="0">
                  <a:moveTo>
                    <a:pt x="280" y="0"/>
                  </a:moveTo>
                  <a:cubicBezTo>
                    <a:pt x="128" y="0"/>
                    <a:pt x="0" y="115"/>
                    <a:pt x="0" y="268"/>
                  </a:cubicBezTo>
                  <a:cubicBezTo>
                    <a:pt x="0" y="421"/>
                    <a:pt x="128" y="548"/>
                    <a:pt x="280" y="548"/>
                  </a:cubicBezTo>
                  <a:cubicBezTo>
                    <a:pt x="433" y="548"/>
                    <a:pt x="561" y="421"/>
                    <a:pt x="561" y="268"/>
                  </a:cubicBezTo>
                  <a:cubicBezTo>
                    <a:pt x="561" y="115"/>
                    <a:pt x="43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0976110" y="2269237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0870203" y="2163099"/>
              <a:ext cx="45306" cy="32090"/>
            </a:xfrm>
            <a:custGeom>
              <a:avLst/>
              <a:gdLst/>
              <a:ahLst/>
              <a:cxnLst/>
              <a:rect l="l" t="t" r="r" b="b"/>
              <a:pathLst>
                <a:path w="785" h="556" extrusionOk="0">
                  <a:moveTo>
                    <a:pt x="377" y="0"/>
                  </a:moveTo>
                  <a:cubicBezTo>
                    <a:pt x="169" y="0"/>
                    <a:pt x="0" y="259"/>
                    <a:pt x="168" y="456"/>
                  </a:cubicBezTo>
                  <a:cubicBezTo>
                    <a:pt x="229" y="527"/>
                    <a:pt x="301" y="556"/>
                    <a:pt x="370" y="556"/>
                  </a:cubicBezTo>
                  <a:cubicBezTo>
                    <a:pt x="589" y="556"/>
                    <a:pt x="785" y="267"/>
                    <a:pt x="562" y="74"/>
                  </a:cubicBezTo>
                  <a:cubicBezTo>
                    <a:pt x="502" y="22"/>
                    <a:pt x="438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1388103" y="2289468"/>
              <a:ext cx="33879" cy="32147"/>
            </a:xfrm>
            <a:custGeom>
              <a:avLst/>
              <a:gdLst/>
              <a:ahLst/>
              <a:cxnLst/>
              <a:rect l="l" t="t" r="r" b="b"/>
              <a:pathLst>
                <a:path w="587" h="557" extrusionOk="0">
                  <a:moveTo>
                    <a:pt x="311" y="1"/>
                  </a:moveTo>
                  <a:cubicBezTo>
                    <a:pt x="243" y="1"/>
                    <a:pt x="173" y="27"/>
                    <a:pt x="115" y="84"/>
                  </a:cubicBezTo>
                  <a:cubicBezTo>
                    <a:pt x="1" y="199"/>
                    <a:pt x="1" y="365"/>
                    <a:pt x="115" y="479"/>
                  </a:cubicBezTo>
                  <a:cubicBezTo>
                    <a:pt x="172" y="532"/>
                    <a:pt x="241" y="557"/>
                    <a:pt x="309" y="557"/>
                  </a:cubicBezTo>
                  <a:cubicBezTo>
                    <a:pt x="451" y="557"/>
                    <a:pt x="586" y="448"/>
                    <a:pt x="586" y="275"/>
                  </a:cubicBezTo>
                  <a:cubicBezTo>
                    <a:pt x="586" y="112"/>
                    <a:pt x="453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075785" y="2385224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1165223" y="2491049"/>
              <a:ext cx="45883" cy="32436"/>
            </a:xfrm>
            <a:custGeom>
              <a:avLst/>
              <a:gdLst/>
              <a:ahLst/>
              <a:cxnLst/>
              <a:rect l="l" t="t" r="r" b="b"/>
              <a:pathLst>
                <a:path w="795" h="562" extrusionOk="0">
                  <a:moveTo>
                    <a:pt x="385" y="0"/>
                  </a:moveTo>
                  <a:cubicBezTo>
                    <a:pt x="177" y="0"/>
                    <a:pt x="1" y="255"/>
                    <a:pt x="179" y="463"/>
                  </a:cubicBezTo>
                  <a:cubicBezTo>
                    <a:pt x="239" y="533"/>
                    <a:pt x="310" y="561"/>
                    <a:pt x="378" y="561"/>
                  </a:cubicBezTo>
                  <a:cubicBezTo>
                    <a:pt x="597" y="561"/>
                    <a:pt x="794" y="263"/>
                    <a:pt x="561" y="69"/>
                  </a:cubicBezTo>
                  <a:cubicBezTo>
                    <a:pt x="505" y="21"/>
                    <a:pt x="444" y="0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17"/>
          <p:cNvGrpSpPr/>
          <p:nvPr/>
        </p:nvGrpSpPr>
        <p:grpSpPr>
          <a:xfrm>
            <a:off x="6716033" y="4491339"/>
            <a:ext cx="1325702" cy="1389752"/>
            <a:chOff x="4491100" y="4622475"/>
            <a:chExt cx="1011600" cy="1060475"/>
          </a:xfrm>
        </p:grpSpPr>
        <p:sp>
          <p:nvSpPr>
            <p:cNvPr id="858" name="Google Shape;858;p1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9" name="Google Shape;859;p17"/>
            <p:cNvPicPr preferRelativeResize="0"/>
            <p:nvPr/>
          </p:nvPicPr>
          <p:blipFill rotWithShape="1">
            <a:blip r:embed="rId2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860" name="Google Shape;860;p17"/>
          <p:cNvGrpSpPr/>
          <p:nvPr/>
        </p:nvGrpSpPr>
        <p:grpSpPr>
          <a:xfrm>
            <a:off x="7812759" y="3986997"/>
            <a:ext cx="308400" cy="504351"/>
            <a:chOff x="6971459" y="3986997"/>
            <a:chExt cx="308400" cy="504351"/>
          </a:xfrm>
        </p:grpSpPr>
        <p:sp>
          <p:nvSpPr>
            <p:cNvPr id="861" name="Google Shape;861;p1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17"/>
          <p:cNvGrpSpPr/>
          <p:nvPr/>
        </p:nvGrpSpPr>
        <p:grpSpPr>
          <a:xfrm rot="-5400000">
            <a:off x="5923148" y="3953752"/>
            <a:ext cx="261567" cy="570005"/>
            <a:chOff x="5273525" y="899922"/>
            <a:chExt cx="396675" cy="864430"/>
          </a:xfrm>
        </p:grpSpPr>
        <p:sp>
          <p:nvSpPr>
            <p:cNvPr id="868" name="Google Shape;868;p1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17"/>
          <p:cNvGrpSpPr/>
          <p:nvPr/>
        </p:nvGrpSpPr>
        <p:grpSpPr>
          <a:xfrm>
            <a:off x="356714" y="241175"/>
            <a:ext cx="825402" cy="580854"/>
            <a:chOff x="1593551" y="241175"/>
            <a:chExt cx="825402" cy="580854"/>
          </a:xfrm>
        </p:grpSpPr>
        <p:sp>
          <p:nvSpPr>
            <p:cNvPr id="872" name="Google Shape;872;p17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4" name="Google Shape;874;p17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"/>
          <p:cNvSpPr txBox="1">
            <a:spLocks noGrp="1"/>
          </p:cNvSpPr>
          <p:nvPr>
            <p:ph type="subTitle" idx="1"/>
          </p:nvPr>
        </p:nvSpPr>
        <p:spPr>
          <a:xfrm>
            <a:off x="1774650" y="164505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77" name="Google Shape;877;p18"/>
          <p:cNvSpPr txBox="1">
            <a:spLocks noGrp="1"/>
          </p:cNvSpPr>
          <p:nvPr>
            <p:ph type="subTitle" idx="2"/>
          </p:nvPr>
        </p:nvSpPr>
        <p:spPr>
          <a:xfrm>
            <a:off x="1774650" y="2003550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18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38538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8"/>
          <p:cNvSpPr txBox="1">
            <a:spLocks noGrp="1"/>
          </p:cNvSpPr>
          <p:nvPr>
            <p:ph type="title" idx="3" hasCustomPrompt="1"/>
          </p:nvPr>
        </p:nvSpPr>
        <p:spPr>
          <a:xfrm>
            <a:off x="831000" y="164505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0" name="Google Shape;880;p18"/>
          <p:cNvSpPr txBox="1">
            <a:spLocks noGrp="1"/>
          </p:cNvSpPr>
          <p:nvPr>
            <p:ph type="subTitle" idx="4"/>
          </p:nvPr>
        </p:nvSpPr>
        <p:spPr>
          <a:xfrm>
            <a:off x="17746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1" name="Google Shape;881;p18"/>
          <p:cNvSpPr txBox="1">
            <a:spLocks noGrp="1"/>
          </p:cNvSpPr>
          <p:nvPr>
            <p:ph type="subTitle" idx="5"/>
          </p:nvPr>
        </p:nvSpPr>
        <p:spPr>
          <a:xfrm>
            <a:off x="17746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8"/>
          <p:cNvSpPr txBox="1">
            <a:spLocks noGrp="1"/>
          </p:cNvSpPr>
          <p:nvPr>
            <p:ph type="title" idx="6" hasCustomPrompt="1"/>
          </p:nvPr>
        </p:nvSpPr>
        <p:spPr>
          <a:xfrm>
            <a:off x="8310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3" name="Google Shape;883;p18"/>
          <p:cNvSpPr txBox="1">
            <a:spLocks noGrp="1"/>
          </p:cNvSpPr>
          <p:nvPr>
            <p:ph type="subTitle" idx="7"/>
          </p:nvPr>
        </p:nvSpPr>
        <p:spPr>
          <a:xfrm>
            <a:off x="5704150" y="3336600"/>
            <a:ext cx="2445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84" name="Google Shape;884;p18"/>
          <p:cNvSpPr txBox="1">
            <a:spLocks noGrp="1"/>
          </p:cNvSpPr>
          <p:nvPr>
            <p:ph type="subTitle" idx="8"/>
          </p:nvPr>
        </p:nvSpPr>
        <p:spPr>
          <a:xfrm>
            <a:off x="5704150" y="3691202"/>
            <a:ext cx="244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8"/>
          <p:cNvSpPr txBox="1">
            <a:spLocks noGrp="1"/>
          </p:cNvSpPr>
          <p:nvPr>
            <p:ph type="title" idx="9" hasCustomPrompt="1"/>
          </p:nvPr>
        </p:nvSpPr>
        <p:spPr>
          <a:xfrm>
            <a:off x="4760500" y="3336600"/>
            <a:ext cx="8673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86" name="Google Shape;886;p18"/>
          <p:cNvGrpSpPr/>
          <p:nvPr/>
        </p:nvGrpSpPr>
        <p:grpSpPr>
          <a:xfrm>
            <a:off x="7465931" y="-303669"/>
            <a:ext cx="959940" cy="835259"/>
            <a:chOff x="7465931" y="-303669"/>
            <a:chExt cx="959940" cy="835259"/>
          </a:xfrm>
        </p:grpSpPr>
        <p:grpSp>
          <p:nvGrpSpPr>
            <p:cNvPr id="887" name="Google Shape;887;p18"/>
            <p:cNvGrpSpPr/>
            <p:nvPr/>
          </p:nvGrpSpPr>
          <p:grpSpPr>
            <a:xfrm>
              <a:off x="8152974" y="239499"/>
              <a:ext cx="272896" cy="272877"/>
              <a:chOff x="7279849" y="1482999"/>
              <a:chExt cx="272896" cy="272877"/>
            </a:xfrm>
          </p:grpSpPr>
          <p:sp>
            <p:nvSpPr>
              <p:cNvPr id="888" name="Google Shape;888;p18"/>
              <p:cNvSpPr/>
              <p:nvPr/>
            </p:nvSpPr>
            <p:spPr>
              <a:xfrm>
                <a:off x="7279849" y="1482999"/>
                <a:ext cx="272896" cy="272877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89" name="Google Shape;889;p18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 flipH="1">
                <a:off x="7282806" y="1483392"/>
                <a:ext cx="267000" cy="2664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sp>
          <p:nvSpPr>
            <p:cNvPr id="890" name="Google Shape;890;p18"/>
            <p:cNvSpPr/>
            <p:nvPr/>
          </p:nvSpPr>
          <p:spPr>
            <a:xfrm>
              <a:off x="7465931" y="-303669"/>
              <a:ext cx="867289" cy="835259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9"/>
          <p:cNvSpPr txBox="1">
            <a:spLocks noGrp="1"/>
          </p:cNvSpPr>
          <p:nvPr>
            <p:ph type="subTitle" idx="1"/>
          </p:nvPr>
        </p:nvSpPr>
        <p:spPr>
          <a:xfrm>
            <a:off x="4963088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2"/>
          </p:nvPr>
        </p:nvSpPr>
        <p:spPr>
          <a:xfrm>
            <a:off x="4963088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3"/>
          </p:nvPr>
        </p:nvSpPr>
        <p:spPr>
          <a:xfrm>
            <a:off x="4963088" y="349011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4"/>
          </p:nvPr>
        </p:nvSpPr>
        <p:spPr>
          <a:xfrm>
            <a:off x="4963088" y="3925175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5"/>
          </p:nvPr>
        </p:nvSpPr>
        <p:spPr>
          <a:xfrm>
            <a:off x="1580624" y="1698675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6"/>
          </p:nvPr>
        </p:nvSpPr>
        <p:spPr>
          <a:xfrm>
            <a:off x="1580624" y="213376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7"/>
          </p:nvPr>
        </p:nvSpPr>
        <p:spPr>
          <a:xfrm>
            <a:off x="1580624" y="3490116"/>
            <a:ext cx="22551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8"/>
          </p:nvPr>
        </p:nvSpPr>
        <p:spPr>
          <a:xfrm>
            <a:off x="1580624" y="3925176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19"/>
          <p:cNvGrpSpPr/>
          <p:nvPr/>
        </p:nvGrpSpPr>
        <p:grpSpPr>
          <a:xfrm>
            <a:off x="5921033" y="-1620839"/>
            <a:ext cx="3005204" cy="2798785"/>
            <a:chOff x="5921033" y="-1620839"/>
            <a:chExt cx="3005204" cy="2798785"/>
          </a:xfrm>
        </p:grpSpPr>
        <p:grpSp>
          <p:nvGrpSpPr>
            <p:cNvPr id="902" name="Google Shape;902;p19"/>
            <p:cNvGrpSpPr/>
            <p:nvPr/>
          </p:nvGrpSpPr>
          <p:grpSpPr>
            <a:xfrm flipH="1">
              <a:off x="6115157" y="-1620839"/>
              <a:ext cx="2811080" cy="2798785"/>
              <a:chOff x="10870203" y="1012775"/>
              <a:chExt cx="2360665" cy="2350340"/>
            </a:xfrm>
          </p:grpSpPr>
          <p:sp>
            <p:nvSpPr>
              <p:cNvPr id="903" name="Google Shape;903;p19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 rot="10800000">
              <a:off x="5921033" y="-712011"/>
              <a:ext cx="1325702" cy="1389752"/>
              <a:chOff x="4491100" y="4622475"/>
              <a:chExt cx="1011600" cy="106047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1" name="Google Shape;1061;p19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062" name="Google Shape;1062;p19"/>
            <p:cNvGrpSpPr/>
            <p:nvPr/>
          </p:nvGrpSpPr>
          <p:grpSpPr>
            <a:xfrm>
              <a:off x="6945871" y="321463"/>
              <a:ext cx="420281" cy="420272"/>
              <a:chOff x="866596" y="368151"/>
              <a:chExt cx="420281" cy="420272"/>
            </a:xfrm>
          </p:grpSpPr>
          <p:sp>
            <p:nvSpPr>
              <p:cNvPr id="1063" name="Google Shape;1063;p19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64" name="Google Shape;1064;p19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65" name="Google Shape;1065;p19"/>
          <p:cNvGrpSpPr/>
          <p:nvPr/>
        </p:nvGrpSpPr>
        <p:grpSpPr>
          <a:xfrm>
            <a:off x="7659452" y="4427768"/>
            <a:ext cx="1183623" cy="1287195"/>
            <a:chOff x="6895077" y="2915768"/>
            <a:chExt cx="1183623" cy="1287195"/>
          </a:xfrm>
        </p:grpSpPr>
        <p:grpSp>
          <p:nvGrpSpPr>
            <p:cNvPr id="1066" name="Google Shape;1066;p19"/>
            <p:cNvGrpSpPr/>
            <p:nvPr/>
          </p:nvGrpSpPr>
          <p:grpSpPr>
            <a:xfrm rot="5400000">
              <a:off x="6800373" y="3010472"/>
              <a:ext cx="692014" cy="502605"/>
              <a:chOff x="8079872" y="1013425"/>
              <a:chExt cx="692014" cy="502605"/>
            </a:xfrm>
          </p:grpSpPr>
          <p:sp>
            <p:nvSpPr>
              <p:cNvPr id="1067" name="Google Shape;1067;p19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19"/>
            <p:cNvSpPr/>
            <p:nvPr/>
          </p:nvSpPr>
          <p:spPr>
            <a:xfrm>
              <a:off x="7030800" y="3155063"/>
              <a:ext cx="1047900" cy="10479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0"/>
          <p:cNvSpPr txBox="1">
            <a:spLocks noGrp="1"/>
          </p:cNvSpPr>
          <p:nvPr>
            <p:ph type="subTitle" idx="1"/>
          </p:nvPr>
        </p:nvSpPr>
        <p:spPr>
          <a:xfrm>
            <a:off x="71812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7" name="Google Shape;1077;p20"/>
          <p:cNvSpPr txBox="1">
            <a:spLocks noGrp="1"/>
          </p:cNvSpPr>
          <p:nvPr>
            <p:ph type="subTitle" idx="2"/>
          </p:nvPr>
        </p:nvSpPr>
        <p:spPr>
          <a:xfrm>
            <a:off x="71812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0"/>
          <p:cNvSpPr txBox="1">
            <a:spLocks noGrp="1"/>
          </p:cNvSpPr>
          <p:nvPr>
            <p:ph type="subTitle" idx="3"/>
          </p:nvPr>
        </p:nvSpPr>
        <p:spPr>
          <a:xfrm>
            <a:off x="3311250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79" name="Google Shape;1079;p20"/>
          <p:cNvSpPr txBox="1">
            <a:spLocks noGrp="1"/>
          </p:cNvSpPr>
          <p:nvPr>
            <p:ph type="subTitle" idx="4"/>
          </p:nvPr>
        </p:nvSpPr>
        <p:spPr>
          <a:xfrm>
            <a:off x="3311250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0"/>
          <p:cNvSpPr txBox="1">
            <a:spLocks noGrp="1"/>
          </p:cNvSpPr>
          <p:nvPr>
            <p:ph type="subTitle" idx="5"/>
          </p:nvPr>
        </p:nvSpPr>
        <p:spPr>
          <a:xfrm>
            <a:off x="718224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1" name="Google Shape;1081;p20"/>
          <p:cNvSpPr txBox="1">
            <a:spLocks noGrp="1"/>
          </p:cNvSpPr>
          <p:nvPr>
            <p:ph type="subTitle" idx="6"/>
          </p:nvPr>
        </p:nvSpPr>
        <p:spPr>
          <a:xfrm>
            <a:off x="71822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7"/>
          </p:nvPr>
        </p:nvSpPr>
        <p:spPr>
          <a:xfrm>
            <a:off x="5904374" y="190750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3" name="Google Shape;1083;p20"/>
          <p:cNvSpPr txBox="1">
            <a:spLocks noGrp="1"/>
          </p:cNvSpPr>
          <p:nvPr>
            <p:ph type="subTitle" idx="8"/>
          </p:nvPr>
        </p:nvSpPr>
        <p:spPr>
          <a:xfrm>
            <a:off x="5904375" y="2295137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0"/>
          <p:cNvSpPr txBox="1">
            <a:spLocks noGrp="1"/>
          </p:cNvSpPr>
          <p:nvPr>
            <p:ph type="subTitle" idx="9"/>
          </p:nvPr>
        </p:nvSpPr>
        <p:spPr>
          <a:xfrm>
            <a:off x="3311250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5" name="Google Shape;1085;p20"/>
          <p:cNvSpPr txBox="1">
            <a:spLocks noGrp="1"/>
          </p:cNvSpPr>
          <p:nvPr>
            <p:ph type="subTitle" idx="13"/>
          </p:nvPr>
        </p:nvSpPr>
        <p:spPr>
          <a:xfrm>
            <a:off x="3311250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0"/>
          <p:cNvSpPr txBox="1">
            <a:spLocks noGrp="1"/>
          </p:cNvSpPr>
          <p:nvPr>
            <p:ph type="subTitle" idx="14"/>
          </p:nvPr>
        </p:nvSpPr>
        <p:spPr>
          <a:xfrm>
            <a:off x="5904275" y="3733750"/>
            <a:ext cx="2283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87" name="Google Shape;1087;p20"/>
          <p:cNvSpPr txBox="1">
            <a:spLocks noGrp="1"/>
          </p:cNvSpPr>
          <p:nvPr>
            <p:ph type="subTitle" idx="15"/>
          </p:nvPr>
        </p:nvSpPr>
        <p:spPr>
          <a:xfrm>
            <a:off x="5904275" y="4121400"/>
            <a:ext cx="22839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0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089" name="Google Shape;1089;p20"/>
          <p:cNvGrpSpPr/>
          <p:nvPr/>
        </p:nvGrpSpPr>
        <p:grpSpPr>
          <a:xfrm>
            <a:off x="7050500" y="-419215"/>
            <a:ext cx="1380283" cy="1051472"/>
            <a:chOff x="818600" y="-419215"/>
            <a:chExt cx="1380283" cy="1051472"/>
          </a:xfrm>
        </p:grpSpPr>
        <p:sp>
          <p:nvSpPr>
            <p:cNvPr id="1090" name="Google Shape;1090;p20"/>
            <p:cNvSpPr/>
            <p:nvPr/>
          </p:nvSpPr>
          <p:spPr>
            <a:xfrm flipH="1">
              <a:off x="979030" y="-419215"/>
              <a:ext cx="1051501" cy="1051472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0"/>
            <p:cNvGrpSpPr/>
            <p:nvPr/>
          </p:nvGrpSpPr>
          <p:grpSpPr>
            <a:xfrm rot="5400000">
              <a:off x="1601573" y="34947"/>
              <a:ext cx="692014" cy="502605"/>
              <a:chOff x="8079872" y="1013425"/>
              <a:chExt cx="692014" cy="502605"/>
            </a:xfrm>
          </p:grpSpPr>
          <p:sp>
            <p:nvSpPr>
              <p:cNvPr id="1092" name="Google Shape;1092;p20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20"/>
            <p:cNvGrpSpPr/>
            <p:nvPr/>
          </p:nvGrpSpPr>
          <p:grpSpPr>
            <a:xfrm>
              <a:off x="818600" y="-386866"/>
              <a:ext cx="396675" cy="864430"/>
              <a:chOff x="5273525" y="899922"/>
              <a:chExt cx="396675" cy="864430"/>
            </a:xfrm>
          </p:grpSpPr>
          <p:sp>
            <p:nvSpPr>
              <p:cNvPr id="1100" name="Google Shape;1100;p20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28878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000" u="sng">
                <a:solidFill>
                  <a:schemeClr val="lt2"/>
                </a:solidFill>
                <a:latin typeface="Mukta"/>
                <a:ea typeface="Mukta"/>
                <a:cs typeface="Mukta"/>
                <a:sym typeface="Muk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5342850" y="3283375"/>
            <a:ext cx="28878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7139900" y="-547862"/>
            <a:ext cx="1243772" cy="1140022"/>
            <a:chOff x="7139900" y="-547862"/>
            <a:chExt cx="1243772" cy="1140022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7139900" y="-547862"/>
              <a:ext cx="1141800" cy="1140010"/>
              <a:chOff x="7592425" y="3757088"/>
              <a:chExt cx="1141800" cy="114001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8075272" y="87809"/>
              <a:ext cx="308400" cy="504351"/>
              <a:chOff x="7559072" y="3707309"/>
              <a:chExt cx="308400" cy="504351"/>
            </a:xfrm>
          </p:grpSpPr>
          <p:sp>
            <p:nvSpPr>
              <p:cNvPr id="68" name="Google Shape;68;p3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8481425" y="2495709"/>
            <a:ext cx="396675" cy="864430"/>
            <a:chOff x="5273525" y="899922"/>
            <a:chExt cx="396675" cy="864430"/>
          </a:xfrm>
        </p:grpSpPr>
        <p:sp>
          <p:nvSpPr>
            <p:cNvPr id="75" name="Google Shape;75;p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6551565" y="4724125"/>
            <a:ext cx="1440591" cy="95600"/>
            <a:chOff x="7272100" y="4724113"/>
            <a:chExt cx="873350" cy="95600"/>
          </a:xfrm>
        </p:grpSpPr>
        <p:cxnSp>
          <p:nvCxnSpPr>
            <p:cNvPr id="79" name="Google Shape;79;p3"/>
            <p:cNvCxnSpPr/>
            <p:nvPr/>
          </p:nvCxnSpPr>
          <p:spPr>
            <a:xfrm>
              <a:off x="7788450" y="44627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629100" y="4367113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1"/>
          <p:cNvSpPr txBox="1">
            <a:spLocks noGrp="1"/>
          </p:cNvSpPr>
          <p:nvPr>
            <p:ph type="title" hasCustomPrompt="1"/>
          </p:nvPr>
        </p:nvSpPr>
        <p:spPr>
          <a:xfrm>
            <a:off x="718125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5" name="Google Shape;1105;p21"/>
          <p:cNvSpPr txBox="1">
            <a:spLocks noGrp="1"/>
          </p:cNvSpPr>
          <p:nvPr>
            <p:ph type="subTitle" idx="1"/>
          </p:nvPr>
        </p:nvSpPr>
        <p:spPr>
          <a:xfrm>
            <a:off x="718151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1"/>
          <p:cNvSpPr txBox="1">
            <a:spLocks noGrp="1"/>
          </p:cNvSpPr>
          <p:nvPr>
            <p:ph type="title" idx="2" hasCustomPrompt="1"/>
          </p:nvPr>
        </p:nvSpPr>
        <p:spPr>
          <a:xfrm>
            <a:off x="3476076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7" name="Google Shape;1107;p21"/>
          <p:cNvSpPr txBox="1">
            <a:spLocks noGrp="1"/>
          </p:cNvSpPr>
          <p:nvPr>
            <p:ph type="subTitle" idx="3"/>
          </p:nvPr>
        </p:nvSpPr>
        <p:spPr>
          <a:xfrm>
            <a:off x="3476102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1"/>
          <p:cNvSpPr txBox="1">
            <a:spLocks noGrp="1"/>
          </p:cNvSpPr>
          <p:nvPr>
            <p:ph type="title" idx="4" hasCustomPrompt="1"/>
          </p:nvPr>
        </p:nvSpPr>
        <p:spPr>
          <a:xfrm>
            <a:off x="6234050" y="6639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9" name="Google Shape;1109;p21"/>
          <p:cNvSpPr txBox="1">
            <a:spLocks noGrp="1"/>
          </p:cNvSpPr>
          <p:nvPr>
            <p:ph type="subTitle" idx="5"/>
          </p:nvPr>
        </p:nvSpPr>
        <p:spPr>
          <a:xfrm>
            <a:off x="6234076" y="1366213"/>
            <a:ext cx="21918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21"/>
          <p:cNvGrpSpPr/>
          <p:nvPr/>
        </p:nvGrpSpPr>
        <p:grpSpPr>
          <a:xfrm>
            <a:off x="-674247" y="-784125"/>
            <a:ext cx="2067647" cy="1453987"/>
            <a:chOff x="-674247" y="-784125"/>
            <a:chExt cx="2067647" cy="1453987"/>
          </a:xfrm>
        </p:grpSpPr>
        <p:sp>
          <p:nvSpPr>
            <p:cNvPr id="1111" name="Google Shape;1111;p21"/>
            <p:cNvSpPr/>
            <p:nvPr/>
          </p:nvSpPr>
          <p:spPr>
            <a:xfrm rot="10800000">
              <a:off x="-29228" y="-2173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2" name="Google Shape;1112;p21"/>
            <p:cNvPicPr preferRelativeResize="0"/>
            <p:nvPr/>
          </p:nvPicPr>
          <p:blipFill rotWithShape="1">
            <a:blip r:embed="rId2">
              <a:alphaModFix amt="57000"/>
            </a:blip>
            <a:srcRect t="347" b="357"/>
            <a:stretch/>
          </p:blipFill>
          <p:spPr>
            <a:xfrm rot="10800000">
              <a:off x="-674247" y="-650139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sp>
          <p:nvSpPr>
            <p:cNvPr id="1113" name="Google Shape;1113;p21"/>
            <p:cNvSpPr/>
            <p:nvPr/>
          </p:nvSpPr>
          <p:spPr>
            <a:xfrm>
              <a:off x="272600" y="-784125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_1_1_1_1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2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117" name="Google Shape;1117;p22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118" name="Google Shape;1118;p22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119" name="Google Shape;1119;p22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20" name="Google Shape;1120;p22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121" name="Google Shape;1121;p22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122" name="Google Shape;1122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2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130" name="Google Shape;1130;p22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22"/>
          <p:cNvGrpSpPr/>
          <p:nvPr/>
        </p:nvGrpSpPr>
        <p:grpSpPr>
          <a:xfrm>
            <a:off x="253372" y="403539"/>
            <a:ext cx="739295" cy="603554"/>
            <a:chOff x="253372" y="403539"/>
            <a:chExt cx="739295" cy="603554"/>
          </a:xfrm>
        </p:grpSpPr>
        <p:grpSp>
          <p:nvGrpSpPr>
            <p:cNvPr id="1137" name="Google Shape;1137;p22"/>
            <p:cNvGrpSpPr/>
            <p:nvPr/>
          </p:nvGrpSpPr>
          <p:grpSpPr>
            <a:xfrm>
              <a:off x="477561" y="403539"/>
              <a:ext cx="515106" cy="562280"/>
              <a:chOff x="6771474" y="57820"/>
              <a:chExt cx="868059" cy="947557"/>
            </a:xfrm>
          </p:grpSpPr>
          <p:sp>
            <p:nvSpPr>
              <p:cNvPr id="1138" name="Google Shape;1138;p22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39" name="Google Shape;1139;p22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553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0" name="Google Shape;1140;p22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141" name="Google Shape;1141;p22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22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149" name="Google Shape;1149;p22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150" name="Google Shape;1150;p22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22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307" name="Google Shape;1307;p22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308" name="Google Shape;1308;p22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_1_1_1_1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3"/>
          <p:cNvSpPr txBox="1">
            <a:spLocks noGrp="1"/>
          </p:cNvSpPr>
          <p:nvPr>
            <p:ph type="subTitle" idx="1"/>
          </p:nvPr>
        </p:nvSpPr>
        <p:spPr>
          <a:xfrm>
            <a:off x="1020913" y="2338950"/>
            <a:ext cx="3293100" cy="11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1" name="Google Shape;1311;p23"/>
          <p:cNvSpPr txBox="1">
            <a:spLocks noGrp="1"/>
          </p:cNvSpPr>
          <p:nvPr>
            <p:ph type="title"/>
          </p:nvPr>
        </p:nvSpPr>
        <p:spPr>
          <a:xfrm>
            <a:off x="1020925" y="1604838"/>
            <a:ext cx="3293100" cy="7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312" name="Google Shape;1312;p23"/>
          <p:cNvGrpSpPr/>
          <p:nvPr/>
        </p:nvGrpSpPr>
        <p:grpSpPr>
          <a:xfrm>
            <a:off x="523558" y="-1620839"/>
            <a:ext cx="3005204" cy="2798785"/>
            <a:chOff x="523558" y="-1620839"/>
            <a:chExt cx="3005204" cy="2798785"/>
          </a:xfrm>
        </p:grpSpPr>
        <p:grpSp>
          <p:nvGrpSpPr>
            <p:cNvPr id="1313" name="Google Shape;1313;p23"/>
            <p:cNvGrpSpPr/>
            <p:nvPr/>
          </p:nvGrpSpPr>
          <p:grpSpPr>
            <a:xfrm flipH="1">
              <a:off x="717682" y="-1620839"/>
              <a:ext cx="2811080" cy="2798785"/>
              <a:chOff x="10870203" y="1012775"/>
              <a:chExt cx="2360665" cy="2350340"/>
            </a:xfrm>
          </p:grpSpPr>
          <p:sp>
            <p:nvSpPr>
              <p:cNvPr id="1314" name="Google Shape;1314;p23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3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3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0" name="Google Shape;1470;p23"/>
            <p:cNvGrpSpPr/>
            <p:nvPr/>
          </p:nvGrpSpPr>
          <p:grpSpPr>
            <a:xfrm rot="10800000">
              <a:off x="523558" y="-712011"/>
              <a:ext cx="1325702" cy="1389752"/>
              <a:chOff x="4491100" y="4622475"/>
              <a:chExt cx="1011600" cy="1060475"/>
            </a:xfrm>
          </p:grpSpPr>
          <p:sp>
            <p:nvSpPr>
              <p:cNvPr id="1471" name="Google Shape;1471;p23"/>
              <p:cNvSpPr/>
              <p:nvPr/>
            </p:nvSpPr>
            <p:spPr>
              <a:xfrm>
                <a:off x="4491100" y="4622475"/>
                <a:ext cx="1008000" cy="1054800"/>
              </a:xfrm>
              <a:prstGeom prst="blockArc">
                <a:avLst>
                  <a:gd name="adj1" fmla="val 10800000"/>
                  <a:gd name="adj2" fmla="val 21551508"/>
                  <a:gd name="adj3" fmla="val 1824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2" name="Google Shape;1472;p23"/>
              <p:cNvPicPr preferRelativeResize="0"/>
              <p:nvPr/>
            </p:nvPicPr>
            <p:blipFill rotWithShape="1">
              <a:blip r:embed="rId2">
                <a:alphaModFix amt="35000"/>
              </a:blip>
              <a:srcRect t="2564" b="6831"/>
              <a:stretch/>
            </p:blipFill>
            <p:spPr>
              <a:xfrm rot="-3058">
                <a:off x="4491100" y="4623800"/>
                <a:ext cx="1011600" cy="1058700"/>
              </a:xfrm>
              <a:prstGeom prst="blockArc">
                <a:avLst>
                  <a:gd name="adj1" fmla="val 10800000"/>
                  <a:gd name="adj2" fmla="val 21521183"/>
                  <a:gd name="adj3" fmla="val 1783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73" name="Google Shape;1473;p23"/>
            <p:cNvGrpSpPr/>
            <p:nvPr/>
          </p:nvGrpSpPr>
          <p:grpSpPr>
            <a:xfrm>
              <a:off x="1548396" y="321463"/>
              <a:ext cx="420281" cy="420272"/>
              <a:chOff x="866596" y="368151"/>
              <a:chExt cx="420281" cy="420272"/>
            </a:xfrm>
          </p:grpSpPr>
          <p:sp>
            <p:nvSpPr>
              <p:cNvPr id="1474" name="Google Shape;1474;p23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75" name="Google Shape;1475;p23"/>
              <p:cNvPicPr preferRelativeResize="0"/>
              <p:nvPr/>
            </p:nvPicPr>
            <p:blipFill rotWithShape="1">
              <a:blip r:embed="rId3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76" name="Google Shape;1476;p23"/>
          <p:cNvGrpSpPr/>
          <p:nvPr/>
        </p:nvGrpSpPr>
        <p:grpSpPr>
          <a:xfrm>
            <a:off x="6984356" y="4641097"/>
            <a:ext cx="1138729" cy="502503"/>
            <a:chOff x="6984356" y="4641097"/>
            <a:chExt cx="1138729" cy="502503"/>
          </a:xfrm>
        </p:grpSpPr>
        <p:sp>
          <p:nvSpPr>
            <p:cNvPr id="1477" name="Google Shape;1477;p23"/>
            <p:cNvSpPr/>
            <p:nvPr/>
          </p:nvSpPr>
          <p:spPr>
            <a:xfrm rot="-5400000">
              <a:off x="7276750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23"/>
            <p:cNvGrpSpPr/>
            <p:nvPr/>
          </p:nvGrpSpPr>
          <p:grpSpPr>
            <a:xfrm>
              <a:off x="7618734" y="4641097"/>
              <a:ext cx="504351" cy="308400"/>
              <a:chOff x="6688659" y="4641097"/>
              <a:chExt cx="504351" cy="308400"/>
            </a:xfrm>
          </p:grpSpPr>
          <p:sp>
            <p:nvSpPr>
              <p:cNvPr id="1479" name="Google Shape;1479;p23"/>
              <p:cNvSpPr/>
              <p:nvPr/>
            </p:nvSpPr>
            <p:spPr>
              <a:xfrm rot="-5400000">
                <a:off x="6688661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 rot="-5400000">
                <a:off x="6885457" y="464109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 rot="-5400000">
                <a:off x="7081826" y="464152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 rot="-5400000">
                <a:off x="6688661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 rot="-5400000">
                <a:off x="6885457" y="483788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 rot="-5400000">
                <a:off x="7081826" y="483831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5" name="Google Shape;1485;p23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6984356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4"/>
          <p:cNvSpPr txBox="1">
            <a:spLocks noGrp="1"/>
          </p:cNvSpPr>
          <p:nvPr>
            <p:ph type="subTitle" idx="1"/>
          </p:nvPr>
        </p:nvSpPr>
        <p:spPr>
          <a:xfrm>
            <a:off x="2090675" y="1194550"/>
            <a:ext cx="49629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5"/>
          <p:cNvSpPr txBox="1">
            <a:spLocks noGrp="1"/>
          </p:cNvSpPr>
          <p:nvPr>
            <p:ph type="subTitle" idx="1"/>
          </p:nvPr>
        </p:nvSpPr>
        <p:spPr>
          <a:xfrm>
            <a:off x="2976750" y="1500603"/>
            <a:ext cx="31905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1" name="Google Shape;1491;p25"/>
          <p:cNvSpPr txBox="1">
            <a:spLocks noGrp="1"/>
          </p:cNvSpPr>
          <p:nvPr>
            <p:ph type="ctrTitle"/>
          </p:nvPr>
        </p:nvSpPr>
        <p:spPr>
          <a:xfrm>
            <a:off x="2976750" y="577763"/>
            <a:ext cx="3190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492" name="Google Shape;1492;p25"/>
          <p:cNvGrpSpPr/>
          <p:nvPr/>
        </p:nvGrpSpPr>
        <p:grpSpPr>
          <a:xfrm>
            <a:off x="7570175" y="384266"/>
            <a:ext cx="2390325" cy="1314602"/>
            <a:chOff x="7570175" y="384266"/>
            <a:chExt cx="2390325" cy="1314602"/>
          </a:xfrm>
        </p:grpSpPr>
        <p:grpSp>
          <p:nvGrpSpPr>
            <p:cNvPr id="1493" name="Google Shape;1493;p25"/>
            <p:cNvGrpSpPr/>
            <p:nvPr/>
          </p:nvGrpSpPr>
          <p:grpSpPr>
            <a:xfrm>
              <a:off x="8183558" y="384266"/>
              <a:ext cx="1776941" cy="863096"/>
              <a:chOff x="-968809" y="1849955"/>
              <a:chExt cx="5540822" cy="2691289"/>
            </a:xfrm>
          </p:grpSpPr>
          <p:sp>
            <p:nvSpPr>
              <p:cNvPr id="1494" name="Google Shape;1494;p25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5" name="Google Shape;1495;p25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246" y="1849955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496" name="Google Shape;1496;p25"/>
            <p:cNvSpPr/>
            <p:nvPr/>
          </p:nvSpPr>
          <p:spPr>
            <a:xfrm>
              <a:off x="7570175" y="531600"/>
              <a:ext cx="1120800" cy="11208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25"/>
            <p:cNvGrpSpPr/>
            <p:nvPr/>
          </p:nvGrpSpPr>
          <p:grpSpPr>
            <a:xfrm>
              <a:off x="8184086" y="1095314"/>
              <a:ext cx="520498" cy="562280"/>
              <a:chOff x="6771474" y="57820"/>
              <a:chExt cx="877145" cy="947557"/>
            </a:xfrm>
          </p:grpSpPr>
          <p:sp>
            <p:nvSpPr>
              <p:cNvPr id="1498" name="Google Shape;1498;p25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99" name="Google Shape;1499;p25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84619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Google Shape;1500;p25"/>
            <p:cNvGrpSpPr/>
            <p:nvPr/>
          </p:nvGrpSpPr>
          <p:grpSpPr>
            <a:xfrm>
              <a:off x="7959897" y="1196262"/>
              <a:ext cx="692014" cy="502605"/>
              <a:chOff x="8079872" y="1013425"/>
              <a:chExt cx="692014" cy="502605"/>
            </a:xfrm>
          </p:grpSpPr>
          <p:sp>
            <p:nvSpPr>
              <p:cNvPr id="1501" name="Google Shape;1501;p2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25"/>
          <p:cNvGrpSpPr/>
          <p:nvPr/>
        </p:nvGrpSpPr>
        <p:grpSpPr>
          <a:xfrm>
            <a:off x="-687418" y="2890348"/>
            <a:ext cx="2811080" cy="2912928"/>
            <a:chOff x="-687418" y="2890348"/>
            <a:chExt cx="2811080" cy="2912928"/>
          </a:xfrm>
        </p:grpSpPr>
        <p:grpSp>
          <p:nvGrpSpPr>
            <p:cNvPr id="1509" name="Google Shape;1509;p25"/>
            <p:cNvGrpSpPr/>
            <p:nvPr/>
          </p:nvGrpSpPr>
          <p:grpSpPr>
            <a:xfrm flipH="1">
              <a:off x="-687418" y="2890348"/>
              <a:ext cx="2811080" cy="2798785"/>
              <a:chOff x="10870203" y="1012775"/>
              <a:chExt cx="2360665" cy="2350340"/>
            </a:xfrm>
          </p:grpSpPr>
          <p:sp>
            <p:nvSpPr>
              <p:cNvPr id="1510" name="Google Shape;1510;p25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5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5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5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5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5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5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5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5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5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5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25"/>
            <p:cNvSpPr/>
            <p:nvPr/>
          </p:nvSpPr>
          <p:spPr>
            <a:xfrm rot="5400000">
              <a:off x="-6367" y="4474072"/>
              <a:ext cx="676787" cy="672035"/>
            </a:xfrm>
            <a:custGeom>
              <a:avLst/>
              <a:gdLst/>
              <a:ahLst/>
              <a:cxnLst/>
              <a:rect l="l" t="t" r="r" b="b"/>
              <a:pathLst>
                <a:path w="10965" h="10888" extrusionOk="0">
                  <a:moveTo>
                    <a:pt x="10964" y="0"/>
                  </a:moveTo>
                  <a:cubicBezTo>
                    <a:pt x="4916" y="0"/>
                    <a:pt x="1" y="4877"/>
                    <a:pt x="1" y="10887"/>
                  </a:cubicBezTo>
                  <a:lnTo>
                    <a:pt x="10964" y="10887"/>
                  </a:lnTo>
                  <a:lnTo>
                    <a:pt x="10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7" name="Google Shape;1667;p25"/>
            <p:cNvPicPr preferRelativeResize="0"/>
            <p:nvPr/>
          </p:nvPicPr>
          <p:blipFill rotWithShape="1">
            <a:blip r:embed="rId4">
              <a:alphaModFix amt="57000"/>
            </a:blip>
            <a:srcRect t="347" b="357"/>
            <a:stretch/>
          </p:blipFill>
          <p:spPr>
            <a:xfrm rot="5400000">
              <a:off x="-652857" y="4482377"/>
              <a:ext cx="1321800" cy="1320000"/>
            </a:xfrm>
            <a:prstGeom prst="pie">
              <a:avLst>
                <a:gd name="adj1" fmla="val 10744305"/>
                <a:gd name="adj2" fmla="val 16200000"/>
              </a:avLst>
            </a:prstGeom>
            <a:noFill/>
            <a:ln>
              <a:noFill/>
            </a:ln>
          </p:spPr>
        </p:pic>
        <p:grpSp>
          <p:nvGrpSpPr>
            <p:cNvPr id="1668" name="Google Shape;1668;p25"/>
            <p:cNvGrpSpPr/>
            <p:nvPr/>
          </p:nvGrpSpPr>
          <p:grpSpPr>
            <a:xfrm>
              <a:off x="24891" y="4477487"/>
              <a:ext cx="1326688" cy="1320000"/>
              <a:chOff x="-649956" y="3804312"/>
              <a:chExt cx="1326688" cy="1320000"/>
            </a:xfrm>
          </p:grpSpPr>
          <p:sp>
            <p:nvSpPr>
              <p:cNvPr id="1669" name="Google Shape;1669;p25"/>
              <p:cNvSpPr/>
              <p:nvPr/>
            </p:nvSpPr>
            <p:spPr>
              <a:xfrm flipH="1">
                <a:off x="7" y="3805461"/>
                <a:ext cx="676725" cy="67203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0888" extrusionOk="0">
                    <a:moveTo>
                      <a:pt x="10963" y="0"/>
                    </a:moveTo>
                    <a:cubicBezTo>
                      <a:pt x="4915" y="0"/>
                      <a:pt x="0" y="4877"/>
                      <a:pt x="0" y="10887"/>
                    </a:cubicBezTo>
                    <a:lnTo>
                      <a:pt x="10963" y="10887"/>
                    </a:lnTo>
                    <a:lnTo>
                      <a:pt x="109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0" name="Google Shape;1670;p25"/>
              <p:cNvPicPr preferRelativeResize="0"/>
              <p:nvPr/>
            </p:nvPicPr>
            <p:blipFill rotWithShape="1">
              <a:blip r:embed="rId3">
                <a:alphaModFix/>
              </a:blip>
              <a:srcRect t="406" b="406"/>
              <a:stretch/>
            </p:blipFill>
            <p:spPr>
              <a:xfrm flipH="1">
                <a:off x="-649956" y="3804312"/>
                <a:ext cx="1321800" cy="1320000"/>
              </a:xfrm>
              <a:prstGeom prst="pie">
                <a:avLst>
                  <a:gd name="adj1" fmla="val 10744305"/>
                  <a:gd name="adj2" fmla="val 16200000"/>
                </a:avLst>
              </a:prstGeom>
              <a:noFill/>
              <a:ln>
                <a:noFill/>
              </a:ln>
            </p:spPr>
          </p:pic>
        </p:grpSp>
      </p:grpSp>
      <p:sp>
        <p:nvSpPr>
          <p:cNvPr id="1671" name="Google Shape;1671;p25"/>
          <p:cNvSpPr txBox="1"/>
          <p:nvPr/>
        </p:nvSpPr>
        <p:spPr>
          <a:xfrm>
            <a:off x="2976750" y="3404775"/>
            <a:ext cx="319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6"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26"/>
          <p:cNvGrpSpPr/>
          <p:nvPr/>
        </p:nvGrpSpPr>
        <p:grpSpPr>
          <a:xfrm>
            <a:off x="822942" y="3706843"/>
            <a:ext cx="1235218" cy="2034583"/>
            <a:chOff x="822942" y="3706843"/>
            <a:chExt cx="1235218" cy="2034583"/>
          </a:xfrm>
        </p:grpSpPr>
        <p:grpSp>
          <p:nvGrpSpPr>
            <p:cNvPr id="1674" name="Google Shape;1674;p26"/>
            <p:cNvGrpSpPr/>
            <p:nvPr/>
          </p:nvGrpSpPr>
          <p:grpSpPr>
            <a:xfrm>
              <a:off x="862631" y="3959520"/>
              <a:ext cx="864900" cy="1781906"/>
              <a:chOff x="308106" y="3807120"/>
              <a:chExt cx="864900" cy="1781906"/>
            </a:xfrm>
          </p:grpSpPr>
          <p:sp>
            <p:nvSpPr>
              <p:cNvPr id="1675" name="Google Shape;1675;p26"/>
              <p:cNvSpPr/>
              <p:nvPr/>
            </p:nvSpPr>
            <p:spPr>
              <a:xfrm rot="5400000" flipH="1">
                <a:off x="-150395" y="4265701"/>
                <a:ext cx="1781906" cy="864744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76" name="Google Shape;1676;p26"/>
              <p:cNvPicPr preferRelativeResize="0"/>
              <p:nvPr/>
            </p:nvPicPr>
            <p:blipFill rotWithShape="1">
              <a:blip r:embed="rId2">
                <a:alphaModFix amt="25000"/>
              </a:blip>
              <a:srcRect t="25802" b="25806"/>
              <a:stretch/>
            </p:blipFill>
            <p:spPr>
              <a:xfrm rot="-5400000">
                <a:off x="-148044" y="4265552"/>
                <a:ext cx="1777200" cy="8649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77" name="Google Shape;1677;p26"/>
            <p:cNvGrpSpPr/>
            <p:nvPr/>
          </p:nvGrpSpPr>
          <p:grpSpPr>
            <a:xfrm rot="-5400000" flipH="1">
              <a:off x="728237" y="3801547"/>
              <a:ext cx="692014" cy="502605"/>
              <a:chOff x="8079872" y="1013425"/>
              <a:chExt cx="692014" cy="502605"/>
            </a:xfrm>
          </p:grpSpPr>
          <p:sp>
            <p:nvSpPr>
              <p:cNvPr id="1678" name="Google Shape;1678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5" name="Google Shape;1685;p26"/>
            <p:cNvGrpSpPr/>
            <p:nvPr/>
          </p:nvGrpSpPr>
          <p:grpSpPr>
            <a:xfrm>
              <a:off x="1553809" y="4454797"/>
              <a:ext cx="504351" cy="308400"/>
              <a:chOff x="6644496" y="539247"/>
              <a:chExt cx="504351" cy="308400"/>
            </a:xfrm>
          </p:grpSpPr>
          <p:sp>
            <p:nvSpPr>
              <p:cNvPr id="1686" name="Google Shape;1686;p26"/>
              <p:cNvSpPr/>
              <p:nvPr/>
            </p:nvSpPr>
            <p:spPr>
              <a:xfrm rot="5400000">
                <a:off x="7037236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rot="5400000">
                <a:off x="6840440" y="736036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rot="5400000">
                <a:off x="6644096" y="736463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rot="5400000">
                <a:off x="7037236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rot="5400000">
                <a:off x="6840440" y="539245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rot="5400000">
                <a:off x="6644071" y="539672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2" name="Google Shape;1692;p26"/>
          <p:cNvGrpSpPr/>
          <p:nvPr/>
        </p:nvGrpSpPr>
        <p:grpSpPr>
          <a:xfrm>
            <a:off x="253372" y="403539"/>
            <a:ext cx="736709" cy="603554"/>
            <a:chOff x="253372" y="403539"/>
            <a:chExt cx="736709" cy="603554"/>
          </a:xfrm>
        </p:grpSpPr>
        <p:grpSp>
          <p:nvGrpSpPr>
            <p:cNvPr id="1693" name="Google Shape;1693;p26"/>
            <p:cNvGrpSpPr/>
            <p:nvPr/>
          </p:nvGrpSpPr>
          <p:grpSpPr>
            <a:xfrm>
              <a:off x="477560" y="403539"/>
              <a:ext cx="512521" cy="562280"/>
              <a:chOff x="6771473" y="57820"/>
              <a:chExt cx="863702" cy="947557"/>
            </a:xfrm>
          </p:grpSpPr>
          <p:sp>
            <p:nvSpPr>
              <p:cNvPr id="1694" name="Google Shape;1694;p26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95" name="Google Shape;1695;p26"/>
              <p:cNvPicPr preferRelativeResize="0"/>
              <p:nvPr/>
            </p:nvPicPr>
            <p:blipFill rotWithShape="1">
              <a:blip r:embed="rId3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6" name="Google Shape;1696;p26"/>
            <p:cNvGrpSpPr/>
            <p:nvPr/>
          </p:nvGrpSpPr>
          <p:grpSpPr>
            <a:xfrm>
              <a:off x="253372" y="504487"/>
              <a:ext cx="692014" cy="502605"/>
              <a:chOff x="8079872" y="1013425"/>
              <a:chExt cx="692014" cy="502605"/>
            </a:xfrm>
          </p:grpSpPr>
          <p:sp>
            <p:nvSpPr>
              <p:cNvPr id="1697" name="Google Shape;1697;p26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26"/>
          <p:cNvGrpSpPr/>
          <p:nvPr/>
        </p:nvGrpSpPr>
        <p:grpSpPr>
          <a:xfrm>
            <a:off x="7367700" y="3298661"/>
            <a:ext cx="2948562" cy="2798785"/>
            <a:chOff x="7367700" y="3298661"/>
            <a:chExt cx="2948562" cy="2798785"/>
          </a:xfrm>
        </p:grpSpPr>
        <p:grpSp>
          <p:nvGrpSpPr>
            <p:cNvPr id="1705" name="Google Shape;1705;p26"/>
            <p:cNvGrpSpPr/>
            <p:nvPr/>
          </p:nvGrpSpPr>
          <p:grpSpPr>
            <a:xfrm flipH="1">
              <a:off x="7505182" y="3298661"/>
              <a:ext cx="2811080" cy="2798785"/>
              <a:chOff x="10870203" y="1012775"/>
              <a:chExt cx="2360665" cy="2350340"/>
            </a:xfrm>
          </p:grpSpPr>
          <p:sp>
            <p:nvSpPr>
              <p:cNvPr id="1706" name="Google Shape;1706;p26"/>
              <p:cNvSpPr/>
              <p:nvPr/>
            </p:nvSpPr>
            <p:spPr>
              <a:xfrm>
                <a:off x="13191853" y="2182953"/>
                <a:ext cx="39015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2" extrusionOk="0">
                    <a:moveTo>
                      <a:pt x="296" y="0"/>
                    </a:moveTo>
                    <a:cubicBezTo>
                      <a:pt x="236" y="0"/>
                      <a:pt x="173" y="22"/>
                      <a:pt x="116" y="74"/>
                    </a:cubicBezTo>
                    <a:cubicBezTo>
                      <a:pt x="1" y="176"/>
                      <a:pt x="1" y="354"/>
                      <a:pt x="116" y="456"/>
                    </a:cubicBezTo>
                    <a:cubicBezTo>
                      <a:pt x="167" y="513"/>
                      <a:pt x="237" y="542"/>
                      <a:pt x="307" y="542"/>
                    </a:cubicBezTo>
                    <a:cubicBezTo>
                      <a:pt x="377" y="542"/>
                      <a:pt x="447" y="513"/>
                      <a:pt x="498" y="456"/>
                    </a:cubicBezTo>
                    <a:cubicBezTo>
                      <a:pt x="675" y="258"/>
                      <a:pt x="501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3086061" y="2074852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4" y="1"/>
                    </a:moveTo>
                    <a:cubicBezTo>
                      <a:pt x="235" y="1"/>
                      <a:pt x="163" y="30"/>
                      <a:pt x="102" y="100"/>
                    </a:cubicBezTo>
                    <a:cubicBezTo>
                      <a:pt x="0" y="215"/>
                      <a:pt x="0" y="381"/>
                      <a:pt x="102" y="495"/>
                    </a:cubicBezTo>
                    <a:cubicBezTo>
                      <a:pt x="153" y="546"/>
                      <a:pt x="223" y="572"/>
                      <a:pt x="295" y="572"/>
                    </a:cubicBezTo>
                    <a:cubicBezTo>
                      <a:pt x="366" y="572"/>
                      <a:pt x="440" y="546"/>
                      <a:pt x="497" y="495"/>
                    </a:cubicBezTo>
                    <a:cubicBezTo>
                      <a:pt x="719" y="292"/>
                      <a:pt x="52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12980962" y="1969637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12874419" y="1863845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7"/>
                    </a:cubicBezTo>
                    <a:cubicBezTo>
                      <a:pt x="0" y="420"/>
                      <a:pt x="128" y="548"/>
                      <a:pt x="280" y="548"/>
                    </a:cubicBezTo>
                    <a:cubicBezTo>
                      <a:pt x="433" y="548"/>
                      <a:pt x="560" y="420"/>
                      <a:pt x="560" y="267"/>
                    </a:cubicBezTo>
                    <a:cubicBezTo>
                      <a:pt x="560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12768570" y="175724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12662028" y="1650702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8" y="0"/>
                      <a:pt x="0" y="128"/>
                      <a:pt x="0" y="280"/>
                    </a:cubicBezTo>
                    <a:cubicBezTo>
                      <a:pt x="0" y="433"/>
                      <a:pt x="128" y="548"/>
                      <a:pt x="280" y="548"/>
                    </a:cubicBezTo>
                    <a:cubicBezTo>
                      <a:pt x="433" y="548"/>
                      <a:pt x="548" y="433"/>
                      <a:pt x="548" y="280"/>
                    </a:cubicBezTo>
                    <a:cubicBezTo>
                      <a:pt x="548" y="128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12553985" y="1544333"/>
                <a:ext cx="39073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8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7" y="286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12448135" y="1438310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00" y="0"/>
                    </a:moveTo>
                    <a:cubicBezTo>
                      <a:pt x="230" y="0"/>
                      <a:pt x="160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67" y="542"/>
                      <a:pt x="240" y="571"/>
                      <a:pt x="310" y="571"/>
                    </a:cubicBezTo>
                    <a:cubicBezTo>
                      <a:pt x="531" y="571"/>
                      <a:pt x="720" y="280"/>
                      <a:pt x="497" y="77"/>
                    </a:cubicBezTo>
                    <a:cubicBezTo>
                      <a:pt x="440" y="26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12341593" y="1331941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0" y="188"/>
                      <a:pt x="0" y="366"/>
                      <a:pt x="115" y="468"/>
                    </a:cubicBezTo>
                    <a:cubicBezTo>
                      <a:pt x="172" y="520"/>
                      <a:pt x="235" y="542"/>
                      <a:pt x="295" y="542"/>
                    </a:cubicBezTo>
                    <a:cubicBezTo>
                      <a:pt x="501" y="542"/>
                      <a:pt x="675" y="283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12235743" y="1225918"/>
                <a:ext cx="38554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9" extrusionOk="0">
                    <a:moveTo>
                      <a:pt x="295" y="0"/>
                    </a:moveTo>
                    <a:cubicBezTo>
                      <a:pt x="224" y="0"/>
                      <a:pt x="154" y="26"/>
                      <a:pt x="103" y="77"/>
                    </a:cubicBezTo>
                    <a:cubicBezTo>
                      <a:pt x="1" y="191"/>
                      <a:pt x="1" y="357"/>
                      <a:pt x="103" y="472"/>
                    </a:cubicBezTo>
                    <a:cubicBezTo>
                      <a:pt x="158" y="518"/>
                      <a:pt x="218" y="538"/>
                      <a:pt x="276" y="538"/>
                    </a:cubicBezTo>
                    <a:cubicBezTo>
                      <a:pt x="485" y="538"/>
                      <a:pt x="667" y="276"/>
                      <a:pt x="497" y="77"/>
                    </a:cubicBezTo>
                    <a:cubicBezTo>
                      <a:pt x="440" y="26"/>
                      <a:pt x="367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12125507" y="1120068"/>
                <a:ext cx="4195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66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7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12018965" y="1012775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1"/>
                    </a:moveTo>
                    <a:cubicBezTo>
                      <a:pt x="128" y="1"/>
                      <a:pt x="0" y="306"/>
                      <a:pt x="179" y="472"/>
                    </a:cubicBezTo>
                    <a:cubicBezTo>
                      <a:pt x="230" y="529"/>
                      <a:pt x="300" y="558"/>
                      <a:pt x="371" y="558"/>
                    </a:cubicBezTo>
                    <a:cubicBezTo>
                      <a:pt x="443" y="558"/>
                      <a:pt x="516" y="529"/>
                      <a:pt x="574" y="472"/>
                    </a:cubicBezTo>
                    <a:cubicBezTo>
                      <a:pt x="739" y="306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13092640" y="2278298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16" y="1"/>
                      <a:pt x="1" y="294"/>
                      <a:pt x="167" y="472"/>
                    </a:cubicBezTo>
                    <a:cubicBezTo>
                      <a:pt x="224" y="523"/>
                      <a:pt x="294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40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12989792" y="217048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3" y="1"/>
                    </a:moveTo>
                    <a:cubicBezTo>
                      <a:pt x="245" y="1"/>
                      <a:pt x="175" y="29"/>
                      <a:pt x="115" y="99"/>
                    </a:cubicBezTo>
                    <a:cubicBezTo>
                      <a:pt x="0" y="213"/>
                      <a:pt x="0" y="379"/>
                      <a:pt x="115" y="493"/>
                    </a:cubicBezTo>
                    <a:cubicBezTo>
                      <a:pt x="166" y="544"/>
                      <a:pt x="236" y="570"/>
                      <a:pt x="306" y="570"/>
                    </a:cubicBezTo>
                    <a:cubicBezTo>
                      <a:pt x="376" y="570"/>
                      <a:pt x="446" y="544"/>
                      <a:pt x="497" y="493"/>
                    </a:cubicBezTo>
                    <a:cubicBezTo>
                      <a:pt x="730" y="299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12885443" y="2065156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61"/>
                      <a:pt x="268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12778843" y="1959364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34" y="548"/>
                      <a:pt x="548" y="421"/>
                      <a:pt x="548" y="268"/>
                    </a:cubicBezTo>
                    <a:cubicBezTo>
                      <a:pt x="548" y="11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12673051" y="185282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7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0" y="548"/>
                      <a:pt x="548" y="433"/>
                      <a:pt x="548" y="280"/>
                    </a:cubicBezTo>
                    <a:cubicBezTo>
                      <a:pt x="548" y="127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12566451" y="1746971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68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12459909" y="1640429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7"/>
                      <a:pt x="1" y="280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33" y="548"/>
                      <a:pt x="561" y="420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12351866" y="1534175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12246074" y="1427633"/>
                <a:ext cx="33128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6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78"/>
                    </a:cubicBezTo>
                    <a:cubicBezTo>
                      <a:pt x="159" y="531"/>
                      <a:pt x="228" y="556"/>
                      <a:pt x="296" y="556"/>
                    </a:cubicBezTo>
                    <a:cubicBezTo>
                      <a:pt x="438" y="556"/>
                      <a:pt x="573" y="447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12139475" y="1321783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9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12033683" y="1215240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0"/>
                    </a:moveTo>
                    <a:cubicBezTo>
                      <a:pt x="230" y="0"/>
                      <a:pt x="160" y="26"/>
                      <a:pt x="102" y="84"/>
                    </a:cubicBezTo>
                    <a:cubicBezTo>
                      <a:pt x="0" y="185"/>
                      <a:pt x="0" y="364"/>
                      <a:pt x="102" y="466"/>
                    </a:cubicBezTo>
                    <a:cubicBezTo>
                      <a:pt x="160" y="523"/>
                      <a:pt x="230" y="549"/>
                      <a:pt x="298" y="549"/>
                    </a:cubicBezTo>
                    <a:cubicBezTo>
                      <a:pt x="440" y="549"/>
                      <a:pt x="573" y="438"/>
                      <a:pt x="573" y="275"/>
                    </a:cubicBezTo>
                    <a:cubicBezTo>
                      <a:pt x="573" y="111"/>
                      <a:pt x="440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11923447" y="1109044"/>
                <a:ext cx="4190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69" y="548"/>
                    </a:cubicBezTo>
                    <a:cubicBezTo>
                      <a:pt x="439" y="548"/>
                      <a:pt x="509" y="523"/>
                      <a:pt x="560" y="472"/>
                    </a:cubicBezTo>
                    <a:cubicBezTo>
                      <a:pt x="726" y="294"/>
                      <a:pt x="611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13000816" y="2374394"/>
                <a:ext cx="38496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39" extrusionOk="0">
                    <a:moveTo>
                      <a:pt x="275" y="1"/>
                    </a:moveTo>
                    <a:cubicBezTo>
                      <a:pt x="217" y="1"/>
                      <a:pt x="157" y="21"/>
                      <a:pt x="102" y="67"/>
                    </a:cubicBezTo>
                    <a:cubicBezTo>
                      <a:pt x="0" y="182"/>
                      <a:pt x="0" y="348"/>
                      <a:pt x="102" y="462"/>
                    </a:cubicBezTo>
                    <a:cubicBezTo>
                      <a:pt x="153" y="513"/>
                      <a:pt x="223" y="539"/>
                      <a:pt x="295" y="539"/>
                    </a:cubicBezTo>
                    <a:cubicBezTo>
                      <a:pt x="366" y="539"/>
                      <a:pt x="440" y="513"/>
                      <a:pt x="497" y="462"/>
                    </a:cubicBezTo>
                    <a:cubicBezTo>
                      <a:pt x="667" y="263"/>
                      <a:pt x="484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12894216" y="2268198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288" y="0"/>
                    </a:moveTo>
                    <a:cubicBezTo>
                      <a:pt x="227" y="0"/>
                      <a:pt x="163" y="22"/>
                      <a:pt x="103" y="74"/>
                    </a:cubicBezTo>
                    <a:cubicBezTo>
                      <a:pt x="1" y="176"/>
                      <a:pt x="1" y="354"/>
                      <a:pt x="103" y="456"/>
                    </a:cubicBezTo>
                    <a:cubicBezTo>
                      <a:pt x="160" y="513"/>
                      <a:pt x="230" y="542"/>
                      <a:pt x="300" y="542"/>
                    </a:cubicBezTo>
                    <a:cubicBezTo>
                      <a:pt x="370" y="542"/>
                      <a:pt x="440" y="513"/>
                      <a:pt x="498" y="456"/>
                    </a:cubicBezTo>
                    <a:cubicBezTo>
                      <a:pt x="665" y="259"/>
                      <a:pt x="497" y="0"/>
                      <a:pt x="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12787674" y="2160097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317" y="1"/>
                    </a:moveTo>
                    <a:cubicBezTo>
                      <a:pt x="248" y="1"/>
                      <a:pt x="176" y="30"/>
                      <a:pt x="115" y="100"/>
                    </a:cubicBezTo>
                    <a:cubicBezTo>
                      <a:pt x="1" y="215"/>
                      <a:pt x="1" y="381"/>
                      <a:pt x="115" y="495"/>
                    </a:cubicBezTo>
                    <a:cubicBezTo>
                      <a:pt x="166" y="546"/>
                      <a:pt x="236" y="572"/>
                      <a:pt x="306" y="572"/>
                    </a:cubicBezTo>
                    <a:cubicBezTo>
                      <a:pt x="376" y="572"/>
                      <a:pt x="446" y="546"/>
                      <a:pt x="497" y="495"/>
                    </a:cubicBezTo>
                    <a:cubicBezTo>
                      <a:pt x="729" y="292"/>
                      <a:pt x="535" y="1"/>
                      <a:pt x="3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12683325" y="2054882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12576782" y="1949090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80" y="0"/>
                    </a:moveTo>
                    <a:cubicBezTo>
                      <a:pt x="127" y="0"/>
                      <a:pt x="0" y="115"/>
                      <a:pt x="0" y="268"/>
                    </a:cubicBezTo>
                    <a:cubicBezTo>
                      <a:pt x="0" y="420"/>
                      <a:pt x="127" y="548"/>
                      <a:pt x="280" y="548"/>
                    </a:cubicBezTo>
                    <a:cubicBezTo>
                      <a:pt x="433" y="548"/>
                      <a:pt x="548" y="420"/>
                      <a:pt x="548" y="268"/>
                    </a:cubicBezTo>
                    <a:cubicBezTo>
                      <a:pt x="548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12470933" y="1842490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5" y="1"/>
                      <a:pt x="1" y="128"/>
                      <a:pt x="1" y="281"/>
                    </a:cubicBezTo>
                    <a:cubicBezTo>
                      <a:pt x="1" y="421"/>
                      <a:pt x="115" y="548"/>
                      <a:pt x="268" y="548"/>
                    </a:cubicBezTo>
                    <a:cubicBezTo>
                      <a:pt x="421" y="548"/>
                      <a:pt x="548" y="421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12357696" y="1735948"/>
                <a:ext cx="45191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56" extrusionOk="0">
                    <a:moveTo>
                      <a:pt x="395" y="0"/>
                    </a:moveTo>
                    <a:cubicBezTo>
                      <a:pt x="183" y="0"/>
                      <a:pt x="1" y="277"/>
                      <a:pt x="205" y="472"/>
                    </a:cubicBezTo>
                    <a:cubicBezTo>
                      <a:pt x="265" y="531"/>
                      <a:pt x="331" y="556"/>
                      <a:pt x="394" y="556"/>
                    </a:cubicBezTo>
                    <a:cubicBezTo>
                      <a:pt x="603" y="556"/>
                      <a:pt x="783" y="285"/>
                      <a:pt x="587" y="90"/>
                    </a:cubicBezTo>
                    <a:cubicBezTo>
                      <a:pt x="527" y="27"/>
                      <a:pt x="460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12252712" y="1630271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3" y="561"/>
                      <a:pt x="383" y="561"/>
                    </a:cubicBezTo>
                    <a:cubicBezTo>
                      <a:pt x="600" y="561"/>
                      <a:pt x="79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12146112" y="1524017"/>
                <a:ext cx="45941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564" extrusionOk="0">
                    <a:moveTo>
                      <a:pt x="390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81" y="563"/>
                    </a:cubicBezTo>
                    <a:cubicBezTo>
                      <a:pt x="600" y="563"/>
                      <a:pt x="796" y="272"/>
                      <a:pt x="573" y="69"/>
                    </a:cubicBezTo>
                    <a:cubicBezTo>
                      <a:pt x="514" y="21"/>
                      <a:pt x="451" y="1"/>
                      <a:pt x="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12040262" y="1417013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66" y="471"/>
                    </a:cubicBezTo>
                    <a:cubicBezTo>
                      <a:pt x="224" y="529"/>
                      <a:pt x="294" y="557"/>
                      <a:pt x="364" y="557"/>
                    </a:cubicBezTo>
                    <a:cubicBezTo>
                      <a:pt x="434" y="557"/>
                      <a:pt x="504" y="529"/>
                      <a:pt x="561" y="471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11933720" y="1311163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3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11827178" y="1204621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12900853" y="2469394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28" y="0"/>
                      <a:pt x="1" y="306"/>
                      <a:pt x="179" y="471"/>
                    </a:cubicBezTo>
                    <a:cubicBezTo>
                      <a:pt x="230" y="529"/>
                      <a:pt x="300" y="557"/>
                      <a:pt x="371" y="557"/>
                    </a:cubicBezTo>
                    <a:cubicBezTo>
                      <a:pt x="443" y="557"/>
                      <a:pt x="516" y="529"/>
                      <a:pt x="574" y="471"/>
                    </a:cubicBezTo>
                    <a:cubicBezTo>
                      <a:pt x="739" y="306"/>
                      <a:pt x="62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12794311" y="2363544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12688461" y="225700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12587056" y="2150459"/>
                <a:ext cx="3237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61" y="433"/>
                      <a:pt x="561" y="280"/>
                    </a:cubicBezTo>
                    <a:cubicBezTo>
                      <a:pt x="561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12481206" y="2044609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81" y="548"/>
                    </a:cubicBezTo>
                    <a:cubicBezTo>
                      <a:pt x="421" y="548"/>
                      <a:pt x="548" y="421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12373163" y="1938182"/>
                <a:ext cx="33879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3" extrusionOk="0">
                    <a:moveTo>
                      <a:pt x="311" y="1"/>
                    </a:moveTo>
                    <a:cubicBezTo>
                      <a:pt x="242" y="1"/>
                      <a:pt x="171" y="28"/>
                      <a:pt x="116" y="87"/>
                    </a:cubicBezTo>
                    <a:cubicBezTo>
                      <a:pt x="1" y="189"/>
                      <a:pt x="1" y="367"/>
                      <a:pt x="116" y="469"/>
                    </a:cubicBezTo>
                    <a:cubicBezTo>
                      <a:pt x="169" y="527"/>
                      <a:pt x="238" y="553"/>
                      <a:pt x="306" y="553"/>
                    </a:cubicBezTo>
                    <a:cubicBezTo>
                      <a:pt x="447" y="553"/>
                      <a:pt x="587" y="442"/>
                      <a:pt x="587" y="278"/>
                    </a:cubicBezTo>
                    <a:cubicBezTo>
                      <a:pt x="587" y="108"/>
                      <a:pt x="45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12266621" y="183181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11" y="0"/>
                    </a:moveTo>
                    <a:cubicBezTo>
                      <a:pt x="243" y="0"/>
                      <a:pt x="173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73" y="524"/>
                      <a:pt x="243" y="549"/>
                      <a:pt x="311" y="549"/>
                    </a:cubicBezTo>
                    <a:cubicBezTo>
                      <a:pt x="453" y="549"/>
                      <a:pt x="586" y="438"/>
                      <a:pt x="586" y="275"/>
                    </a:cubicBezTo>
                    <a:cubicBezTo>
                      <a:pt x="586" y="111"/>
                      <a:pt x="453" y="0"/>
                      <a:pt x="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12160829" y="1725617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300" y="0"/>
                    </a:moveTo>
                    <a:cubicBezTo>
                      <a:pt x="234" y="0"/>
                      <a:pt x="168" y="24"/>
                      <a:pt x="115" y="78"/>
                    </a:cubicBezTo>
                    <a:cubicBezTo>
                      <a:pt x="0" y="192"/>
                      <a:pt x="0" y="358"/>
                      <a:pt x="115" y="472"/>
                    </a:cubicBezTo>
                    <a:cubicBezTo>
                      <a:pt x="168" y="526"/>
                      <a:pt x="235" y="550"/>
                      <a:pt x="301" y="550"/>
                    </a:cubicBezTo>
                    <a:cubicBezTo>
                      <a:pt x="439" y="550"/>
                      <a:pt x="573" y="445"/>
                      <a:pt x="573" y="281"/>
                    </a:cubicBezTo>
                    <a:cubicBezTo>
                      <a:pt x="573" y="108"/>
                      <a:pt x="438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12054229" y="1619420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6" y="438"/>
                      <a:pt x="586" y="275"/>
                    </a:cubicBezTo>
                    <a:cubicBezTo>
                      <a:pt x="586" y="112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11944628" y="1513455"/>
                <a:ext cx="45422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7" extrusionOk="0">
                    <a:moveTo>
                      <a:pt x="378" y="0"/>
                    </a:moveTo>
                    <a:cubicBezTo>
                      <a:pt x="169" y="0"/>
                      <a:pt x="0" y="261"/>
                      <a:pt x="168" y="468"/>
                    </a:cubicBezTo>
                    <a:cubicBezTo>
                      <a:pt x="228" y="538"/>
                      <a:pt x="298" y="566"/>
                      <a:pt x="367" y="566"/>
                    </a:cubicBezTo>
                    <a:cubicBezTo>
                      <a:pt x="587" y="566"/>
                      <a:pt x="786" y="268"/>
                      <a:pt x="563" y="74"/>
                    </a:cubicBezTo>
                    <a:cubicBezTo>
                      <a:pt x="503" y="22"/>
                      <a:pt x="439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11835027" y="1405470"/>
                <a:ext cx="4582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2" extrusionOk="0">
                    <a:moveTo>
                      <a:pt x="417" y="0"/>
                    </a:moveTo>
                    <a:cubicBezTo>
                      <a:pt x="197" y="0"/>
                      <a:pt x="0" y="299"/>
                      <a:pt x="233" y="493"/>
                    </a:cubicBezTo>
                    <a:cubicBezTo>
                      <a:pt x="290" y="541"/>
                      <a:pt x="351" y="561"/>
                      <a:pt x="410" y="561"/>
                    </a:cubicBezTo>
                    <a:cubicBezTo>
                      <a:pt x="617" y="561"/>
                      <a:pt x="794" y="307"/>
                      <a:pt x="615" y="98"/>
                    </a:cubicBezTo>
                    <a:cubicBezTo>
                      <a:pt x="555" y="29"/>
                      <a:pt x="48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11728543" y="1299216"/>
                <a:ext cx="45710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62" extrusionOk="0">
                    <a:moveTo>
                      <a:pt x="409" y="1"/>
                    </a:moveTo>
                    <a:cubicBezTo>
                      <a:pt x="192" y="1"/>
                      <a:pt x="1" y="295"/>
                      <a:pt x="232" y="488"/>
                    </a:cubicBezTo>
                    <a:cubicBezTo>
                      <a:pt x="289" y="539"/>
                      <a:pt x="352" y="561"/>
                      <a:pt x="412" y="561"/>
                    </a:cubicBezTo>
                    <a:cubicBezTo>
                      <a:pt x="618" y="561"/>
                      <a:pt x="792" y="303"/>
                      <a:pt x="614" y="106"/>
                    </a:cubicBezTo>
                    <a:cubicBezTo>
                      <a:pt x="552" y="31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12802218" y="2564335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0"/>
                    </a:moveTo>
                    <a:cubicBezTo>
                      <a:pt x="194" y="0"/>
                      <a:pt x="0" y="291"/>
                      <a:pt x="233" y="495"/>
                    </a:cubicBezTo>
                    <a:cubicBezTo>
                      <a:pt x="288" y="541"/>
                      <a:pt x="348" y="561"/>
                      <a:pt x="405" y="561"/>
                    </a:cubicBezTo>
                    <a:cubicBezTo>
                      <a:pt x="614" y="561"/>
                      <a:pt x="794" y="299"/>
                      <a:pt x="615" y="100"/>
                    </a:cubicBezTo>
                    <a:cubicBezTo>
                      <a:pt x="553" y="29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12698677" y="2459640"/>
                <a:ext cx="46057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62" extrusionOk="0">
                    <a:moveTo>
                      <a:pt x="396" y="1"/>
                    </a:moveTo>
                    <a:cubicBezTo>
                      <a:pt x="181" y="1"/>
                      <a:pt x="1" y="263"/>
                      <a:pt x="180" y="462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1" y="562"/>
                      <a:pt x="797" y="271"/>
                      <a:pt x="575" y="67"/>
                    </a:cubicBezTo>
                    <a:cubicBezTo>
                      <a:pt x="517" y="21"/>
                      <a:pt x="455" y="1"/>
                      <a:pt x="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12591269" y="2352520"/>
                <a:ext cx="45364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556" extrusionOk="0">
                    <a:moveTo>
                      <a:pt x="391" y="1"/>
                    </a:moveTo>
                    <a:cubicBezTo>
                      <a:pt x="178" y="1"/>
                      <a:pt x="0" y="277"/>
                      <a:pt x="195" y="472"/>
                    </a:cubicBezTo>
                    <a:cubicBezTo>
                      <a:pt x="254" y="531"/>
                      <a:pt x="321" y="556"/>
                      <a:pt x="385" y="556"/>
                    </a:cubicBezTo>
                    <a:cubicBezTo>
                      <a:pt x="598" y="556"/>
                      <a:pt x="785" y="285"/>
                      <a:pt x="590" y="90"/>
                    </a:cubicBezTo>
                    <a:cubicBezTo>
                      <a:pt x="527" y="27"/>
                      <a:pt x="457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12483284" y="224534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2" y="1"/>
                    </a:moveTo>
                    <a:cubicBezTo>
                      <a:pt x="194" y="1"/>
                      <a:pt x="0" y="292"/>
                      <a:pt x="232" y="495"/>
                    </a:cubicBezTo>
                    <a:cubicBezTo>
                      <a:pt x="287" y="542"/>
                      <a:pt x="347" y="562"/>
                      <a:pt x="405" y="562"/>
                    </a:cubicBezTo>
                    <a:cubicBezTo>
                      <a:pt x="614" y="562"/>
                      <a:pt x="794" y="300"/>
                      <a:pt x="614" y="101"/>
                    </a:cubicBezTo>
                    <a:cubicBezTo>
                      <a:pt x="553" y="30"/>
                      <a:pt x="481" y="1"/>
                      <a:pt x="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6"/>
              <p:cNvSpPr/>
              <p:nvPr/>
            </p:nvSpPr>
            <p:spPr>
              <a:xfrm>
                <a:off x="12384937" y="2140128"/>
                <a:ext cx="3237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1" y="1"/>
                    </a:moveTo>
                    <a:cubicBezTo>
                      <a:pt x="128" y="1"/>
                      <a:pt x="1" y="128"/>
                      <a:pt x="1" y="281"/>
                    </a:cubicBezTo>
                    <a:cubicBezTo>
                      <a:pt x="1" y="434"/>
                      <a:pt x="128" y="548"/>
                      <a:pt x="281" y="548"/>
                    </a:cubicBezTo>
                    <a:cubicBezTo>
                      <a:pt x="434" y="548"/>
                      <a:pt x="561" y="434"/>
                      <a:pt x="561" y="281"/>
                    </a:cubicBezTo>
                    <a:cubicBezTo>
                      <a:pt x="561" y="128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6"/>
              <p:cNvSpPr/>
              <p:nvPr/>
            </p:nvSpPr>
            <p:spPr>
              <a:xfrm>
                <a:off x="12270777" y="2032662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0"/>
                    </a:moveTo>
                    <a:cubicBezTo>
                      <a:pt x="186" y="0"/>
                      <a:pt x="0" y="295"/>
                      <a:pt x="222" y="488"/>
                    </a:cubicBezTo>
                    <a:cubicBezTo>
                      <a:pt x="282" y="539"/>
                      <a:pt x="346" y="561"/>
                      <a:pt x="407" y="561"/>
                    </a:cubicBezTo>
                    <a:cubicBezTo>
                      <a:pt x="615" y="561"/>
                      <a:pt x="784" y="303"/>
                      <a:pt x="616" y="106"/>
                    </a:cubicBezTo>
                    <a:cubicBezTo>
                      <a:pt x="551" y="31"/>
                      <a:pt x="477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12164292" y="1926408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413" y="1"/>
                    </a:moveTo>
                    <a:cubicBezTo>
                      <a:pt x="195" y="1"/>
                      <a:pt x="1" y="292"/>
                      <a:pt x="233" y="495"/>
                    </a:cubicBezTo>
                    <a:cubicBezTo>
                      <a:pt x="288" y="542"/>
                      <a:pt x="348" y="562"/>
                      <a:pt x="406" y="562"/>
                    </a:cubicBezTo>
                    <a:cubicBezTo>
                      <a:pt x="614" y="562"/>
                      <a:pt x="794" y="300"/>
                      <a:pt x="615" y="100"/>
                    </a:cubicBezTo>
                    <a:cubicBezTo>
                      <a:pt x="554" y="30"/>
                      <a:pt x="482" y="1"/>
                      <a:pt x="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12058385" y="1820270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2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11955075" y="1715516"/>
                <a:ext cx="4513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62" extrusionOk="0">
                    <a:moveTo>
                      <a:pt x="380" y="1"/>
                    </a:moveTo>
                    <a:cubicBezTo>
                      <a:pt x="174" y="1"/>
                      <a:pt x="0" y="259"/>
                      <a:pt x="178" y="456"/>
                    </a:cubicBezTo>
                    <a:cubicBezTo>
                      <a:pt x="240" y="531"/>
                      <a:pt x="312" y="561"/>
                      <a:pt x="381" y="561"/>
                    </a:cubicBezTo>
                    <a:cubicBezTo>
                      <a:pt x="595" y="561"/>
                      <a:pt x="781" y="267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11845358" y="1607473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413" y="0"/>
                    </a:moveTo>
                    <a:cubicBezTo>
                      <a:pt x="194" y="0"/>
                      <a:pt x="1" y="292"/>
                      <a:pt x="233" y="495"/>
                    </a:cubicBezTo>
                    <a:cubicBezTo>
                      <a:pt x="289" y="543"/>
                      <a:pt x="350" y="563"/>
                      <a:pt x="409" y="563"/>
                    </a:cubicBezTo>
                    <a:cubicBezTo>
                      <a:pt x="616" y="563"/>
                      <a:pt x="793" y="308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11739393" y="1501335"/>
                <a:ext cx="4530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1" extrusionOk="0">
                    <a:moveTo>
                      <a:pt x="407" y="0"/>
                    </a:moveTo>
                    <a:cubicBezTo>
                      <a:pt x="187" y="0"/>
                      <a:pt x="1" y="295"/>
                      <a:pt x="222" y="487"/>
                    </a:cubicBezTo>
                    <a:cubicBezTo>
                      <a:pt x="280" y="539"/>
                      <a:pt x="342" y="561"/>
                      <a:pt x="402" y="561"/>
                    </a:cubicBezTo>
                    <a:cubicBezTo>
                      <a:pt x="609" y="561"/>
                      <a:pt x="785" y="303"/>
                      <a:pt x="617" y="105"/>
                    </a:cubicBezTo>
                    <a:cubicBezTo>
                      <a:pt x="552" y="31"/>
                      <a:pt x="478" y="0"/>
                      <a:pt x="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11636083" y="1396582"/>
                <a:ext cx="4530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7" extrusionOk="0">
                    <a:moveTo>
                      <a:pt x="381" y="1"/>
                    </a:moveTo>
                    <a:cubicBezTo>
                      <a:pt x="175" y="1"/>
                      <a:pt x="1" y="261"/>
                      <a:pt x="179" y="469"/>
                    </a:cubicBezTo>
                    <a:cubicBezTo>
                      <a:pt x="239" y="538"/>
                      <a:pt x="308" y="567"/>
                      <a:pt x="376" y="567"/>
                    </a:cubicBezTo>
                    <a:cubicBezTo>
                      <a:pt x="592" y="567"/>
                      <a:pt x="784" y="268"/>
                      <a:pt x="561" y="74"/>
                    </a:cubicBezTo>
                    <a:cubicBezTo>
                      <a:pt x="503" y="22"/>
                      <a:pt x="441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12709065" y="266118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7" y="1"/>
                      <a:pt x="0" y="294"/>
                      <a:pt x="178" y="472"/>
                    </a:cubicBezTo>
                    <a:cubicBezTo>
                      <a:pt x="236" y="523"/>
                      <a:pt x="306" y="548"/>
                      <a:pt x="376" y="548"/>
                    </a:cubicBezTo>
                    <a:cubicBezTo>
                      <a:pt x="446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12603216" y="2554639"/>
                <a:ext cx="42709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58" extrusionOk="0">
                    <a:moveTo>
                      <a:pt x="370" y="0"/>
                    </a:moveTo>
                    <a:cubicBezTo>
                      <a:pt x="115" y="0"/>
                      <a:pt x="1" y="306"/>
                      <a:pt x="179" y="472"/>
                    </a:cubicBezTo>
                    <a:cubicBezTo>
                      <a:pt x="230" y="529"/>
                      <a:pt x="300" y="557"/>
                      <a:pt x="370" y="557"/>
                    </a:cubicBezTo>
                    <a:cubicBezTo>
                      <a:pt x="440" y="557"/>
                      <a:pt x="510" y="529"/>
                      <a:pt x="561" y="472"/>
                    </a:cubicBezTo>
                    <a:cubicBezTo>
                      <a:pt x="739" y="306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12496674" y="2448789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69" y="1"/>
                    </a:moveTo>
                    <a:cubicBezTo>
                      <a:pt x="128" y="1"/>
                      <a:pt x="0" y="294"/>
                      <a:pt x="178" y="472"/>
                    </a:cubicBezTo>
                    <a:cubicBezTo>
                      <a:pt x="229" y="523"/>
                      <a:pt x="299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4"/>
                      <a:pt x="624" y="1"/>
                      <a:pt x="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12390824" y="2342247"/>
                <a:ext cx="4195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4" y="548"/>
                    </a:cubicBezTo>
                    <a:cubicBezTo>
                      <a:pt x="434" y="548"/>
                      <a:pt x="504" y="523"/>
                      <a:pt x="561" y="472"/>
                    </a:cubicBezTo>
                    <a:cubicBezTo>
                      <a:pt x="726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12289419" y="2235704"/>
                <a:ext cx="31628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1" extrusionOk="0">
                    <a:moveTo>
                      <a:pt x="281" y="0"/>
                    </a:moveTo>
                    <a:cubicBezTo>
                      <a:pt x="128" y="0"/>
                      <a:pt x="0" y="127"/>
                      <a:pt x="0" y="280"/>
                    </a:cubicBezTo>
                    <a:cubicBezTo>
                      <a:pt x="0" y="433"/>
                      <a:pt x="128" y="560"/>
                      <a:pt x="281" y="560"/>
                    </a:cubicBezTo>
                    <a:cubicBezTo>
                      <a:pt x="433" y="560"/>
                      <a:pt x="548" y="433"/>
                      <a:pt x="548" y="280"/>
                    </a:cubicBezTo>
                    <a:cubicBezTo>
                      <a:pt x="548" y="127"/>
                      <a:pt x="433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12182126" y="2129855"/>
                <a:ext cx="41613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62" y="541"/>
                      <a:pt x="233" y="570"/>
                      <a:pt x="301" y="570"/>
                    </a:cubicBezTo>
                    <a:cubicBezTo>
                      <a:pt x="521" y="570"/>
                      <a:pt x="720" y="271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12075526" y="2023485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3" y="520"/>
                      <a:pt x="227" y="542"/>
                      <a:pt x="288" y="542"/>
                    </a:cubicBezTo>
                    <a:cubicBezTo>
                      <a:pt x="497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11968984" y="191694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2"/>
                      <a:pt x="250" y="573"/>
                      <a:pt x="320" y="573"/>
                    </a:cubicBezTo>
                    <a:cubicBezTo>
                      <a:pt x="537" y="573"/>
                      <a:pt x="728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11859325" y="1811382"/>
                <a:ext cx="42305" cy="30704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32" extrusionOk="0">
                    <a:moveTo>
                      <a:pt x="382" y="0"/>
                    </a:moveTo>
                    <a:cubicBezTo>
                      <a:pt x="172" y="0"/>
                      <a:pt x="0" y="255"/>
                      <a:pt x="169" y="463"/>
                    </a:cubicBezTo>
                    <a:cubicBezTo>
                      <a:pt x="225" y="511"/>
                      <a:pt x="286" y="532"/>
                      <a:pt x="345" y="532"/>
                    </a:cubicBezTo>
                    <a:cubicBezTo>
                      <a:pt x="553" y="532"/>
                      <a:pt x="732" y="277"/>
                      <a:pt x="564" y="69"/>
                    </a:cubicBezTo>
                    <a:cubicBezTo>
                      <a:pt x="505" y="21"/>
                      <a:pt x="442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11749897" y="1703396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9" y="1"/>
                    </a:moveTo>
                    <a:cubicBezTo>
                      <a:pt x="191" y="1"/>
                      <a:pt x="0" y="295"/>
                      <a:pt x="231" y="488"/>
                    </a:cubicBezTo>
                    <a:cubicBezTo>
                      <a:pt x="289" y="540"/>
                      <a:pt x="351" y="562"/>
                      <a:pt x="411" y="562"/>
                    </a:cubicBezTo>
                    <a:cubicBezTo>
                      <a:pt x="617" y="562"/>
                      <a:pt x="791" y="303"/>
                      <a:pt x="613" y="106"/>
                    </a:cubicBezTo>
                    <a:cubicBezTo>
                      <a:pt x="551" y="32"/>
                      <a:pt x="479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11646414" y="1598701"/>
                <a:ext cx="4582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7" extrusionOk="0">
                    <a:moveTo>
                      <a:pt x="381" y="0"/>
                    </a:moveTo>
                    <a:cubicBezTo>
                      <a:pt x="175" y="0"/>
                      <a:pt x="0" y="261"/>
                      <a:pt x="178" y="468"/>
                    </a:cubicBezTo>
                    <a:cubicBezTo>
                      <a:pt x="238" y="538"/>
                      <a:pt x="308" y="566"/>
                      <a:pt x="377" y="566"/>
                    </a:cubicBezTo>
                    <a:cubicBezTo>
                      <a:pt x="596" y="566"/>
                      <a:pt x="793" y="268"/>
                      <a:pt x="560" y="74"/>
                    </a:cubicBezTo>
                    <a:cubicBezTo>
                      <a:pt x="503" y="22"/>
                      <a:pt x="440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11537217" y="1490715"/>
                <a:ext cx="45422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62" extrusionOk="0">
                    <a:moveTo>
                      <a:pt x="414" y="0"/>
                    </a:moveTo>
                    <a:cubicBezTo>
                      <a:pt x="192" y="0"/>
                      <a:pt x="0" y="299"/>
                      <a:pt x="224" y="493"/>
                    </a:cubicBezTo>
                    <a:cubicBezTo>
                      <a:pt x="283" y="541"/>
                      <a:pt x="345" y="561"/>
                      <a:pt x="405" y="561"/>
                    </a:cubicBezTo>
                    <a:cubicBezTo>
                      <a:pt x="616" y="561"/>
                      <a:pt x="787" y="307"/>
                      <a:pt x="618" y="98"/>
                    </a:cubicBezTo>
                    <a:cubicBezTo>
                      <a:pt x="555" y="29"/>
                      <a:pt x="483" y="0"/>
                      <a:pt x="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12617183" y="2757624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295" y="1"/>
                    </a:moveTo>
                    <a:cubicBezTo>
                      <a:pt x="235" y="1"/>
                      <a:pt x="173" y="23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4"/>
                      <a:pt x="236" y="542"/>
                      <a:pt x="306" y="542"/>
                    </a:cubicBezTo>
                    <a:cubicBezTo>
                      <a:pt x="376" y="542"/>
                      <a:pt x="446" y="514"/>
                      <a:pt x="497" y="456"/>
                    </a:cubicBezTo>
                    <a:cubicBezTo>
                      <a:pt x="675" y="259"/>
                      <a:pt x="501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12511333" y="2649235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1"/>
                    </a:moveTo>
                    <a:cubicBezTo>
                      <a:pt x="242" y="1"/>
                      <a:pt x="168" y="31"/>
                      <a:pt x="103" y="106"/>
                    </a:cubicBezTo>
                    <a:cubicBezTo>
                      <a:pt x="1" y="208"/>
                      <a:pt x="1" y="386"/>
                      <a:pt x="103" y="488"/>
                    </a:cubicBezTo>
                    <a:cubicBezTo>
                      <a:pt x="160" y="545"/>
                      <a:pt x="230" y="574"/>
                      <a:pt x="300" y="574"/>
                    </a:cubicBezTo>
                    <a:cubicBezTo>
                      <a:pt x="370" y="574"/>
                      <a:pt x="440" y="545"/>
                      <a:pt x="497" y="488"/>
                    </a:cubicBezTo>
                    <a:cubicBezTo>
                      <a:pt x="719" y="295"/>
                      <a:pt x="53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12404791" y="2544828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291" y="0"/>
                    </a:moveTo>
                    <a:cubicBezTo>
                      <a:pt x="233" y="0"/>
                      <a:pt x="171" y="21"/>
                      <a:pt x="115" y="69"/>
                    </a:cubicBezTo>
                    <a:cubicBezTo>
                      <a:pt x="1" y="183"/>
                      <a:pt x="1" y="349"/>
                      <a:pt x="115" y="463"/>
                    </a:cubicBezTo>
                    <a:cubicBezTo>
                      <a:pt x="166" y="514"/>
                      <a:pt x="236" y="540"/>
                      <a:pt x="306" y="540"/>
                    </a:cubicBezTo>
                    <a:cubicBezTo>
                      <a:pt x="376" y="540"/>
                      <a:pt x="446" y="514"/>
                      <a:pt x="497" y="463"/>
                    </a:cubicBezTo>
                    <a:cubicBezTo>
                      <a:pt x="676" y="255"/>
                      <a:pt x="499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12298249" y="2436842"/>
                <a:ext cx="42190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4" extrusionOk="0">
                    <a:moveTo>
                      <a:pt x="320" y="1"/>
                    </a:moveTo>
                    <a:cubicBezTo>
                      <a:pt x="250" y="1"/>
                      <a:pt x="177" y="31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7" y="574"/>
                    </a:cubicBezTo>
                    <a:cubicBezTo>
                      <a:pt x="379" y="574"/>
                      <a:pt x="452" y="545"/>
                      <a:pt x="510" y="488"/>
                    </a:cubicBezTo>
                    <a:cubicBezTo>
                      <a:pt x="731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6"/>
              <p:cNvSpPr/>
              <p:nvPr/>
            </p:nvSpPr>
            <p:spPr>
              <a:xfrm>
                <a:off x="12192399" y="2330588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2" y="101"/>
                    </a:cubicBezTo>
                    <a:cubicBezTo>
                      <a:pt x="1" y="202"/>
                      <a:pt x="1" y="381"/>
                      <a:pt x="102" y="495"/>
                    </a:cubicBezTo>
                    <a:cubicBezTo>
                      <a:pt x="160" y="546"/>
                      <a:pt x="230" y="572"/>
                      <a:pt x="300" y="572"/>
                    </a:cubicBezTo>
                    <a:cubicBezTo>
                      <a:pt x="370" y="572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6"/>
              <p:cNvSpPr/>
              <p:nvPr/>
            </p:nvSpPr>
            <p:spPr>
              <a:xfrm>
                <a:off x="12082163" y="2225373"/>
                <a:ext cx="42709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9" extrusionOk="0">
                    <a:moveTo>
                      <a:pt x="370" y="1"/>
                    </a:moveTo>
                    <a:cubicBezTo>
                      <a:pt x="128" y="1"/>
                      <a:pt x="1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6"/>
              <p:cNvSpPr/>
              <p:nvPr/>
            </p:nvSpPr>
            <p:spPr>
              <a:xfrm>
                <a:off x="11973139" y="2117907"/>
                <a:ext cx="45249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2" extrusionOk="0">
                    <a:moveTo>
                      <a:pt x="406" y="1"/>
                    </a:moveTo>
                    <a:cubicBezTo>
                      <a:pt x="186" y="1"/>
                      <a:pt x="0" y="295"/>
                      <a:pt x="221" y="488"/>
                    </a:cubicBezTo>
                    <a:cubicBezTo>
                      <a:pt x="279" y="539"/>
                      <a:pt x="342" y="561"/>
                      <a:pt x="402" y="561"/>
                    </a:cubicBezTo>
                    <a:cubicBezTo>
                      <a:pt x="608" y="561"/>
                      <a:pt x="784" y="303"/>
                      <a:pt x="616" y="106"/>
                    </a:cubicBezTo>
                    <a:cubicBezTo>
                      <a:pt x="551" y="31"/>
                      <a:pt x="477" y="1"/>
                      <a:pt x="4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6"/>
              <p:cNvSpPr/>
              <p:nvPr/>
            </p:nvSpPr>
            <p:spPr>
              <a:xfrm>
                <a:off x="11869598" y="2013501"/>
                <a:ext cx="45479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788" h="561" extrusionOk="0">
                    <a:moveTo>
                      <a:pt x="387" y="0"/>
                    </a:moveTo>
                    <a:cubicBezTo>
                      <a:pt x="180" y="0"/>
                      <a:pt x="1" y="255"/>
                      <a:pt x="169" y="463"/>
                    </a:cubicBezTo>
                    <a:cubicBezTo>
                      <a:pt x="232" y="532"/>
                      <a:pt x="304" y="561"/>
                      <a:pt x="373" y="561"/>
                    </a:cubicBezTo>
                    <a:cubicBezTo>
                      <a:pt x="595" y="561"/>
                      <a:pt x="787" y="263"/>
                      <a:pt x="564" y="68"/>
                    </a:cubicBezTo>
                    <a:cubicBezTo>
                      <a:pt x="508" y="20"/>
                      <a:pt x="446" y="0"/>
                      <a:pt x="3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6"/>
              <p:cNvSpPr/>
              <p:nvPr/>
            </p:nvSpPr>
            <p:spPr>
              <a:xfrm>
                <a:off x="11763287" y="1907362"/>
                <a:ext cx="45710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56" extrusionOk="0">
                    <a:moveTo>
                      <a:pt x="380" y="0"/>
                    </a:moveTo>
                    <a:cubicBezTo>
                      <a:pt x="174" y="0"/>
                      <a:pt x="0" y="258"/>
                      <a:pt x="178" y="456"/>
                    </a:cubicBezTo>
                    <a:cubicBezTo>
                      <a:pt x="239" y="526"/>
                      <a:pt x="311" y="555"/>
                      <a:pt x="380" y="555"/>
                    </a:cubicBezTo>
                    <a:cubicBezTo>
                      <a:pt x="598" y="555"/>
                      <a:pt x="791" y="267"/>
                      <a:pt x="560" y="74"/>
                    </a:cubicBezTo>
                    <a:cubicBezTo>
                      <a:pt x="502" y="22"/>
                      <a:pt x="440" y="0"/>
                      <a:pt x="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6"/>
              <p:cNvSpPr/>
              <p:nvPr/>
            </p:nvSpPr>
            <p:spPr>
              <a:xfrm>
                <a:off x="11657264" y="1800762"/>
                <a:ext cx="45306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62" extrusionOk="0">
                    <a:moveTo>
                      <a:pt x="378" y="1"/>
                    </a:moveTo>
                    <a:cubicBezTo>
                      <a:pt x="169" y="1"/>
                      <a:pt x="1" y="259"/>
                      <a:pt x="168" y="456"/>
                    </a:cubicBezTo>
                    <a:cubicBezTo>
                      <a:pt x="230" y="531"/>
                      <a:pt x="303" y="561"/>
                      <a:pt x="373" y="561"/>
                    </a:cubicBezTo>
                    <a:cubicBezTo>
                      <a:pt x="591" y="561"/>
                      <a:pt x="784" y="267"/>
                      <a:pt x="563" y="74"/>
                    </a:cubicBezTo>
                    <a:cubicBezTo>
                      <a:pt x="503" y="23"/>
                      <a:pt x="438" y="1"/>
                      <a:pt x="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6"/>
              <p:cNvSpPr/>
              <p:nvPr/>
            </p:nvSpPr>
            <p:spPr>
              <a:xfrm>
                <a:off x="11547721" y="1692719"/>
                <a:ext cx="42132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572" extrusionOk="0">
                    <a:moveTo>
                      <a:pt x="413" y="0"/>
                    </a:moveTo>
                    <a:cubicBezTo>
                      <a:pt x="194" y="0"/>
                      <a:pt x="0" y="292"/>
                      <a:pt x="233" y="495"/>
                    </a:cubicBezTo>
                    <a:cubicBezTo>
                      <a:pt x="284" y="546"/>
                      <a:pt x="354" y="571"/>
                      <a:pt x="424" y="571"/>
                    </a:cubicBezTo>
                    <a:cubicBezTo>
                      <a:pt x="494" y="571"/>
                      <a:pt x="564" y="546"/>
                      <a:pt x="615" y="495"/>
                    </a:cubicBezTo>
                    <a:cubicBezTo>
                      <a:pt x="729" y="380"/>
                      <a:pt x="729" y="215"/>
                      <a:pt x="615" y="100"/>
                    </a:cubicBezTo>
                    <a:cubicBezTo>
                      <a:pt x="553" y="30"/>
                      <a:pt x="482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6"/>
              <p:cNvSpPr/>
              <p:nvPr/>
            </p:nvSpPr>
            <p:spPr>
              <a:xfrm>
                <a:off x="11444295" y="1588370"/>
                <a:ext cx="3895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3" extrusionOk="0">
                    <a:moveTo>
                      <a:pt x="380" y="1"/>
                    </a:moveTo>
                    <a:cubicBezTo>
                      <a:pt x="175" y="1"/>
                      <a:pt x="1" y="259"/>
                      <a:pt x="178" y="456"/>
                    </a:cubicBezTo>
                    <a:cubicBezTo>
                      <a:pt x="229" y="514"/>
                      <a:pt x="299" y="542"/>
                      <a:pt x="369" y="542"/>
                    </a:cubicBezTo>
                    <a:cubicBezTo>
                      <a:pt x="439" y="542"/>
                      <a:pt x="509" y="514"/>
                      <a:pt x="560" y="456"/>
                    </a:cubicBezTo>
                    <a:cubicBezTo>
                      <a:pt x="675" y="355"/>
                      <a:pt x="675" y="176"/>
                      <a:pt x="560" y="74"/>
                    </a:cubicBezTo>
                    <a:cubicBezTo>
                      <a:pt x="503" y="23"/>
                      <a:pt x="440" y="1"/>
                      <a:pt x="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6"/>
              <p:cNvSpPr/>
              <p:nvPr/>
            </p:nvSpPr>
            <p:spPr>
              <a:xfrm>
                <a:off x="12514912" y="2851353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409" y="0"/>
                    </a:moveTo>
                    <a:cubicBezTo>
                      <a:pt x="192" y="0"/>
                      <a:pt x="1" y="295"/>
                      <a:pt x="232" y="488"/>
                    </a:cubicBezTo>
                    <a:cubicBezTo>
                      <a:pt x="283" y="545"/>
                      <a:pt x="353" y="574"/>
                      <a:pt x="423" y="574"/>
                    </a:cubicBezTo>
                    <a:cubicBezTo>
                      <a:pt x="493" y="574"/>
                      <a:pt x="563" y="545"/>
                      <a:pt x="614" y="488"/>
                    </a:cubicBezTo>
                    <a:cubicBezTo>
                      <a:pt x="728" y="386"/>
                      <a:pt x="728" y="207"/>
                      <a:pt x="614" y="106"/>
                    </a:cubicBezTo>
                    <a:cubicBezTo>
                      <a:pt x="552" y="31"/>
                      <a:pt x="479" y="0"/>
                      <a:pt x="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6"/>
              <p:cNvSpPr/>
              <p:nvPr/>
            </p:nvSpPr>
            <p:spPr>
              <a:xfrm>
                <a:off x="12411371" y="2746889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385" y="1"/>
                    </a:moveTo>
                    <a:cubicBezTo>
                      <a:pt x="178" y="1"/>
                      <a:pt x="1" y="256"/>
                      <a:pt x="179" y="464"/>
                    </a:cubicBezTo>
                    <a:cubicBezTo>
                      <a:pt x="230" y="515"/>
                      <a:pt x="300" y="540"/>
                      <a:pt x="370" y="540"/>
                    </a:cubicBezTo>
                    <a:cubicBezTo>
                      <a:pt x="440" y="540"/>
                      <a:pt x="510" y="515"/>
                      <a:pt x="561" y="464"/>
                    </a:cubicBezTo>
                    <a:cubicBezTo>
                      <a:pt x="676" y="349"/>
                      <a:pt x="676" y="184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12309273" y="2638961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2" y="0"/>
                    </a:moveTo>
                    <a:cubicBezTo>
                      <a:pt x="242" y="0"/>
                      <a:pt x="167" y="31"/>
                      <a:pt x="102" y="106"/>
                    </a:cubicBezTo>
                    <a:cubicBezTo>
                      <a:pt x="0" y="207"/>
                      <a:pt x="0" y="386"/>
                      <a:pt x="102" y="488"/>
                    </a:cubicBezTo>
                    <a:cubicBezTo>
                      <a:pt x="159" y="545"/>
                      <a:pt x="229" y="574"/>
                      <a:pt x="299" y="574"/>
                    </a:cubicBezTo>
                    <a:cubicBezTo>
                      <a:pt x="369" y="574"/>
                      <a:pt x="439" y="545"/>
                      <a:pt x="497" y="488"/>
                    </a:cubicBezTo>
                    <a:cubicBezTo>
                      <a:pt x="718" y="295"/>
                      <a:pt x="532" y="0"/>
                      <a:pt x="3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12202673" y="2533515"/>
                <a:ext cx="42190" cy="3341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9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81"/>
                    </a:cubicBezTo>
                    <a:cubicBezTo>
                      <a:pt x="176" y="550"/>
                      <a:pt x="246" y="579"/>
                      <a:pt x="314" y="579"/>
                    </a:cubicBezTo>
                    <a:cubicBezTo>
                      <a:pt x="534" y="579"/>
                      <a:pt x="731" y="281"/>
                      <a:pt x="497" y="86"/>
                    </a:cubicBezTo>
                    <a:cubicBezTo>
                      <a:pt x="447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12096881" y="2427492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95" y="1"/>
                    </a:moveTo>
                    <a:cubicBezTo>
                      <a:pt x="223" y="1"/>
                      <a:pt x="153" y="26"/>
                      <a:pt x="102" y="77"/>
                    </a:cubicBezTo>
                    <a:cubicBezTo>
                      <a:pt x="0" y="192"/>
                      <a:pt x="0" y="357"/>
                      <a:pt x="102" y="472"/>
                    </a:cubicBezTo>
                    <a:cubicBezTo>
                      <a:pt x="158" y="519"/>
                      <a:pt x="220" y="540"/>
                      <a:pt x="279" y="540"/>
                    </a:cubicBezTo>
                    <a:cubicBezTo>
                      <a:pt x="486" y="540"/>
                      <a:pt x="665" y="285"/>
                      <a:pt x="497" y="77"/>
                    </a:cubicBezTo>
                    <a:cubicBezTo>
                      <a:pt x="440" y="26"/>
                      <a:pt x="366" y="1"/>
                      <a:pt x="2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11990281" y="2321123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3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11883739" y="2215100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5" y="541"/>
                      <a:pt x="246" y="570"/>
                      <a:pt x="314" y="570"/>
                    </a:cubicBezTo>
                    <a:cubicBezTo>
                      <a:pt x="533" y="570"/>
                      <a:pt x="730" y="271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6"/>
              <p:cNvSpPr/>
              <p:nvPr/>
            </p:nvSpPr>
            <p:spPr>
              <a:xfrm>
                <a:off x="11777889" y="2108731"/>
                <a:ext cx="3843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2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7"/>
                      <a:pt x="103" y="468"/>
                    </a:cubicBezTo>
                    <a:cubicBezTo>
                      <a:pt x="160" y="520"/>
                      <a:pt x="223" y="542"/>
                      <a:pt x="283" y="542"/>
                    </a:cubicBezTo>
                    <a:cubicBezTo>
                      <a:pt x="489" y="542"/>
                      <a:pt x="665" y="284"/>
                      <a:pt x="498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6"/>
              <p:cNvSpPr/>
              <p:nvPr/>
            </p:nvSpPr>
            <p:spPr>
              <a:xfrm>
                <a:off x="11671347" y="2002188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6" y="0"/>
                    </a:moveTo>
                    <a:cubicBezTo>
                      <a:pt x="236" y="0"/>
                      <a:pt x="166" y="29"/>
                      <a:pt x="115" y="86"/>
                    </a:cubicBezTo>
                    <a:cubicBezTo>
                      <a:pt x="1" y="188"/>
                      <a:pt x="1" y="366"/>
                      <a:pt x="115" y="468"/>
                    </a:cubicBezTo>
                    <a:cubicBezTo>
                      <a:pt x="177" y="543"/>
                      <a:pt x="249" y="573"/>
                      <a:pt x="318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6" y="29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6"/>
              <p:cNvSpPr/>
              <p:nvPr/>
            </p:nvSpPr>
            <p:spPr>
              <a:xfrm>
                <a:off x="11564805" y="1896165"/>
                <a:ext cx="39015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0" extrusionOk="0">
                    <a:moveTo>
                      <a:pt x="306" y="0"/>
                    </a:moveTo>
                    <a:cubicBezTo>
                      <a:pt x="236" y="0"/>
                      <a:pt x="166" y="26"/>
                      <a:pt x="115" y="77"/>
                    </a:cubicBezTo>
                    <a:cubicBezTo>
                      <a:pt x="0" y="191"/>
                      <a:pt x="0" y="357"/>
                      <a:pt x="115" y="471"/>
                    </a:cubicBezTo>
                    <a:cubicBezTo>
                      <a:pt x="171" y="519"/>
                      <a:pt x="232" y="540"/>
                      <a:pt x="291" y="540"/>
                    </a:cubicBezTo>
                    <a:cubicBezTo>
                      <a:pt x="498" y="540"/>
                      <a:pt x="675" y="285"/>
                      <a:pt x="497" y="77"/>
                    </a:cubicBezTo>
                    <a:cubicBezTo>
                      <a:pt x="446" y="26"/>
                      <a:pt x="376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6"/>
              <p:cNvSpPr/>
              <p:nvPr/>
            </p:nvSpPr>
            <p:spPr>
              <a:xfrm>
                <a:off x="11458955" y="178979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0" y="0"/>
                    </a:moveTo>
                    <a:cubicBezTo>
                      <a:pt x="230" y="0"/>
                      <a:pt x="160" y="29"/>
                      <a:pt x="103" y="86"/>
                    </a:cubicBezTo>
                    <a:cubicBezTo>
                      <a:pt x="1" y="188"/>
                      <a:pt x="1" y="366"/>
                      <a:pt x="103" y="468"/>
                    </a:cubicBezTo>
                    <a:cubicBezTo>
                      <a:pt x="168" y="543"/>
                      <a:pt x="242" y="573"/>
                      <a:pt x="313" y="573"/>
                    </a:cubicBezTo>
                    <a:cubicBezTo>
                      <a:pt x="532" y="573"/>
                      <a:pt x="719" y="279"/>
                      <a:pt x="497" y="86"/>
                    </a:cubicBezTo>
                    <a:cubicBezTo>
                      <a:pt x="440" y="29"/>
                      <a:pt x="37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6"/>
              <p:cNvSpPr/>
              <p:nvPr/>
            </p:nvSpPr>
            <p:spPr>
              <a:xfrm>
                <a:off x="11352413" y="1683196"/>
                <a:ext cx="39073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49" extrusionOk="0">
                    <a:moveTo>
                      <a:pt x="306" y="1"/>
                    </a:moveTo>
                    <a:cubicBezTo>
                      <a:pt x="236" y="1"/>
                      <a:pt x="166" y="29"/>
                      <a:pt x="115" y="87"/>
                    </a:cubicBezTo>
                    <a:cubicBezTo>
                      <a:pt x="0" y="189"/>
                      <a:pt x="0" y="367"/>
                      <a:pt x="115" y="481"/>
                    </a:cubicBezTo>
                    <a:cubicBezTo>
                      <a:pt x="170" y="528"/>
                      <a:pt x="230" y="548"/>
                      <a:pt x="288" y="548"/>
                    </a:cubicBezTo>
                    <a:cubicBezTo>
                      <a:pt x="497" y="548"/>
                      <a:pt x="676" y="286"/>
                      <a:pt x="497" y="87"/>
                    </a:cubicBezTo>
                    <a:cubicBezTo>
                      <a:pt x="446" y="29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12426088" y="2949008"/>
                <a:ext cx="38496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1" extrusionOk="0">
                    <a:moveTo>
                      <a:pt x="284" y="1"/>
                    </a:moveTo>
                    <a:cubicBezTo>
                      <a:pt x="225" y="1"/>
                      <a:pt x="162" y="21"/>
                      <a:pt x="103" y="69"/>
                    </a:cubicBezTo>
                    <a:cubicBezTo>
                      <a:pt x="1" y="183"/>
                      <a:pt x="1" y="349"/>
                      <a:pt x="103" y="464"/>
                    </a:cubicBezTo>
                    <a:cubicBezTo>
                      <a:pt x="160" y="515"/>
                      <a:pt x="230" y="540"/>
                      <a:pt x="300" y="540"/>
                    </a:cubicBezTo>
                    <a:cubicBezTo>
                      <a:pt x="370" y="540"/>
                      <a:pt x="440" y="515"/>
                      <a:pt x="497" y="464"/>
                    </a:cubicBezTo>
                    <a:cubicBezTo>
                      <a:pt x="666" y="255"/>
                      <a:pt x="495" y="1"/>
                      <a:pt x="2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6"/>
              <p:cNvSpPr/>
              <p:nvPr/>
            </p:nvSpPr>
            <p:spPr>
              <a:xfrm>
                <a:off x="12319546" y="2841080"/>
                <a:ext cx="42074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74" extrusionOk="0">
                    <a:moveTo>
                      <a:pt x="320" y="0"/>
                    </a:moveTo>
                    <a:cubicBezTo>
                      <a:pt x="250" y="0"/>
                      <a:pt x="177" y="31"/>
                      <a:pt x="115" y="105"/>
                    </a:cubicBezTo>
                    <a:cubicBezTo>
                      <a:pt x="0" y="207"/>
                      <a:pt x="0" y="385"/>
                      <a:pt x="115" y="487"/>
                    </a:cubicBezTo>
                    <a:cubicBezTo>
                      <a:pt x="166" y="545"/>
                      <a:pt x="236" y="573"/>
                      <a:pt x="306" y="573"/>
                    </a:cubicBezTo>
                    <a:cubicBezTo>
                      <a:pt x="376" y="573"/>
                      <a:pt x="446" y="545"/>
                      <a:pt x="497" y="487"/>
                    </a:cubicBezTo>
                    <a:cubicBezTo>
                      <a:pt x="728" y="295"/>
                      <a:pt x="537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12213004" y="2736327"/>
                <a:ext cx="39131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7" y="542"/>
                    </a:cubicBezTo>
                    <a:cubicBezTo>
                      <a:pt x="379" y="542"/>
                      <a:pt x="452" y="513"/>
                      <a:pt x="509" y="456"/>
                    </a:cubicBezTo>
                    <a:cubicBezTo>
                      <a:pt x="677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12107154" y="2630073"/>
                <a:ext cx="38438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0" extrusionOk="0">
                    <a:moveTo>
                      <a:pt x="284" y="0"/>
                    </a:moveTo>
                    <a:cubicBezTo>
                      <a:pt x="224" y="0"/>
                      <a:pt x="161" y="21"/>
                      <a:pt x="102" y="69"/>
                    </a:cubicBezTo>
                    <a:cubicBezTo>
                      <a:pt x="1" y="183"/>
                      <a:pt x="1" y="349"/>
                      <a:pt x="102" y="463"/>
                    </a:cubicBezTo>
                    <a:cubicBezTo>
                      <a:pt x="160" y="514"/>
                      <a:pt x="230" y="540"/>
                      <a:pt x="300" y="540"/>
                    </a:cubicBezTo>
                    <a:cubicBezTo>
                      <a:pt x="370" y="540"/>
                      <a:pt x="440" y="514"/>
                      <a:pt x="497" y="463"/>
                    </a:cubicBezTo>
                    <a:cubicBezTo>
                      <a:pt x="666" y="255"/>
                      <a:pt x="494" y="0"/>
                      <a:pt x="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12000612" y="252208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320" y="1"/>
                    </a:moveTo>
                    <a:cubicBezTo>
                      <a:pt x="250" y="1"/>
                      <a:pt x="177" y="32"/>
                      <a:pt x="115" y="106"/>
                    </a:cubicBezTo>
                    <a:cubicBezTo>
                      <a:pt x="0" y="208"/>
                      <a:pt x="0" y="386"/>
                      <a:pt x="115" y="488"/>
                    </a:cubicBezTo>
                    <a:cubicBezTo>
                      <a:pt x="166" y="545"/>
                      <a:pt x="236" y="574"/>
                      <a:pt x="306" y="574"/>
                    </a:cubicBezTo>
                    <a:cubicBezTo>
                      <a:pt x="376" y="574"/>
                      <a:pt x="446" y="545"/>
                      <a:pt x="497" y="488"/>
                    </a:cubicBezTo>
                    <a:cubicBezTo>
                      <a:pt x="728" y="295"/>
                      <a:pt x="537" y="1"/>
                      <a:pt x="3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11894012" y="2417392"/>
                <a:ext cx="39131" cy="3145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295" y="0"/>
                    </a:moveTo>
                    <a:cubicBezTo>
                      <a:pt x="235" y="0"/>
                      <a:pt x="173" y="22"/>
                      <a:pt x="115" y="74"/>
                    </a:cubicBezTo>
                    <a:cubicBezTo>
                      <a:pt x="1" y="176"/>
                      <a:pt x="1" y="354"/>
                      <a:pt x="115" y="468"/>
                    </a:cubicBezTo>
                    <a:cubicBezTo>
                      <a:pt x="166" y="519"/>
                      <a:pt x="236" y="545"/>
                      <a:pt x="308" y="545"/>
                    </a:cubicBezTo>
                    <a:cubicBezTo>
                      <a:pt x="380" y="545"/>
                      <a:pt x="453" y="519"/>
                      <a:pt x="510" y="468"/>
                    </a:cubicBezTo>
                    <a:cubicBezTo>
                      <a:pt x="678" y="261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11788220" y="2310561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300" y="1"/>
                    </a:moveTo>
                    <a:cubicBezTo>
                      <a:pt x="234" y="1"/>
                      <a:pt x="168" y="25"/>
                      <a:pt x="115" y="78"/>
                    </a:cubicBezTo>
                    <a:cubicBezTo>
                      <a:pt x="0" y="193"/>
                      <a:pt x="0" y="358"/>
                      <a:pt x="115" y="473"/>
                    </a:cubicBezTo>
                    <a:cubicBezTo>
                      <a:pt x="169" y="531"/>
                      <a:pt x="236" y="557"/>
                      <a:pt x="302" y="557"/>
                    </a:cubicBezTo>
                    <a:cubicBezTo>
                      <a:pt x="440" y="557"/>
                      <a:pt x="573" y="445"/>
                      <a:pt x="573" y="282"/>
                    </a:cubicBezTo>
                    <a:cubicBezTo>
                      <a:pt x="573" y="109"/>
                      <a:pt x="438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1681620" y="2204423"/>
                <a:ext cx="33879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0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66"/>
                    </a:cubicBezTo>
                    <a:cubicBezTo>
                      <a:pt x="169" y="524"/>
                      <a:pt x="238" y="549"/>
                      <a:pt x="306" y="549"/>
                    </a:cubicBezTo>
                    <a:cubicBezTo>
                      <a:pt x="447" y="549"/>
                      <a:pt x="587" y="43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11575828" y="2097823"/>
                <a:ext cx="33128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7" extrusionOk="0">
                    <a:moveTo>
                      <a:pt x="298" y="1"/>
                    </a:moveTo>
                    <a:cubicBezTo>
                      <a:pt x="230" y="1"/>
                      <a:pt x="160" y="27"/>
                      <a:pt x="102" y="84"/>
                    </a:cubicBezTo>
                    <a:cubicBezTo>
                      <a:pt x="0" y="199"/>
                      <a:pt x="0" y="365"/>
                      <a:pt x="102" y="479"/>
                    </a:cubicBezTo>
                    <a:cubicBezTo>
                      <a:pt x="159" y="532"/>
                      <a:pt x="228" y="557"/>
                      <a:pt x="296" y="557"/>
                    </a:cubicBezTo>
                    <a:cubicBezTo>
                      <a:pt x="438" y="557"/>
                      <a:pt x="573" y="448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1470729" y="1991684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1" y="1"/>
                    </a:moveTo>
                    <a:cubicBezTo>
                      <a:pt x="128" y="1"/>
                      <a:pt x="0" y="128"/>
                      <a:pt x="0" y="281"/>
                    </a:cubicBezTo>
                    <a:cubicBezTo>
                      <a:pt x="0" y="434"/>
                      <a:pt x="128" y="548"/>
                      <a:pt x="281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11355991" y="1884218"/>
                <a:ext cx="4201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74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7"/>
                    </a:cubicBezTo>
                    <a:cubicBezTo>
                      <a:pt x="282" y="545"/>
                      <a:pt x="352" y="573"/>
                      <a:pt x="422" y="573"/>
                    </a:cubicBezTo>
                    <a:cubicBezTo>
                      <a:pt x="492" y="573"/>
                      <a:pt x="562" y="545"/>
                      <a:pt x="613" y="487"/>
                    </a:cubicBezTo>
                    <a:cubicBezTo>
                      <a:pt x="728" y="386"/>
                      <a:pt x="728" y="207"/>
                      <a:pt x="613" y="105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11249911" y="1777964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410" y="0"/>
                    </a:moveTo>
                    <a:cubicBezTo>
                      <a:pt x="189" y="0"/>
                      <a:pt x="0" y="292"/>
                      <a:pt x="223" y="495"/>
                    </a:cubicBezTo>
                    <a:cubicBezTo>
                      <a:pt x="280" y="546"/>
                      <a:pt x="350" y="571"/>
                      <a:pt x="420" y="571"/>
                    </a:cubicBezTo>
                    <a:cubicBezTo>
                      <a:pt x="490" y="571"/>
                      <a:pt x="560" y="546"/>
                      <a:pt x="618" y="495"/>
                    </a:cubicBezTo>
                    <a:cubicBezTo>
                      <a:pt x="719" y="380"/>
                      <a:pt x="719" y="215"/>
                      <a:pt x="618" y="100"/>
                    </a:cubicBezTo>
                    <a:cubicBezTo>
                      <a:pt x="553" y="30"/>
                      <a:pt x="480" y="0"/>
                      <a:pt x="4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12332012" y="3044065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16" y="1"/>
                      <a:pt x="1" y="128"/>
                      <a:pt x="1" y="281"/>
                    </a:cubicBezTo>
                    <a:cubicBezTo>
                      <a:pt x="1" y="434"/>
                      <a:pt x="116" y="548"/>
                      <a:pt x="268" y="548"/>
                    </a:cubicBezTo>
                    <a:cubicBezTo>
                      <a:pt x="421" y="548"/>
                      <a:pt x="548" y="434"/>
                      <a:pt x="548" y="281"/>
                    </a:cubicBezTo>
                    <a:cubicBezTo>
                      <a:pt x="548" y="128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12224027" y="2938446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7" y="0"/>
                    </a:moveTo>
                    <a:cubicBezTo>
                      <a:pt x="226" y="0"/>
                      <a:pt x="162" y="22"/>
                      <a:pt x="102" y="74"/>
                    </a:cubicBezTo>
                    <a:cubicBezTo>
                      <a:pt x="0" y="175"/>
                      <a:pt x="0" y="354"/>
                      <a:pt x="102" y="456"/>
                    </a:cubicBezTo>
                    <a:cubicBezTo>
                      <a:pt x="159" y="513"/>
                      <a:pt x="229" y="542"/>
                      <a:pt x="299" y="542"/>
                    </a:cubicBezTo>
                    <a:cubicBezTo>
                      <a:pt x="369" y="542"/>
                      <a:pt x="439" y="513"/>
                      <a:pt x="497" y="456"/>
                    </a:cubicBezTo>
                    <a:cubicBezTo>
                      <a:pt x="664" y="258"/>
                      <a:pt x="496" y="0"/>
                      <a:pt x="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12117427" y="2832134"/>
                <a:ext cx="39015" cy="3122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541" extrusionOk="0">
                    <a:moveTo>
                      <a:pt x="292" y="1"/>
                    </a:moveTo>
                    <a:cubicBezTo>
                      <a:pt x="233" y="1"/>
                      <a:pt x="172" y="21"/>
                      <a:pt x="115" y="69"/>
                    </a:cubicBezTo>
                    <a:cubicBezTo>
                      <a:pt x="1" y="184"/>
                      <a:pt x="1" y="349"/>
                      <a:pt x="115" y="464"/>
                    </a:cubicBezTo>
                    <a:cubicBezTo>
                      <a:pt x="166" y="515"/>
                      <a:pt x="236" y="540"/>
                      <a:pt x="306" y="540"/>
                    </a:cubicBezTo>
                    <a:cubicBezTo>
                      <a:pt x="376" y="540"/>
                      <a:pt x="446" y="515"/>
                      <a:pt x="497" y="464"/>
                    </a:cubicBezTo>
                    <a:cubicBezTo>
                      <a:pt x="676" y="256"/>
                      <a:pt x="499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12011635" y="2724207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07" y="1"/>
                    </a:moveTo>
                    <a:cubicBezTo>
                      <a:pt x="237" y="1"/>
                      <a:pt x="164" y="31"/>
                      <a:pt x="102" y="106"/>
                    </a:cubicBezTo>
                    <a:cubicBezTo>
                      <a:pt x="0" y="208"/>
                      <a:pt x="0" y="386"/>
                      <a:pt x="102" y="488"/>
                    </a:cubicBezTo>
                    <a:cubicBezTo>
                      <a:pt x="153" y="545"/>
                      <a:pt x="223" y="574"/>
                      <a:pt x="295" y="574"/>
                    </a:cubicBezTo>
                    <a:cubicBezTo>
                      <a:pt x="366" y="574"/>
                      <a:pt x="439" y="545"/>
                      <a:pt x="497" y="488"/>
                    </a:cubicBezTo>
                    <a:cubicBezTo>
                      <a:pt x="718" y="295"/>
                      <a:pt x="525" y="1"/>
                      <a:pt x="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11905036" y="2619453"/>
                <a:ext cx="38438" cy="3151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6" extrusionOk="0">
                    <a:moveTo>
                      <a:pt x="287" y="1"/>
                    </a:moveTo>
                    <a:cubicBezTo>
                      <a:pt x="227" y="1"/>
                      <a:pt x="163" y="23"/>
                      <a:pt x="103" y="74"/>
                    </a:cubicBezTo>
                    <a:cubicBezTo>
                      <a:pt x="1" y="176"/>
                      <a:pt x="1" y="354"/>
                      <a:pt x="103" y="469"/>
                    </a:cubicBezTo>
                    <a:cubicBezTo>
                      <a:pt x="160" y="520"/>
                      <a:pt x="230" y="545"/>
                      <a:pt x="300" y="545"/>
                    </a:cubicBezTo>
                    <a:cubicBezTo>
                      <a:pt x="370" y="545"/>
                      <a:pt x="440" y="520"/>
                      <a:pt x="497" y="469"/>
                    </a:cubicBezTo>
                    <a:cubicBezTo>
                      <a:pt x="665" y="262"/>
                      <a:pt x="496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11798493" y="2511526"/>
                <a:ext cx="42190" cy="3289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70" extrusionOk="0">
                    <a:moveTo>
                      <a:pt x="314" y="0"/>
                    </a:moveTo>
                    <a:cubicBezTo>
                      <a:pt x="246" y="0"/>
                      <a:pt x="175" y="29"/>
                      <a:pt x="115" y="98"/>
                    </a:cubicBezTo>
                    <a:cubicBezTo>
                      <a:pt x="0" y="213"/>
                      <a:pt x="0" y="378"/>
                      <a:pt x="115" y="493"/>
                    </a:cubicBezTo>
                    <a:cubicBezTo>
                      <a:pt x="166" y="544"/>
                      <a:pt x="236" y="569"/>
                      <a:pt x="306" y="569"/>
                    </a:cubicBezTo>
                    <a:cubicBezTo>
                      <a:pt x="376" y="569"/>
                      <a:pt x="446" y="544"/>
                      <a:pt x="497" y="493"/>
                    </a:cubicBezTo>
                    <a:cubicBezTo>
                      <a:pt x="730" y="298"/>
                      <a:pt x="533" y="0"/>
                      <a:pt x="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11692644" y="2407061"/>
                <a:ext cx="38438" cy="313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43" extrusionOk="0">
                    <a:moveTo>
                      <a:pt x="283" y="1"/>
                    </a:moveTo>
                    <a:cubicBezTo>
                      <a:pt x="223" y="1"/>
                      <a:pt x="160" y="23"/>
                      <a:pt x="103" y="74"/>
                    </a:cubicBezTo>
                    <a:cubicBezTo>
                      <a:pt x="1" y="176"/>
                      <a:pt x="1" y="355"/>
                      <a:pt x="103" y="456"/>
                    </a:cubicBezTo>
                    <a:cubicBezTo>
                      <a:pt x="154" y="514"/>
                      <a:pt x="224" y="542"/>
                      <a:pt x="295" y="542"/>
                    </a:cubicBezTo>
                    <a:cubicBezTo>
                      <a:pt x="367" y="542"/>
                      <a:pt x="440" y="514"/>
                      <a:pt x="497" y="456"/>
                    </a:cubicBezTo>
                    <a:cubicBezTo>
                      <a:pt x="665" y="259"/>
                      <a:pt x="489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11586102" y="2300346"/>
                <a:ext cx="39073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39" extrusionOk="0">
                    <a:moveTo>
                      <a:pt x="306" y="1"/>
                    </a:moveTo>
                    <a:cubicBezTo>
                      <a:pt x="236" y="1"/>
                      <a:pt x="166" y="26"/>
                      <a:pt x="115" y="77"/>
                    </a:cubicBezTo>
                    <a:cubicBezTo>
                      <a:pt x="1" y="192"/>
                      <a:pt x="1" y="357"/>
                      <a:pt x="115" y="472"/>
                    </a:cubicBezTo>
                    <a:cubicBezTo>
                      <a:pt x="170" y="519"/>
                      <a:pt x="230" y="539"/>
                      <a:pt x="288" y="539"/>
                    </a:cubicBezTo>
                    <a:cubicBezTo>
                      <a:pt x="497" y="539"/>
                      <a:pt x="677" y="277"/>
                      <a:pt x="497" y="77"/>
                    </a:cubicBezTo>
                    <a:cubicBezTo>
                      <a:pt x="446" y="26"/>
                      <a:pt x="376" y="1"/>
                      <a:pt x="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11481002" y="2193803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48"/>
                      <a:pt x="281" y="548"/>
                    </a:cubicBezTo>
                    <a:cubicBezTo>
                      <a:pt x="434" y="548"/>
                      <a:pt x="561" y="433"/>
                      <a:pt x="561" y="280"/>
                    </a:cubicBezTo>
                    <a:cubicBezTo>
                      <a:pt x="561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11375210" y="2087203"/>
                <a:ext cx="31628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62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61"/>
                      <a:pt x="280" y="561"/>
                    </a:cubicBezTo>
                    <a:cubicBezTo>
                      <a:pt x="420" y="561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11263474" y="1981411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28" y="0"/>
                      <a:pt x="1" y="293"/>
                      <a:pt x="179" y="472"/>
                    </a:cubicBezTo>
                    <a:cubicBezTo>
                      <a:pt x="230" y="522"/>
                      <a:pt x="300" y="548"/>
                      <a:pt x="370" y="548"/>
                    </a:cubicBezTo>
                    <a:cubicBezTo>
                      <a:pt x="440" y="548"/>
                      <a:pt x="510" y="522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11156932" y="1874868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8" y="0"/>
                      <a:pt x="0" y="293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12235743" y="3139641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0"/>
                      <a:pt x="281" y="560"/>
                    </a:cubicBezTo>
                    <a:cubicBezTo>
                      <a:pt x="434" y="560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12124065" y="3033792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28" y="1"/>
                      <a:pt x="0" y="293"/>
                      <a:pt x="179" y="472"/>
                    </a:cubicBezTo>
                    <a:cubicBezTo>
                      <a:pt x="230" y="523"/>
                      <a:pt x="300" y="548"/>
                      <a:pt x="371" y="548"/>
                    </a:cubicBezTo>
                    <a:cubicBezTo>
                      <a:pt x="443" y="548"/>
                      <a:pt x="516" y="523"/>
                      <a:pt x="573" y="472"/>
                    </a:cubicBezTo>
                    <a:cubicBezTo>
                      <a:pt x="739" y="293"/>
                      <a:pt x="624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12021909" y="2926326"/>
                <a:ext cx="41497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4" extrusionOk="0">
                    <a:moveTo>
                      <a:pt x="313" y="0"/>
                    </a:moveTo>
                    <a:cubicBezTo>
                      <a:pt x="242" y="0"/>
                      <a:pt x="167" y="31"/>
                      <a:pt x="102" y="105"/>
                    </a:cubicBezTo>
                    <a:cubicBezTo>
                      <a:pt x="0" y="207"/>
                      <a:pt x="0" y="385"/>
                      <a:pt x="102" y="487"/>
                    </a:cubicBezTo>
                    <a:cubicBezTo>
                      <a:pt x="160" y="545"/>
                      <a:pt x="230" y="573"/>
                      <a:pt x="300" y="573"/>
                    </a:cubicBezTo>
                    <a:cubicBezTo>
                      <a:pt x="370" y="573"/>
                      <a:pt x="440" y="545"/>
                      <a:pt x="497" y="487"/>
                    </a:cubicBezTo>
                    <a:cubicBezTo>
                      <a:pt x="719" y="295"/>
                      <a:pt x="53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11915367" y="2820995"/>
                <a:ext cx="33821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0" extrusionOk="0">
                    <a:moveTo>
                      <a:pt x="305" y="0"/>
                    </a:moveTo>
                    <a:cubicBezTo>
                      <a:pt x="237" y="0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7" y="550"/>
                      <a:pt x="305" y="550"/>
                    </a:cubicBezTo>
                    <a:cubicBezTo>
                      <a:pt x="446" y="550"/>
                      <a:pt x="586" y="438"/>
                      <a:pt x="586" y="275"/>
                    </a:cubicBezTo>
                    <a:cubicBezTo>
                      <a:pt x="586" y="112"/>
                      <a:pt x="446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11809517" y="2714741"/>
                <a:ext cx="33128" cy="3180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1" extrusionOk="0">
                    <a:moveTo>
                      <a:pt x="298" y="1"/>
                    </a:moveTo>
                    <a:cubicBezTo>
                      <a:pt x="230" y="1"/>
                      <a:pt x="160" y="25"/>
                      <a:pt x="102" y="79"/>
                    </a:cubicBezTo>
                    <a:cubicBezTo>
                      <a:pt x="0" y="193"/>
                      <a:pt x="0" y="359"/>
                      <a:pt x="102" y="473"/>
                    </a:cubicBezTo>
                    <a:cubicBezTo>
                      <a:pt x="160" y="527"/>
                      <a:pt x="229" y="551"/>
                      <a:pt x="296" y="551"/>
                    </a:cubicBezTo>
                    <a:cubicBezTo>
                      <a:pt x="439" y="551"/>
                      <a:pt x="573" y="443"/>
                      <a:pt x="573" y="270"/>
                    </a:cubicBezTo>
                    <a:cubicBezTo>
                      <a:pt x="573" y="106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11702975" y="2608603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302" y="1"/>
                    </a:moveTo>
                    <a:cubicBezTo>
                      <a:pt x="236" y="1"/>
                      <a:pt x="168" y="26"/>
                      <a:pt x="115" y="84"/>
                    </a:cubicBezTo>
                    <a:cubicBezTo>
                      <a:pt x="0" y="186"/>
                      <a:pt x="0" y="364"/>
                      <a:pt x="115" y="466"/>
                    </a:cubicBezTo>
                    <a:cubicBezTo>
                      <a:pt x="168" y="524"/>
                      <a:pt x="236" y="550"/>
                      <a:pt x="302" y="550"/>
                    </a:cubicBezTo>
                    <a:cubicBezTo>
                      <a:pt x="440" y="550"/>
                      <a:pt x="573" y="438"/>
                      <a:pt x="573" y="275"/>
                    </a:cubicBezTo>
                    <a:cubicBezTo>
                      <a:pt x="573" y="112"/>
                      <a:pt x="440" y="1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11596375" y="2502061"/>
                <a:ext cx="33879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306" y="0"/>
                    </a:moveTo>
                    <a:cubicBezTo>
                      <a:pt x="238" y="0"/>
                      <a:pt x="169" y="26"/>
                      <a:pt x="115" y="84"/>
                    </a:cubicBezTo>
                    <a:cubicBezTo>
                      <a:pt x="1" y="186"/>
                      <a:pt x="1" y="364"/>
                      <a:pt x="115" y="478"/>
                    </a:cubicBezTo>
                    <a:cubicBezTo>
                      <a:pt x="169" y="532"/>
                      <a:pt x="236" y="556"/>
                      <a:pt x="304" y="556"/>
                    </a:cubicBezTo>
                    <a:cubicBezTo>
                      <a:pt x="446" y="556"/>
                      <a:pt x="587" y="448"/>
                      <a:pt x="587" y="275"/>
                    </a:cubicBezTo>
                    <a:cubicBezTo>
                      <a:pt x="587" y="111"/>
                      <a:pt x="447" y="0"/>
                      <a:pt x="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11489833" y="2395807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09" y="1"/>
                    </a:moveTo>
                    <a:cubicBezTo>
                      <a:pt x="241" y="1"/>
                      <a:pt x="172" y="25"/>
                      <a:pt x="115" y="78"/>
                    </a:cubicBezTo>
                    <a:cubicBezTo>
                      <a:pt x="0" y="193"/>
                      <a:pt x="0" y="359"/>
                      <a:pt x="115" y="473"/>
                    </a:cubicBezTo>
                    <a:cubicBezTo>
                      <a:pt x="173" y="531"/>
                      <a:pt x="243" y="557"/>
                      <a:pt x="311" y="557"/>
                    </a:cubicBezTo>
                    <a:cubicBezTo>
                      <a:pt x="453" y="557"/>
                      <a:pt x="586" y="446"/>
                      <a:pt x="586" y="282"/>
                    </a:cubicBezTo>
                    <a:cubicBezTo>
                      <a:pt x="586" y="109"/>
                      <a:pt x="451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11277441" y="21830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11171591" y="2077103"/>
                <a:ext cx="33128" cy="3191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3" extrusionOk="0">
                    <a:moveTo>
                      <a:pt x="304" y="1"/>
                    </a:moveTo>
                    <a:cubicBezTo>
                      <a:pt x="234" y="1"/>
                      <a:pt x="162" y="27"/>
                      <a:pt x="103" y="87"/>
                    </a:cubicBezTo>
                    <a:cubicBezTo>
                      <a:pt x="1" y="189"/>
                      <a:pt x="1" y="367"/>
                      <a:pt x="103" y="469"/>
                    </a:cubicBezTo>
                    <a:cubicBezTo>
                      <a:pt x="161" y="527"/>
                      <a:pt x="231" y="552"/>
                      <a:pt x="299" y="552"/>
                    </a:cubicBezTo>
                    <a:cubicBezTo>
                      <a:pt x="440" y="552"/>
                      <a:pt x="574" y="441"/>
                      <a:pt x="574" y="278"/>
                    </a:cubicBezTo>
                    <a:cubicBezTo>
                      <a:pt x="574" y="108"/>
                      <a:pt x="44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11058354" y="1969464"/>
                <a:ext cx="4565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62" extrusionOk="0">
                    <a:moveTo>
                      <a:pt x="408" y="0"/>
                    </a:moveTo>
                    <a:cubicBezTo>
                      <a:pt x="191" y="0"/>
                      <a:pt x="0" y="295"/>
                      <a:pt x="231" y="488"/>
                    </a:cubicBezTo>
                    <a:cubicBezTo>
                      <a:pt x="289" y="539"/>
                      <a:pt x="351" y="561"/>
                      <a:pt x="411" y="561"/>
                    </a:cubicBezTo>
                    <a:cubicBezTo>
                      <a:pt x="617" y="561"/>
                      <a:pt x="791" y="303"/>
                      <a:pt x="613" y="106"/>
                    </a:cubicBezTo>
                    <a:cubicBezTo>
                      <a:pt x="551" y="31"/>
                      <a:pt x="478" y="0"/>
                      <a:pt x="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12140225" y="3235910"/>
                <a:ext cx="31686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8" extrusionOk="0">
                    <a:moveTo>
                      <a:pt x="281" y="0"/>
                    </a:moveTo>
                    <a:cubicBezTo>
                      <a:pt x="128" y="0"/>
                      <a:pt x="1" y="115"/>
                      <a:pt x="1" y="268"/>
                    </a:cubicBezTo>
                    <a:cubicBezTo>
                      <a:pt x="1" y="420"/>
                      <a:pt x="128" y="548"/>
                      <a:pt x="281" y="548"/>
                    </a:cubicBezTo>
                    <a:cubicBezTo>
                      <a:pt x="421" y="548"/>
                      <a:pt x="548" y="420"/>
                      <a:pt x="548" y="268"/>
                    </a:cubicBezTo>
                    <a:cubicBezTo>
                      <a:pt x="548" y="115"/>
                      <a:pt x="421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12033683" y="3129310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80" y="1"/>
                    </a:moveTo>
                    <a:cubicBezTo>
                      <a:pt x="127" y="1"/>
                      <a:pt x="0" y="128"/>
                      <a:pt x="0" y="281"/>
                    </a:cubicBezTo>
                    <a:cubicBezTo>
                      <a:pt x="0" y="434"/>
                      <a:pt x="127" y="548"/>
                      <a:pt x="280" y="548"/>
                    </a:cubicBezTo>
                    <a:cubicBezTo>
                      <a:pt x="433" y="548"/>
                      <a:pt x="548" y="434"/>
                      <a:pt x="548" y="281"/>
                    </a:cubicBezTo>
                    <a:cubicBezTo>
                      <a:pt x="548" y="128"/>
                      <a:pt x="433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11926390" y="3023691"/>
                <a:ext cx="38380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42" extrusionOk="0">
                    <a:moveTo>
                      <a:pt x="282" y="0"/>
                    </a:moveTo>
                    <a:cubicBezTo>
                      <a:pt x="222" y="0"/>
                      <a:pt x="159" y="22"/>
                      <a:pt x="102" y="74"/>
                    </a:cubicBezTo>
                    <a:cubicBezTo>
                      <a:pt x="0" y="176"/>
                      <a:pt x="0" y="354"/>
                      <a:pt x="102" y="456"/>
                    </a:cubicBezTo>
                    <a:cubicBezTo>
                      <a:pt x="153" y="513"/>
                      <a:pt x="223" y="542"/>
                      <a:pt x="295" y="542"/>
                    </a:cubicBezTo>
                    <a:cubicBezTo>
                      <a:pt x="366" y="542"/>
                      <a:pt x="439" y="513"/>
                      <a:pt x="497" y="456"/>
                    </a:cubicBezTo>
                    <a:cubicBezTo>
                      <a:pt x="664" y="258"/>
                      <a:pt x="488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11819790" y="2915591"/>
                <a:ext cx="41555" cy="3301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72" extrusionOk="0">
                    <a:moveTo>
                      <a:pt x="310" y="1"/>
                    </a:moveTo>
                    <a:cubicBezTo>
                      <a:pt x="240" y="1"/>
                      <a:pt x="167" y="30"/>
                      <a:pt x="103" y="100"/>
                    </a:cubicBezTo>
                    <a:cubicBezTo>
                      <a:pt x="1" y="215"/>
                      <a:pt x="1" y="380"/>
                      <a:pt x="103" y="495"/>
                    </a:cubicBezTo>
                    <a:cubicBezTo>
                      <a:pt x="160" y="546"/>
                      <a:pt x="230" y="571"/>
                      <a:pt x="300" y="571"/>
                    </a:cubicBezTo>
                    <a:cubicBezTo>
                      <a:pt x="370" y="571"/>
                      <a:pt x="440" y="546"/>
                      <a:pt x="497" y="495"/>
                    </a:cubicBezTo>
                    <a:cubicBezTo>
                      <a:pt x="720" y="292"/>
                      <a:pt x="53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11713248" y="2811299"/>
                <a:ext cx="38958" cy="312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42" extrusionOk="0">
                    <a:moveTo>
                      <a:pt x="295" y="0"/>
                    </a:moveTo>
                    <a:cubicBezTo>
                      <a:pt x="235" y="0"/>
                      <a:pt x="172" y="22"/>
                      <a:pt x="115" y="74"/>
                    </a:cubicBezTo>
                    <a:cubicBezTo>
                      <a:pt x="0" y="176"/>
                      <a:pt x="0" y="354"/>
                      <a:pt x="115" y="456"/>
                    </a:cubicBezTo>
                    <a:cubicBezTo>
                      <a:pt x="166" y="513"/>
                      <a:pt x="236" y="542"/>
                      <a:pt x="306" y="542"/>
                    </a:cubicBezTo>
                    <a:cubicBezTo>
                      <a:pt x="376" y="542"/>
                      <a:pt x="446" y="513"/>
                      <a:pt x="497" y="456"/>
                    </a:cubicBezTo>
                    <a:cubicBezTo>
                      <a:pt x="675" y="259"/>
                      <a:pt x="501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11603647" y="2704699"/>
                <a:ext cx="42190" cy="30589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30" extrusionOk="0">
                    <a:moveTo>
                      <a:pt x="377" y="1"/>
                    </a:moveTo>
                    <a:cubicBezTo>
                      <a:pt x="168" y="1"/>
                      <a:pt x="0" y="259"/>
                      <a:pt x="168" y="456"/>
                    </a:cubicBezTo>
                    <a:cubicBezTo>
                      <a:pt x="225" y="508"/>
                      <a:pt x="288" y="530"/>
                      <a:pt x="348" y="530"/>
                    </a:cubicBezTo>
                    <a:cubicBezTo>
                      <a:pt x="554" y="530"/>
                      <a:pt x="730" y="272"/>
                      <a:pt x="562" y="74"/>
                    </a:cubicBezTo>
                    <a:cubicBezTo>
                      <a:pt x="502" y="23"/>
                      <a:pt x="438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11497163" y="2598445"/>
                <a:ext cx="45249" cy="32551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64" extrusionOk="0">
                    <a:moveTo>
                      <a:pt x="385" y="1"/>
                    </a:moveTo>
                    <a:cubicBezTo>
                      <a:pt x="177" y="1"/>
                      <a:pt x="0" y="255"/>
                      <a:pt x="179" y="464"/>
                    </a:cubicBezTo>
                    <a:cubicBezTo>
                      <a:pt x="240" y="534"/>
                      <a:pt x="311" y="563"/>
                      <a:pt x="379" y="563"/>
                    </a:cubicBezTo>
                    <a:cubicBezTo>
                      <a:pt x="595" y="563"/>
                      <a:pt x="784" y="272"/>
                      <a:pt x="561" y="69"/>
                    </a:cubicBezTo>
                    <a:cubicBezTo>
                      <a:pt x="505" y="21"/>
                      <a:pt x="444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11396507" y="2491441"/>
                <a:ext cx="3162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8" extrusionOk="0">
                    <a:moveTo>
                      <a:pt x="268" y="0"/>
                    </a:moveTo>
                    <a:cubicBezTo>
                      <a:pt x="115" y="0"/>
                      <a:pt x="0" y="128"/>
                      <a:pt x="0" y="280"/>
                    </a:cubicBezTo>
                    <a:cubicBezTo>
                      <a:pt x="0" y="433"/>
                      <a:pt x="115" y="548"/>
                      <a:pt x="268" y="548"/>
                    </a:cubicBezTo>
                    <a:cubicBezTo>
                      <a:pt x="421" y="548"/>
                      <a:pt x="548" y="433"/>
                      <a:pt x="548" y="280"/>
                    </a:cubicBezTo>
                    <a:cubicBezTo>
                      <a:pt x="548" y="128"/>
                      <a:pt x="421" y="0"/>
                      <a:pt x="2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11289907" y="2385591"/>
                <a:ext cx="31686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68" y="1"/>
                    </a:moveTo>
                    <a:cubicBezTo>
                      <a:pt x="128" y="1"/>
                      <a:pt x="1" y="115"/>
                      <a:pt x="1" y="268"/>
                    </a:cubicBezTo>
                    <a:cubicBezTo>
                      <a:pt x="1" y="421"/>
                      <a:pt x="128" y="548"/>
                      <a:pt x="268" y="548"/>
                    </a:cubicBezTo>
                    <a:cubicBezTo>
                      <a:pt x="421" y="548"/>
                      <a:pt x="549" y="421"/>
                      <a:pt x="549" y="268"/>
                    </a:cubicBezTo>
                    <a:cubicBezTo>
                      <a:pt x="549" y="115"/>
                      <a:pt x="421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6"/>
              <p:cNvSpPr/>
              <p:nvPr/>
            </p:nvSpPr>
            <p:spPr>
              <a:xfrm>
                <a:off x="11178171" y="2279568"/>
                <a:ext cx="45826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563" extrusionOk="0">
                    <a:moveTo>
                      <a:pt x="389" y="1"/>
                    </a:moveTo>
                    <a:cubicBezTo>
                      <a:pt x="180" y="1"/>
                      <a:pt x="0" y="263"/>
                      <a:pt x="180" y="463"/>
                    </a:cubicBezTo>
                    <a:cubicBezTo>
                      <a:pt x="241" y="533"/>
                      <a:pt x="313" y="562"/>
                      <a:pt x="382" y="562"/>
                    </a:cubicBezTo>
                    <a:cubicBezTo>
                      <a:pt x="600" y="562"/>
                      <a:pt x="794" y="271"/>
                      <a:pt x="562" y="68"/>
                    </a:cubicBezTo>
                    <a:cubicBezTo>
                      <a:pt x="507" y="21"/>
                      <a:pt x="447" y="1"/>
                      <a:pt x="3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6"/>
              <p:cNvSpPr/>
              <p:nvPr/>
            </p:nvSpPr>
            <p:spPr>
              <a:xfrm>
                <a:off x="11071686" y="2172506"/>
                <a:ext cx="42651" cy="3220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8" extrusionOk="0">
                    <a:moveTo>
                      <a:pt x="369" y="0"/>
                    </a:moveTo>
                    <a:cubicBezTo>
                      <a:pt x="127" y="0"/>
                      <a:pt x="0" y="306"/>
                      <a:pt x="178" y="471"/>
                    </a:cubicBezTo>
                    <a:cubicBezTo>
                      <a:pt x="229" y="528"/>
                      <a:pt x="299" y="557"/>
                      <a:pt x="371" y="557"/>
                    </a:cubicBezTo>
                    <a:cubicBezTo>
                      <a:pt x="443" y="557"/>
                      <a:pt x="516" y="528"/>
                      <a:pt x="573" y="471"/>
                    </a:cubicBezTo>
                    <a:cubicBezTo>
                      <a:pt x="739" y="306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10965837" y="2066656"/>
                <a:ext cx="42709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548" extrusionOk="0">
                    <a:moveTo>
                      <a:pt x="370" y="0"/>
                    </a:moveTo>
                    <a:cubicBezTo>
                      <a:pt x="115" y="0"/>
                      <a:pt x="1" y="293"/>
                      <a:pt x="166" y="472"/>
                    </a:cubicBezTo>
                    <a:cubicBezTo>
                      <a:pt x="223" y="523"/>
                      <a:pt x="293" y="548"/>
                      <a:pt x="363" y="548"/>
                    </a:cubicBezTo>
                    <a:cubicBezTo>
                      <a:pt x="433" y="548"/>
                      <a:pt x="504" y="523"/>
                      <a:pt x="561" y="472"/>
                    </a:cubicBezTo>
                    <a:cubicBezTo>
                      <a:pt x="739" y="293"/>
                      <a:pt x="61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12044706" y="3331429"/>
                <a:ext cx="31628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68" y="1"/>
                    </a:moveTo>
                    <a:cubicBezTo>
                      <a:pt x="115" y="1"/>
                      <a:pt x="0" y="128"/>
                      <a:pt x="0" y="281"/>
                    </a:cubicBezTo>
                    <a:cubicBezTo>
                      <a:pt x="0" y="434"/>
                      <a:pt x="115" y="548"/>
                      <a:pt x="268" y="548"/>
                    </a:cubicBezTo>
                    <a:cubicBezTo>
                      <a:pt x="420" y="548"/>
                      <a:pt x="548" y="434"/>
                      <a:pt x="548" y="281"/>
                    </a:cubicBezTo>
                    <a:cubicBezTo>
                      <a:pt x="548" y="128"/>
                      <a:pt x="420" y="1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6"/>
              <p:cNvSpPr/>
              <p:nvPr/>
            </p:nvSpPr>
            <p:spPr>
              <a:xfrm>
                <a:off x="11938106" y="3224887"/>
                <a:ext cx="31686" cy="323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1" extrusionOk="0">
                    <a:moveTo>
                      <a:pt x="281" y="0"/>
                    </a:moveTo>
                    <a:cubicBezTo>
                      <a:pt x="128" y="0"/>
                      <a:pt x="1" y="128"/>
                      <a:pt x="1" y="280"/>
                    </a:cubicBezTo>
                    <a:cubicBezTo>
                      <a:pt x="1" y="433"/>
                      <a:pt x="128" y="561"/>
                      <a:pt x="281" y="561"/>
                    </a:cubicBezTo>
                    <a:cubicBezTo>
                      <a:pt x="434" y="561"/>
                      <a:pt x="548" y="433"/>
                      <a:pt x="548" y="280"/>
                    </a:cubicBezTo>
                    <a:cubicBezTo>
                      <a:pt x="548" y="128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6"/>
              <p:cNvSpPr/>
              <p:nvPr/>
            </p:nvSpPr>
            <p:spPr>
              <a:xfrm>
                <a:off x="11826428" y="3119037"/>
                <a:ext cx="42651" cy="316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9" extrusionOk="0">
                    <a:moveTo>
                      <a:pt x="370" y="1"/>
                    </a:moveTo>
                    <a:cubicBezTo>
                      <a:pt x="115" y="1"/>
                      <a:pt x="0" y="294"/>
                      <a:pt x="179" y="472"/>
                    </a:cubicBezTo>
                    <a:cubicBezTo>
                      <a:pt x="230" y="523"/>
                      <a:pt x="300" y="548"/>
                      <a:pt x="370" y="548"/>
                    </a:cubicBezTo>
                    <a:cubicBezTo>
                      <a:pt x="440" y="548"/>
                      <a:pt x="510" y="523"/>
                      <a:pt x="561" y="472"/>
                    </a:cubicBezTo>
                    <a:cubicBezTo>
                      <a:pt x="739" y="294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6"/>
              <p:cNvSpPr/>
              <p:nvPr/>
            </p:nvSpPr>
            <p:spPr>
              <a:xfrm>
                <a:off x="11719885" y="3012495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36" y="522"/>
                      <a:pt x="306" y="548"/>
                      <a:pt x="376" y="548"/>
                    </a:cubicBezTo>
                    <a:cubicBezTo>
                      <a:pt x="446" y="548"/>
                      <a:pt x="516" y="522"/>
                      <a:pt x="573" y="471"/>
                    </a:cubicBezTo>
                    <a:cubicBezTo>
                      <a:pt x="739" y="293"/>
                      <a:pt x="624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11614036" y="2905894"/>
                <a:ext cx="42651" cy="322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59" extrusionOk="0">
                    <a:moveTo>
                      <a:pt x="370" y="1"/>
                    </a:moveTo>
                    <a:cubicBezTo>
                      <a:pt x="115" y="1"/>
                      <a:pt x="0" y="307"/>
                      <a:pt x="179" y="472"/>
                    </a:cubicBezTo>
                    <a:cubicBezTo>
                      <a:pt x="230" y="529"/>
                      <a:pt x="300" y="558"/>
                      <a:pt x="370" y="558"/>
                    </a:cubicBezTo>
                    <a:cubicBezTo>
                      <a:pt x="440" y="558"/>
                      <a:pt x="510" y="529"/>
                      <a:pt x="561" y="472"/>
                    </a:cubicBezTo>
                    <a:cubicBezTo>
                      <a:pt x="739" y="307"/>
                      <a:pt x="612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6"/>
              <p:cNvSpPr/>
              <p:nvPr/>
            </p:nvSpPr>
            <p:spPr>
              <a:xfrm>
                <a:off x="11507494" y="2800102"/>
                <a:ext cx="42651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48" extrusionOk="0">
                    <a:moveTo>
                      <a:pt x="369" y="0"/>
                    </a:moveTo>
                    <a:cubicBezTo>
                      <a:pt x="127" y="0"/>
                      <a:pt x="0" y="293"/>
                      <a:pt x="178" y="471"/>
                    </a:cubicBezTo>
                    <a:cubicBezTo>
                      <a:pt x="229" y="522"/>
                      <a:pt x="299" y="548"/>
                      <a:pt x="369" y="548"/>
                    </a:cubicBezTo>
                    <a:cubicBezTo>
                      <a:pt x="439" y="548"/>
                      <a:pt x="509" y="522"/>
                      <a:pt x="560" y="471"/>
                    </a:cubicBezTo>
                    <a:cubicBezTo>
                      <a:pt x="739" y="293"/>
                      <a:pt x="611" y="0"/>
                      <a:pt x="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6"/>
              <p:cNvSpPr/>
              <p:nvPr/>
            </p:nvSpPr>
            <p:spPr>
              <a:xfrm>
                <a:off x="11405338" y="2693848"/>
                <a:ext cx="33128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0" extrusionOk="0">
                    <a:moveTo>
                      <a:pt x="298" y="1"/>
                    </a:moveTo>
                    <a:cubicBezTo>
                      <a:pt x="230" y="1"/>
                      <a:pt x="160" y="26"/>
                      <a:pt x="102" y="84"/>
                    </a:cubicBezTo>
                    <a:cubicBezTo>
                      <a:pt x="0" y="186"/>
                      <a:pt x="0" y="364"/>
                      <a:pt x="102" y="466"/>
                    </a:cubicBezTo>
                    <a:cubicBezTo>
                      <a:pt x="160" y="524"/>
                      <a:pt x="230" y="550"/>
                      <a:pt x="298" y="550"/>
                    </a:cubicBezTo>
                    <a:cubicBezTo>
                      <a:pt x="440" y="550"/>
                      <a:pt x="573" y="439"/>
                      <a:pt x="573" y="275"/>
                    </a:cubicBezTo>
                    <a:cubicBezTo>
                      <a:pt x="573" y="112"/>
                      <a:pt x="440" y="1"/>
                      <a:pt x="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6"/>
              <p:cNvSpPr/>
              <p:nvPr/>
            </p:nvSpPr>
            <p:spPr>
              <a:xfrm>
                <a:off x="11300238" y="2587710"/>
                <a:ext cx="32378" cy="3162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8" extrusionOk="0">
                    <a:moveTo>
                      <a:pt x="280" y="0"/>
                    </a:moveTo>
                    <a:cubicBezTo>
                      <a:pt x="128" y="0"/>
                      <a:pt x="0" y="115"/>
                      <a:pt x="0" y="268"/>
                    </a:cubicBezTo>
                    <a:cubicBezTo>
                      <a:pt x="0" y="421"/>
                      <a:pt x="128" y="548"/>
                      <a:pt x="280" y="548"/>
                    </a:cubicBezTo>
                    <a:cubicBezTo>
                      <a:pt x="433" y="548"/>
                      <a:pt x="561" y="421"/>
                      <a:pt x="561" y="268"/>
                    </a:cubicBezTo>
                    <a:cubicBezTo>
                      <a:pt x="561" y="115"/>
                      <a:pt x="433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6"/>
              <p:cNvSpPr/>
              <p:nvPr/>
            </p:nvSpPr>
            <p:spPr>
              <a:xfrm>
                <a:off x="10976110" y="2269237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6"/>
              <p:cNvSpPr/>
              <p:nvPr/>
            </p:nvSpPr>
            <p:spPr>
              <a:xfrm>
                <a:off x="10870203" y="2163099"/>
                <a:ext cx="45306" cy="32090"/>
              </a:xfrm>
              <a:custGeom>
                <a:avLst/>
                <a:gdLst/>
                <a:ahLst/>
                <a:cxnLst/>
                <a:rect l="l" t="t" r="r" b="b"/>
                <a:pathLst>
                  <a:path w="785" h="556" extrusionOk="0">
                    <a:moveTo>
                      <a:pt x="377" y="0"/>
                    </a:moveTo>
                    <a:cubicBezTo>
                      <a:pt x="169" y="0"/>
                      <a:pt x="0" y="259"/>
                      <a:pt x="168" y="456"/>
                    </a:cubicBezTo>
                    <a:cubicBezTo>
                      <a:pt x="229" y="527"/>
                      <a:pt x="301" y="556"/>
                      <a:pt x="370" y="556"/>
                    </a:cubicBezTo>
                    <a:cubicBezTo>
                      <a:pt x="589" y="556"/>
                      <a:pt x="785" y="267"/>
                      <a:pt x="562" y="74"/>
                    </a:cubicBezTo>
                    <a:cubicBezTo>
                      <a:pt x="502" y="22"/>
                      <a:pt x="438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6"/>
              <p:cNvSpPr/>
              <p:nvPr/>
            </p:nvSpPr>
            <p:spPr>
              <a:xfrm>
                <a:off x="11388103" y="2289468"/>
                <a:ext cx="33879" cy="32147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7" extrusionOk="0">
                    <a:moveTo>
                      <a:pt x="311" y="1"/>
                    </a:moveTo>
                    <a:cubicBezTo>
                      <a:pt x="243" y="1"/>
                      <a:pt x="173" y="27"/>
                      <a:pt x="115" y="84"/>
                    </a:cubicBezTo>
                    <a:cubicBezTo>
                      <a:pt x="1" y="199"/>
                      <a:pt x="1" y="365"/>
                      <a:pt x="115" y="479"/>
                    </a:cubicBezTo>
                    <a:cubicBezTo>
                      <a:pt x="172" y="532"/>
                      <a:pt x="241" y="557"/>
                      <a:pt x="309" y="557"/>
                    </a:cubicBezTo>
                    <a:cubicBezTo>
                      <a:pt x="451" y="557"/>
                      <a:pt x="586" y="448"/>
                      <a:pt x="586" y="275"/>
                    </a:cubicBezTo>
                    <a:cubicBezTo>
                      <a:pt x="586" y="112"/>
                      <a:pt x="453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6"/>
              <p:cNvSpPr/>
              <p:nvPr/>
            </p:nvSpPr>
            <p:spPr>
              <a:xfrm>
                <a:off x="11075785" y="2385224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6"/>
              <p:cNvSpPr/>
              <p:nvPr/>
            </p:nvSpPr>
            <p:spPr>
              <a:xfrm>
                <a:off x="11165223" y="2491049"/>
                <a:ext cx="45883" cy="324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562" extrusionOk="0">
                    <a:moveTo>
                      <a:pt x="385" y="0"/>
                    </a:moveTo>
                    <a:cubicBezTo>
                      <a:pt x="177" y="0"/>
                      <a:pt x="1" y="255"/>
                      <a:pt x="179" y="463"/>
                    </a:cubicBezTo>
                    <a:cubicBezTo>
                      <a:pt x="239" y="533"/>
                      <a:pt x="310" y="561"/>
                      <a:pt x="378" y="561"/>
                    </a:cubicBezTo>
                    <a:cubicBezTo>
                      <a:pt x="597" y="561"/>
                      <a:pt x="794" y="263"/>
                      <a:pt x="561" y="69"/>
                    </a:cubicBezTo>
                    <a:cubicBezTo>
                      <a:pt x="505" y="21"/>
                      <a:pt x="444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26"/>
            <p:cNvGrpSpPr/>
            <p:nvPr/>
          </p:nvGrpSpPr>
          <p:grpSpPr>
            <a:xfrm>
              <a:off x="7367700" y="4611888"/>
              <a:ext cx="1141800" cy="1140010"/>
              <a:chOff x="7592425" y="3757088"/>
              <a:chExt cx="1141800" cy="1140010"/>
            </a:xfrm>
          </p:grpSpPr>
          <p:sp>
            <p:nvSpPr>
              <p:cNvPr id="1863" name="Google Shape;1863;p26"/>
              <p:cNvSpPr/>
              <p:nvPr/>
            </p:nvSpPr>
            <p:spPr>
              <a:xfrm>
                <a:off x="7593067" y="3757098"/>
                <a:ext cx="1140600" cy="11400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4" name="Google Shape;1864;p26"/>
              <p:cNvPicPr preferRelativeResize="0"/>
              <p:nvPr/>
            </p:nvPicPr>
            <p:blipFill rotWithShape="1">
              <a:blip r:embed="rId2">
                <a:alphaModFix amt="27000"/>
              </a:blip>
              <a:srcRect t="5588" b="5570"/>
              <a:stretch/>
            </p:blipFill>
            <p:spPr>
              <a:xfrm>
                <a:off x="7592425" y="3757088"/>
                <a:ext cx="1141800" cy="1140000"/>
              </a:xfrm>
              <a:prstGeom prst="donut">
                <a:avLst>
                  <a:gd name="adj" fmla="val 25000"/>
                </a:avLst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6_1">
    <p:bg>
      <p:bgPr>
        <a:solidFill>
          <a:schemeClr val="lt1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" name="Google Shape;1866;p27"/>
          <p:cNvGrpSpPr/>
          <p:nvPr/>
        </p:nvGrpSpPr>
        <p:grpSpPr>
          <a:xfrm>
            <a:off x="730381" y="368151"/>
            <a:ext cx="556496" cy="577158"/>
            <a:chOff x="730381" y="368151"/>
            <a:chExt cx="556496" cy="577158"/>
          </a:xfrm>
        </p:grpSpPr>
        <p:grpSp>
          <p:nvGrpSpPr>
            <p:cNvPr id="1867" name="Google Shape;1867;p27"/>
            <p:cNvGrpSpPr/>
            <p:nvPr/>
          </p:nvGrpSpPr>
          <p:grpSpPr>
            <a:xfrm>
              <a:off x="866596" y="368151"/>
              <a:ext cx="420281" cy="420272"/>
              <a:chOff x="866596" y="368151"/>
              <a:chExt cx="420281" cy="420272"/>
            </a:xfrm>
          </p:grpSpPr>
          <p:sp>
            <p:nvSpPr>
              <p:cNvPr id="1868" name="Google Shape;1868;p27"/>
              <p:cNvSpPr/>
              <p:nvPr/>
            </p:nvSpPr>
            <p:spPr>
              <a:xfrm flipH="1">
                <a:off x="866596" y="368151"/>
                <a:ext cx="420281" cy="420272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69" name="Google Shape;1869;p27"/>
              <p:cNvPicPr preferRelativeResize="0"/>
              <p:nvPr/>
            </p:nvPicPr>
            <p:blipFill rotWithShape="1">
              <a:blip r:embed="rId2">
                <a:alphaModFix/>
              </a:blip>
              <a:srcRect t="327" b="337"/>
              <a:stretch/>
            </p:blipFill>
            <p:spPr>
              <a:xfrm rot="10800000">
                <a:off x="871517" y="368357"/>
                <a:ext cx="411000" cy="410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0" name="Google Shape;1870;p27"/>
            <p:cNvGrpSpPr/>
            <p:nvPr/>
          </p:nvGrpSpPr>
          <p:grpSpPr>
            <a:xfrm rot="-5400000">
              <a:off x="661361" y="509989"/>
              <a:ext cx="504340" cy="366299"/>
              <a:chOff x="8079872" y="1013425"/>
              <a:chExt cx="692014" cy="502605"/>
            </a:xfrm>
          </p:grpSpPr>
          <p:sp>
            <p:nvSpPr>
              <p:cNvPr id="1871" name="Google Shape;1871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8" name="Google Shape;1878;p27"/>
          <p:cNvGrpSpPr/>
          <p:nvPr/>
        </p:nvGrpSpPr>
        <p:grpSpPr>
          <a:xfrm>
            <a:off x="6859414" y="-435573"/>
            <a:ext cx="3074085" cy="1781928"/>
            <a:chOff x="6859414" y="-435573"/>
            <a:chExt cx="3074085" cy="1781928"/>
          </a:xfrm>
        </p:grpSpPr>
        <p:grpSp>
          <p:nvGrpSpPr>
            <p:cNvPr id="1879" name="Google Shape;1879;p27"/>
            <p:cNvGrpSpPr/>
            <p:nvPr/>
          </p:nvGrpSpPr>
          <p:grpSpPr>
            <a:xfrm rot="5400000">
              <a:off x="6968422" y="22871"/>
              <a:ext cx="1781928" cy="865040"/>
              <a:chOff x="-968809" y="1851892"/>
              <a:chExt cx="5540822" cy="2689800"/>
            </a:xfrm>
          </p:grpSpPr>
          <p:sp>
            <p:nvSpPr>
              <p:cNvPr id="1880" name="Google Shape;1880;p27"/>
              <p:cNvSpPr/>
              <p:nvPr/>
            </p:nvSpPr>
            <p:spPr>
              <a:xfrm>
                <a:off x="-968809" y="1852329"/>
                <a:ext cx="5540822" cy="2688915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1" name="Google Shape;1881;p27"/>
              <p:cNvPicPr preferRelativeResize="0"/>
              <p:nvPr/>
            </p:nvPicPr>
            <p:blipFill rotWithShape="1">
              <a:blip r:embed="rId2">
                <a:alphaModFix/>
              </a:blip>
              <a:srcRect l="-50457" t="15805" r="330" b="11525"/>
              <a:stretch/>
            </p:blipFill>
            <p:spPr>
              <a:xfrm rot="10800000" flipH="1">
                <a:off x="-961895" y="1851892"/>
                <a:ext cx="5525700" cy="26898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2" name="Google Shape;1882;p27"/>
            <p:cNvGrpSpPr/>
            <p:nvPr/>
          </p:nvGrpSpPr>
          <p:grpSpPr>
            <a:xfrm>
              <a:off x="7860617" y="876300"/>
              <a:ext cx="2072883" cy="245500"/>
              <a:chOff x="4880092" y="876300"/>
              <a:chExt cx="2072883" cy="24550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4880092" y="876300"/>
                <a:ext cx="2072700" cy="245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4" name="Google Shape;1884;p27"/>
              <p:cNvPicPr preferRelativeResize="0"/>
              <p:nvPr/>
            </p:nvPicPr>
            <p:blipFill rotWithShape="1">
              <a:blip r:embed="rId3">
                <a:alphaModFix amt="16000"/>
              </a:blip>
              <a:srcRect l="960" t="44866" b="47027"/>
              <a:stretch/>
            </p:blipFill>
            <p:spPr>
              <a:xfrm flipH="1">
                <a:off x="4880274" y="876400"/>
                <a:ext cx="2072700" cy="2454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885" name="Google Shape;1885;p27"/>
            <p:cNvGrpSpPr/>
            <p:nvPr/>
          </p:nvGrpSpPr>
          <p:grpSpPr>
            <a:xfrm>
              <a:off x="6859414" y="154275"/>
              <a:ext cx="775777" cy="851095"/>
              <a:chOff x="6771473" y="57820"/>
              <a:chExt cx="863702" cy="947557"/>
            </a:xfrm>
          </p:grpSpPr>
          <p:sp>
            <p:nvSpPr>
              <p:cNvPr id="1886" name="Google Shape;1886;p27"/>
              <p:cNvSpPr/>
              <p:nvPr/>
            </p:nvSpPr>
            <p:spPr>
              <a:xfrm rot="5400000">
                <a:off x="6729546" y="99748"/>
                <a:ext cx="947557" cy="863701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87" name="Google Shape;1887;p27"/>
              <p:cNvPicPr preferRelativeResize="0"/>
              <p:nvPr/>
            </p:nvPicPr>
            <p:blipFill rotWithShape="1">
              <a:blip r:embed="rId4">
                <a:alphaModFix/>
              </a:blip>
              <a:srcRect t="377" b="377"/>
              <a:stretch/>
            </p:blipFill>
            <p:spPr>
              <a:xfrm rot="-5400000" flipH="1">
                <a:off x="6771173" y="99727"/>
                <a:ext cx="864300" cy="8637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27"/>
            <p:cNvGrpSpPr/>
            <p:nvPr/>
          </p:nvGrpSpPr>
          <p:grpSpPr>
            <a:xfrm>
              <a:off x="7136647" y="717425"/>
              <a:ext cx="692014" cy="502605"/>
              <a:chOff x="8079872" y="1013425"/>
              <a:chExt cx="692014" cy="502605"/>
            </a:xfrm>
          </p:grpSpPr>
          <p:sp>
            <p:nvSpPr>
              <p:cNvPr id="1889" name="Google Shape;1889;p27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27"/>
          <p:cNvGrpSpPr/>
          <p:nvPr/>
        </p:nvGrpSpPr>
        <p:grpSpPr>
          <a:xfrm>
            <a:off x="5874733" y="4491339"/>
            <a:ext cx="1325702" cy="1389752"/>
            <a:chOff x="4491100" y="4622475"/>
            <a:chExt cx="1011600" cy="1060475"/>
          </a:xfrm>
        </p:grpSpPr>
        <p:sp>
          <p:nvSpPr>
            <p:cNvPr id="1897" name="Google Shape;1897;p27"/>
            <p:cNvSpPr/>
            <p:nvPr/>
          </p:nvSpPr>
          <p:spPr>
            <a:xfrm>
              <a:off x="4491100" y="4622475"/>
              <a:ext cx="1008000" cy="1054800"/>
            </a:xfrm>
            <a:prstGeom prst="blockArc">
              <a:avLst>
                <a:gd name="adj1" fmla="val 10800000"/>
                <a:gd name="adj2" fmla="val 21551508"/>
                <a:gd name="adj3" fmla="val 182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98" name="Google Shape;1898;p27"/>
            <p:cNvPicPr preferRelativeResize="0"/>
            <p:nvPr/>
          </p:nvPicPr>
          <p:blipFill rotWithShape="1">
            <a:blip r:embed="rId3">
              <a:alphaModFix amt="35000"/>
            </a:blip>
            <a:srcRect t="2564" b="6831"/>
            <a:stretch/>
          </p:blipFill>
          <p:spPr>
            <a:xfrm rot="-3058">
              <a:off x="4491100" y="4623800"/>
              <a:ext cx="1011600" cy="1058700"/>
            </a:xfrm>
            <a:prstGeom prst="blockArc">
              <a:avLst>
                <a:gd name="adj1" fmla="val 10800000"/>
                <a:gd name="adj2" fmla="val 21521183"/>
                <a:gd name="adj3" fmla="val 17830"/>
              </a:avLst>
            </a:prstGeom>
            <a:noFill/>
            <a:ln>
              <a:noFill/>
            </a:ln>
          </p:spPr>
        </p:pic>
      </p:grpSp>
      <p:grpSp>
        <p:nvGrpSpPr>
          <p:cNvPr id="1899" name="Google Shape;1899;p27"/>
          <p:cNvGrpSpPr/>
          <p:nvPr/>
        </p:nvGrpSpPr>
        <p:grpSpPr>
          <a:xfrm>
            <a:off x="6971459" y="3986997"/>
            <a:ext cx="308400" cy="504351"/>
            <a:chOff x="6971459" y="3986997"/>
            <a:chExt cx="308400" cy="504351"/>
          </a:xfrm>
        </p:grpSpPr>
        <p:sp>
          <p:nvSpPr>
            <p:cNvPr id="1900" name="Google Shape;1900;p27"/>
            <p:cNvSpPr/>
            <p:nvPr/>
          </p:nvSpPr>
          <p:spPr>
            <a:xfrm rot="10800000">
              <a:off x="6971459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 rot="10800000">
              <a:off x="6971459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 rot="10800000">
              <a:off x="6971459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 rot="10800000">
              <a:off x="7168250" y="4379734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 rot="10800000">
              <a:off x="7168250" y="4182938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 rot="10800000">
              <a:off x="7168250" y="3986997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DC061"/>
            </a:solidFill>
            <a:ln w="9525" cap="flat" cmpd="sng">
              <a:solidFill>
                <a:srgbClr val="FDC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6" name="Google Shape;1906;p27"/>
          <p:cNvGrpSpPr/>
          <p:nvPr/>
        </p:nvGrpSpPr>
        <p:grpSpPr>
          <a:xfrm rot="-5400000">
            <a:off x="5081848" y="3953752"/>
            <a:ext cx="261567" cy="570005"/>
            <a:chOff x="5273525" y="899922"/>
            <a:chExt cx="396675" cy="864430"/>
          </a:xfrm>
        </p:grpSpPr>
        <p:sp>
          <p:nvSpPr>
            <p:cNvPr id="1907" name="Google Shape;1907;p27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27"/>
          <p:cNvSpPr/>
          <p:nvPr/>
        </p:nvSpPr>
        <p:spPr>
          <a:xfrm>
            <a:off x="7071852" y="1417475"/>
            <a:ext cx="351373" cy="338396"/>
          </a:xfrm>
          <a:custGeom>
            <a:avLst/>
            <a:gdLst/>
            <a:ahLst/>
            <a:cxnLst/>
            <a:rect l="l" t="t" r="r" b="b"/>
            <a:pathLst>
              <a:path w="12645" h="12178" extrusionOk="0">
                <a:moveTo>
                  <a:pt x="6558" y="323"/>
                </a:moveTo>
                <a:cubicBezTo>
                  <a:pt x="9741" y="323"/>
                  <a:pt x="12326" y="2908"/>
                  <a:pt x="12326" y="6091"/>
                </a:cubicBezTo>
                <a:cubicBezTo>
                  <a:pt x="12326" y="8422"/>
                  <a:pt x="10925" y="10523"/>
                  <a:pt x="8773" y="11414"/>
                </a:cubicBezTo>
                <a:cubicBezTo>
                  <a:pt x="8058" y="11714"/>
                  <a:pt x="7307" y="11860"/>
                  <a:pt x="6561" y="11860"/>
                </a:cubicBezTo>
                <a:cubicBezTo>
                  <a:pt x="5063" y="11860"/>
                  <a:pt x="3589" y="11271"/>
                  <a:pt x="2483" y="10166"/>
                </a:cubicBezTo>
                <a:cubicBezTo>
                  <a:pt x="828" y="8523"/>
                  <a:pt x="344" y="6040"/>
                  <a:pt x="1235" y="3888"/>
                </a:cubicBezTo>
                <a:cubicBezTo>
                  <a:pt x="2127" y="1724"/>
                  <a:pt x="4228" y="323"/>
                  <a:pt x="6558" y="323"/>
                </a:cubicBezTo>
                <a:close/>
                <a:moveTo>
                  <a:pt x="6561" y="0"/>
                </a:moveTo>
                <a:cubicBezTo>
                  <a:pt x="4977" y="0"/>
                  <a:pt x="3421" y="620"/>
                  <a:pt x="2254" y="1787"/>
                </a:cubicBezTo>
                <a:cubicBezTo>
                  <a:pt x="522" y="3532"/>
                  <a:pt x="0" y="6142"/>
                  <a:pt x="942" y="8422"/>
                </a:cubicBezTo>
                <a:cubicBezTo>
                  <a:pt x="1885" y="10701"/>
                  <a:pt x="4100" y="12178"/>
                  <a:pt x="6558" y="12178"/>
                </a:cubicBezTo>
                <a:cubicBezTo>
                  <a:pt x="9919" y="12178"/>
                  <a:pt x="12644" y="9453"/>
                  <a:pt x="12644" y="6091"/>
                </a:cubicBezTo>
                <a:cubicBezTo>
                  <a:pt x="12644" y="3621"/>
                  <a:pt x="11167" y="1405"/>
                  <a:pt x="8888" y="463"/>
                </a:cubicBezTo>
                <a:cubicBezTo>
                  <a:pt x="8134" y="152"/>
                  <a:pt x="7344" y="0"/>
                  <a:pt x="6561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1" name="Google Shape;1911;p27"/>
          <p:cNvGrpSpPr/>
          <p:nvPr/>
        </p:nvGrpSpPr>
        <p:grpSpPr>
          <a:xfrm>
            <a:off x="7279849" y="1482999"/>
            <a:ext cx="272896" cy="272877"/>
            <a:chOff x="7279849" y="1482999"/>
            <a:chExt cx="272896" cy="272877"/>
          </a:xfrm>
        </p:grpSpPr>
        <p:sp>
          <p:nvSpPr>
            <p:cNvPr id="1912" name="Google Shape;1912;p27"/>
            <p:cNvSpPr/>
            <p:nvPr/>
          </p:nvSpPr>
          <p:spPr>
            <a:xfrm>
              <a:off x="7279849" y="1482999"/>
              <a:ext cx="272896" cy="272877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3" name="Google Shape;1913;p27"/>
            <p:cNvPicPr preferRelativeResize="0"/>
            <p:nvPr/>
          </p:nvPicPr>
          <p:blipFill rotWithShape="1">
            <a:blip r:embed="rId2">
              <a:alphaModFix/>
            </a:blip>
            <a:srcRect t="327" b="337"/>
            <a:stretch/>
          </p:blipFill>
          <p:spPr>
            <a:xfrm rot="10800000" flipH="1">
              <a:off x="7282806" y="1483392"/>
              <a:ext cx="267000" cy="266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718225" y="1152475"/>
            <a:ext cx="7707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344200" y="2753400"/>
            <a:ext cx="95600" cy="873350"/>
            <a:chOff x="344200" y="2753400"/>
            <a:chExt cx="95600" cy="873350"/>
          </a:xfrm>
        </p:grpSpPr>
        <p:cxnSp>
          <p:nvCxnSpPr>
            <p:cNvPr id="85" name="Google Shape;85;p4"/>
            <p:cNvCxnSpPr/>
            <p:nvPr/>
          </p:nvCxnSpPr>
          <p:spPr>
            <a:xfrm>
              <a:off x="439800" y="275340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344200" y="2912750"/>
              <a:ext cx="0" cy="71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4"/>
          <p:cNvGrpSpPr/>
          <p:nvPr/>
        </p:nvGrpSpPr>
        <p:grpSpPr>
          <a:xfrm>
            <a:off x="6688659" y="4641097"/>
            <a:ext cx="504351" cy="308400"/>
            <a:chOff x="6688659" y="4641097"/>
            <a:chExt cx="504351" cy="3084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6688661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6885457" y="464109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7081826" y="464152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6688661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6885457" y="483788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7081826" y="483831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5534181" y="4641100"/>
            <a:ext cx="1087200" cy="502500"/>
            <a:chOff x="5534181" y="4641100"/>
            <a:chExt cx="1087200" cy="502500"/>
          </a:xfrm>
        </p:grpSpPr>
        <p:sp>
          <p:nvSpPr>
            <p:cNvPr id="95" name="Google Shape;95;p4"/>
            <p:cNvSpPr/>
            <p:nvPr/>
          </p:nvSpPr>
          <p:spPr>
            <a:xfrm rot="-5400000">
              <a:off x="5826575" y="4348775"/>
              <a:ext cx="502390" cy="1087047"/>
            </a:xfrm>
            <a:custGeom>
              <a:avLst/>
              <a:gdLst/>
              <a:ahLst/>
              <a:cxnLst/>
              <a:rect l="l" t="t" r="r" b="b"/>
              <a:pathLst>
                <a:path w="8316" h="17993" extrusionOk="0">
                  <a:moveTo>
                    <a:pt x="0" y="0"/>
                  </a:moveTo>
                  <a:lnTo>
                    <a:pt x="0" y="17993"/>
                  </a:lnTo>
                  <a:lnTo>
                    <a:pt x="8315" y="8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 rotWithShape="1">
            <a:blip r:embed="rId2">
              <a:alphaModFix amt="26000"/>
            </a:blip>
            <a:srcRect t="27018" b="27023"/>
            <a:stretch/>
          </p:blipFill>
          <p:spPr>
            <a:xfrm flipH="1">
              <a:off x="5534181" y="4641100"/>
              <a:ext cx="1087200" cy="502500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7923664" y="310300"/>
            <a:ext cx="825402" cy="580854"/>
            <a:chOff x="1593551" y="241175"/>
            <a:chExt cx="825402" cy="580854"/>
          </a:xfrm>
        </p:grpSpPr>
        <p:sp>
          <p:nvSpPr>
            <p:cNvPr id="98" name="Google Shape;98;p4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463836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463836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718113" y="2703175"/>
            <a:ext cx="2892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 u="sng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ukta ExtraBold"/>
              <a:buNone/>
              <a:defRPr sz="2000"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>
            <a:off x="718113" y="3128147"/>
            <a:ext cx="2892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7309121" y="-210060"/>
            <a:ext cx="1053262" cy="955069"/>
            <a:chOff x="7309121" y="-210060"/>
            <a:chExt cx="1053262" cy="955069"/>
          </a:xfrm>
        </p:grpSpPr>
        <p:grpSp>
          <p:nvGrpSpPr>
            <p:cNvPr id="108" name="Google Shape;108;p5"/>
            <p:cNvGrpSpPr/>
            <p:nvPr/>
          </p:nvGrpSpPr>
          <p:grpSpPr>
            <a:xfrm flipH="1">
              <a:off x="7531275" y="-210060"/>
              <a:ext cx="831107" cy="831048"/>
              <a:chOff x="7107732" y="887225"/>
              <a:chExt cx="1066479" cy="1066403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7107732" y="887225"/>
                <a:ext cx="1066479" cy="1066403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21" extrusionOk="0">
                    <a:moveTo>
                      <a:pt x="1910" y="0"/>
                    </a:moveTo>
                    <a:cubicBezTo>
                      <a:pt x="853" y="0"/>
                      <a:pt x="0" y="854"/>
                      <a:pt x="0" y="1910"/>
                    </a:cubicBezTo>
                    <a:cubicBezTo>
                      <a:pt x="0" y="2967"/>
                      <a:pt x="853" y="3820"/>
                      <a:pt x="1910" y="3820"/>
                    </a:cubicBezTo>
                    <a:cubicBezTo>
                      <a:pt x="2954" y="3820"/>
                      <a:pt x="3820" y="2967"/>
                      <a:pt x="3820" y="1910"/>
                    </a:cubicBezTo>
                    <a:cubicBezTo>
                      <a:pt x="3820" y="854"/>
                      <a:pt x="2954" y="0"/>
                      <a:pt x="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 amt="26000"/>
              </a:blip>
              <a:srcRect t="406" b="416"/>
              <a:stretch/>
            </p:blipFill>
            <p:spPr>
              <a:xfrm rot="10800000" flipH="1">
                <a:off x="7119122" y="899926"/>
                <a:ext cx="1043700" cy="10410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" name="Google Shape;111;p5"/>
            <p:cNvGrpSpPr/>
            <p:nvPr/>
          </p:nvGrpSpPr>
          <p:grpSpPr>
            <a:xfrm rot="5400000" flipH="1">
              <a:off x="7904724" y="309689"/>
              <a:ext cx="504340" cy="366299"/>
              <a:chOff x="8079872" y="1013425"/>
              <a:chExt cx="692014" cy="502605"/>
            </a:xfrm>
          </p:grpSpPr>
          <p:sp>
            <p:nvSpPr>
              <p:cNvPr id="112" name="Google Shape;112;p5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5"/>
            <p:cNvGrpSpPr/>
            <p:nvPr/>
          </p:nvGrpSpPr>
          <p:grpSpPr>
            <a:xfrm rot="-5400000">
              <a:off x="7407097" y="159"/>
              <a:ext cx="308400" cy="504351"/>
              <a:chOff x="7559072" y="3707309"/>
              <a:chExt cx="308400" cy="504351"/>
            </a:xfrm>
          </p:grpSpPr>
          <p:sp>
            <p:nvSpPr>
              <p:cNvPr id="120" name="Google Shape;120;p5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126;p5"/>
          <p:cNvGrpSpPr/>
          <p:nvPr/>
        </p:nvGrpSpPr>
        <p:grpSpPr>
          <a:xfrm>
            <a:off x="8340050" y="1177759"/>
            <a:ext cx="396675" cy="864430"/>
            <a:chOff x="5273525" y="899922"/>
            <a:chExt cx="396675" cy="864430"/>
          </a:xfrm>
        </p:grpSpPr>
        <p:sp>
          <p:nvSpPr>
            <p:cNvPr id="127" name="Google Shape;127;p5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6386017" y="4505475"/>
            <a:ext cx="2072708" cy="245400"/>
            <a:chOff x="4882617" y="3573600"/>
            <a:chExt cx="2072708" cy="245400"/>
          </a:xfrm>
        </p:grpSpPr>
        <p:sp>
          <p:nvSpPr>
            <p:cNvPr id="131" name="Google Shape;131;p5"/>
            <p:cNvSpPr/>
            <p:nvPr/>
          </p:nvSpPr>
          <p:spPr>
            <a:xfrm>
              <a:off x="4882617" y="3573600"/>
              <a:ext cx="2072700" cy="24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t="44120" b="44119"/>
            <a:stretch/>
          </p:blipFill>
          <p:spPr>
            <a:xfrm flipH="1">
              <a:off x="4882624" y="3573600"/>
              <a:ext cx="2072700" cy="2454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grpSp>
        <p:nvGrpSpPr>
          <p:cNvPr id="133" name="Google Shape;133;p5"/>
          <p:cNvGrpSpPr/>
          <p:nvPr/>
        </p:nvGrpSpPr>
        <p:grpSpPr>
          <a:xfrm>
            <a:off x="4466138" y="4340875"/>
            <a:ext cx="211721" cy="410001"/>
            <a:chOff x="1343738" y="3863275"/>
            <a:chExt cx="211721" cy="410001"/>
          </a:xfrm>
        </p:grpSpPr>
        <p:sp>
          <p:nvSpPr>
            <p:cNvPr id="134" name="Google Shape;134;p5"/>
            <p:cNvSpPr/>
            <p:nvPr/>
          </p:nvSpPr>
          <p:spPr>
            <a:xfrm rot="-2700000">
              <a:off x="1375043" y="40928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-2700000">
              <a:off x="1375088" y="39935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-2700000">
              <a:off x="1374692" y="38942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/>
          <p:nvPr/>
        </p:nvSpPr>
        <p:spPr>
          <a:xfrm rot="-5400000" flipH="1">
            <a:off x="410713" y="-291732"/>
            <a:ext cx="1120800" cy="112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 rot="-5400000">
            <a:off x="508697" y="473109"/>
            <a:ext cx="308400" cy="504351"/>
            <a:chOff x="7559072" y="3707309"/>
            <a:chExt cx="308400" cy="504351"/>
          </a:xfrm>
        </p:grpSpPr>
        <p:sp>
          <p:nvSpPr>
            <p:cNvPr id="141" name="Google Shape;141;p6"/>
            <p:cNvSpPr/>
            <p:nvPr/>
          </p:nvSpPr>
          <p:spPr>
            <a:xfrm rot="10800000">
              <a:off x="755907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rot="10800000">
              <a:off x="755907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rot="10800000">
              <a:off x="755907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rot="10800000">
              <a:off x="7755862" y="4100047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rot="10800000">
              <a:off x="7755862" y="3903251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10800000">
              <a:off x="7755862" y="3707309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6"/>
          <p:cNvSpPr/>
          <p:nvPr/>
        </p:nvSpPr>
        <p:spPr>
          <a:xfrm rot="10800000" flipH="1">
            <a:off x="8298512" y="-72476"/>
            <a:ext cx="899103" cy="892870"/>
          </a:xfrm>
          <a:custGeom>
            <a:avLst/>
            <a:gdLst/>
            <a:ahLst/>
            <a:cxnLst/>
            <a:rect l="l" t="t" r="r" b="b"/>
            <a:pathLst>
              <a:path w="10964" h="10888" extrusionOk="0">
                <a:moveTo>
                  <a:pt x="10963" y="0"/>
                </a:moveTo>
                <a:cubicBezTo>
                  <a:pt x="4915" y="0"/>
                  <a:pt x="0" y="4877"/>
                  <a:pt x="0" y="10887"/>
                </a:cubicBezTo>
                <a:lnTo>
                  <a:pt x="10963" y="10887"/>
                </a:lnTo>
                <a:lnTo>
                  <a:pt x="109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2">
            <a:alphaModFix amt="42000"/>
          </a:blip>
          <a:srcRect t="347" b="357"/>
          <a:stretch/>
        </p:blipFill>
        <p:spPr>
          <a:xfrm rot="10800000" flipH="1">
            <a:off x="8298530" y="-933404"/>
            <a:ext cx="1756200" cy="1753800"/>
          </a:xfrm>
          <a:prstGeom prst="pie">
            <a:avLst>
              <a:gd name="adj1" fmla="val 10744305"/>
              <a:gd name="adj2" fmla="val 16200000"/>
            </a:avLst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 rot="-2699903" flipH="1">
            <a:off x="8004676" y="206103"/>
            <a:ext cx="650920" cy="650983"/>
          </a:xfrm>
          <a:custGeom>
            <a:avLst/>
            <a:gdLst/>
            <a:ahLst/>
            <a:cxnLst/>
            <a:rect l="l" t="t" r="r" b="b"/>
            <a:pathLst>
              <a:path w="10416" h="10417" extrusionOk="0">
                <a:moveTo>
                  <a:pt x="9346" y="166"/>
                </a:moveTo>
                <a:lnTo>
                  <a:pt x="10250" y="204"/>
                </a:lnTo>
                <a:lnTo>
                  <a:pt x="10136" y="3668"/>
                </a:lnTo>
                <a:lnTo>
                  <a:pt x="7003" y="3782"/>
                </a:lnTo>
                <a:lnTo>
                  <a:pt x="6902" y="6902"/>
                </a:lnTo>
                <a:lnTo>
                  <a:pt x="3769" y="7017"/>
                </a:lnTo>
                <a:lnTo>
                  <a:pt x="3667" y="10136"/>
                </a:lnTo>
                <a:lnTo>
                  <a:pt x="191" y="10251"/>
                </a:lnTo>
                <a:lnTo>
                  <a:pt x="166" y="9347"/>
                </a:lnTo>
                <a:lnTo>
                  <a:pt x="2789" y="9258"/>
                </a:lnTo>
                <a:lnTo>
                  <a:pt x="2891" y="6138"/>
                </a:lnTo>
                <a:lnTo>
                  <a:pt x="6023" y="6023"/>
                </a:lnTo>
                <a:lnTo>
                  <a:pt x="6125" y="2904"/>
                </a:lnTo>
                <a:lnTo>
                  <a:pt x="9257" y="2789"/>
                </a:lnTo>
                <a:lnTo>
                  <a:pt x="9346" y="166"/>
                </a:lnTo>
                <a:close/>
                <a:moveTo>
                  <a:pt x="9194" y="1"/>
                </a:moveTo>
                <a:lnTo>
                  <a:pt x="9104" y="2636"/>
                </a:lnTo>
                <a:lnTo>
                  <a:pt x="5972" y="2751"/>
                </a:lnTo>
                <a:lnTo>
                  <a:pt x="5870" y="5871"/>
                </a:lnTo>
                <a:lnTo>
                  <a:pt x="2738" y="5985"/>
                </a:lnTo>
                <a:lnTo>
                  <a:pt x="2636" y="9105"/>
                </a:lnTo>
                <a:lnTo>
                  <a:pt x="0" y="9194"/>
                </a:lnTo>
                <a:lnTo>
                  <a:pt x="38" y="10416"/>
                </a:lnTo>
                <a:lnTo>
                  <a:pt x="3820" y="10289"/>
                </a:lnTo>
                <a:lnTo>
                  <a:pt x="3922" y="7169"/>
                </a:lnTo>
                <a:lnTo>
                  <a:pt x="7054" y="7055"/>
                </a:lnTo>
                <a:lnTo>
                  <a:pt x="7156" y="3935"/>
                </a:lnTo>
                <a:lnTo>
                  <a:pt x="10289" y="3821"/>
                </a:lnTo>
                <a:lnTo>
                  <a:pt x="10416" y="51"/>
                </a:lnTo>
                <a:lnTo>
                  <a:pt x="919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4521863" y="799650"/>
            <a:ext cx="3800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4521863" y="3490050"/>
            <a:ext cx="38004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7102950" y="-621640"/>
            <a:ext cx="1680312" cy="1776925"/>
            <a:chOff x="7102950" y="-621640"/>
            <a:chExt cx="1680312" cy="1776925"/>
          </a:xfrm>
        </p:grpSpPr>
        <p:grpSp>
          <p:nvGrpSpPr>
            <p:cNvPr id="154" name="Google Shape;154;p7"/>
            <p:cNvGrpSpPr/>
            <p:nvPr/>
          </p:nvGrpSpPr>
          <p:grpSpPr>
            <a:xfrm>
              <a:off x="7920762" y="-621640"/>
              <a:ext cx="862500" cy="1776925"/>
              <a:chOff x="7828562" y="-621640"/>
              <a:chExt cx="862500" cy="1776925"/>
            </a:xfrm>
          </p:grpSpPr>
          <p:sp>
            <p:nvSpPr>
              <p:cNvPr id="155" name="Google Shape;155;p7"/>
              <p:cNvSpPr/>
              <p:nvPr/>
            </p:nvSpPr>
            <p:spPr>
              <a:xfrm rot="-5400000">
                <a:off x="7371343" y="-164341"/>
                <a:ext cx="1776925" cy="862327"/>
              </a:xfrm>
              <a:custGeom>
                <a:avLst/>
                <a:gdLst/>
                <a:ahLst/>
                <a:cxnLst/>
                <a:rect l="l" t="t" r="r" b="b"/>
                <a:pathLst>
                  <a:path w="42391" h="20572" extrusionOk="0">
                    <a:moveTo>
                      <a:pt x="10267" y="0"/>
                    </a:moveTo>
                    <a:cubicBezTo>
                      <a:pt x="4612" y="0"/>
                      <a:pt x="1" y="4591"/>
                      <a:pt x="1" y="10280"/>
                    </a:cubicBezTo>
                    <a:cubicBezTo>
                      <a:pt x="1" y="15975"/>
                      <a:pt x="4624" y="20571"/>
                      <a:pt x="10289" y="20571"/>
                    </a:cubicBezTo>
                    <a:cubicBezTo>
                      <a:pt x="10374" y="20571"/>
                      <a:pt x="10459" y="20570"/>
                      <a:pt x="10544" y="20568"/>
                    </a:cubicBezTo>
                    <a:lnTo>
                      <a:pt x="31847" y="20568"/>
                    </a:lnTo>
                    <a:cubicBezTo>
                      <a:pt x="31932" y="20570"/>
                      <a:pt x="32017" y="20571"/>
                      <a:pt x="32101" y="20571"/>
                    </a:cubicBezTo>
                    <a:cubicBezTo>
                      <a:pt x="37767" y="20571"/>
                      <a:pt x="42390" y="15975"/>
                      <a:pt x="42390" y="10280"/>
                    </a:cubicBezTo>
                    <a:cubicBezTo>
                      <a:pt x="42390" y="4591"/>
                      <a:pt x="37779" y="0"/>
                      <a:pt x="32124" y="0"/>
                    </a:cubicBezTo>
                    <a:cubicBezTo>
                      <a:pt x="32032" y="0"/>
                      <a:pt x="31939" y="1"/>
                      <a:pt x="31847" y="4"/>
                    </a:cubicBezTo>
                    <a:lnTo>
                      <a:pt x="10544" y="4"/>
                    </a:lnTo>
                    <a:cubicBezTo>
                      <a:pt x="10451" y="1"/>
                      <a:pt x="10359" y="0"/>
                      <a:pt x="102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6" name="Google Shape;156;p7"/>
              <p:cNvPicPr preferRelativeResize="0"/>
              <p:nvPr/>
            </p:nvPicPr>
            <p:blipFill rotWithShape="1">
              <a:blip r:embed="rId2">
                <a:alphaModFix amt="24000"/>
              </a:blip>
              <a:srcRect t="25799" b="25804"/>
              <a:stretch/>
            </p:blipFill>
            <p:spPr>
              <a:xfrm rot="5400000" flipH="1">
                <a:off x="7373762" y="-164441"/>
                <a:ext cx="1772100" cy="8625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cxnSp>
          <p:nvCxnSpPr>
            <p:cNvPr id="157" name="Google Shape;157;p7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704950" y="11099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718125" y="-674564"/>
            <a:ext cx="1582447" cy="1620854"/>
            <a:chOff x="718125" y="-674564"/>
            <a:chExt cx="1582447" cy="1620854"/>
          </a:xfrm>
        </p:grpSpPr>
        <p:grpSp>
          <p:nvGrpSpPr>
            <p:cNvPr id="162" name="Google Shape;162;p8"/>
            <p:cNvGrpSpPr/>
            <p:nvPr/>
          </p:nvGrpSpPr>
          <p:grpSpPr>
            <a:xfrm rot="10800000">
              <a:off x="718132" y="-674564"/>
              <a:ext cx="1319372" cy="1319369"/>
              <a:chOff x="3626573" y="4346800"/>
              <a:chExt cx="981602" cy="981600"/>
            </a:xfrm>
          </p:grpSpPr>
          <p:sp>
            <p:nvSpPr>
              <p:cNvPr id="163" name="Google Shape;163;p8"/>
              <p:cNvSpPr/>
              <p:nvPr/>
            </p:nvSpPr>
            <p:spPr>
              <a:xfrm flipH="1">
                <a:off x="3626573" y="4346800"/>
                <a:ext cx="981600" cy="981600"/>
              </a:xfrm>
              <a:prstGeom prst="pie">
                <a:avLst>
                  <a:gd name="adj1" fmla="val 10740800"/>
                  <a:gd name="adj2" fmla="val 21558904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4" name="Google Shape;164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t="268" b="23109"/>
              <a:stretch/>
            </p:blipFill>
            <p:spPr>
              <a:xfrm>
                <a:off x="3626575" y="4347400"/>
                <a:ext cx="981600" cy="980400"/>
              </a:xfrm>
              <a:prstGeom prst="pie">
                <a:avLst>
                  <a:gd name="adj1" fmla="val 10744305"/>
                  <a:gd name="adj2" fmla="val 61521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8"/>
            <p:cNvGrpSpPr/>
            <p:nvPr/>
          </p:nvGrpSpPr>
          <p:grpSpPr>
            <a:xfrm rot="-5400000">
              <a:off x="1894197" y="84310"/>
              <a:ext cx="308400" cy="504351"/>
              <a:chOff x="7559072" y="3707309"/>
              <a:chExt cx="308400" cy="504351"/>
            </a:xfrm>
          </p:grpSpPr>
          <p:sp>
            <p:nvSpPr>
              <p:cNvPr id="166" name="Google Shape;166;p8"/>
              <p:cNvSpPr/>
              <p:nvPr/>
            </p:nvSpPr>
            <p:spPr>
              <a:xfrm rot="10800000">
                <a:off x="755907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 rot="10800000">
                <a:off x="755907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78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78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 rot="10800000">
                <a:off x="755907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78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78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 rot="10800000">
                <a:off x="7755862" y="4100047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2"/>
                    </a:lnTo>
                    <a:lnTo>
                      <a:pt x="688" y="790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90"/>
                    </a:lnTo>
                    <a:lnTo>
                      <a:pt x="1567" y="102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 rot="10800000">
                <a:off x="7755862" y="3903251"/>
                <a:ext cx="11161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88" y="777"/>
                    </a:lnTo>
                    <a:lnTo>
                      <a:pt x="1" y="1465"/>
                    </a:lnTo>
                    <a:lnTo>
                      <a:pt x="103" y="1567"/>
                    </a:lnTo>
                    <a:lnTo>
                      <a:pt x="790" y="879"/>
                    </a:lnTo>
                    <a:lnTo>
                      <a:pt x="1465" y="1567"/>
                    </a:lnTo>
                    <a:lnTo>
                      <a:pt x="1567" y="1465"/>
                    </a:lnTo>
                    <a:lnTo>
                      <a:pt x="879" y="777"/>
                    </a:lnTo>
                    <a:lnTo>
                      <a:pt x="1567" y="103"/>
                    </a:lnTo>
                    <a:lnTo>
                      <a:pt x="1465" y="1"/>
                    </a:lnTo>
                    <a:lnTo>
                      <a:pt x="790" y="68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 rot="10800000">
                <a:off x="7755862" y="3707309"/>
                <a:ext cx="111610" cy="11075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5" extrusionOk="0">
                    <a:moveTo>
                      <a:pt x="103" y="1"/>
                    </a:moveTo>
                    <a:lnTo>
                      <a:pt x="1" y="90"/>
                    </a:lnTo>
                    <a:lnTo>
                      <a:pt x="688" y="778"/>
                    </a:lnTo>
                    <a:lnTo>
                      <a:pt x="1" y="1465"/>
                    </a:lnTo>
                    <a:lnTo>
                      <a:pt x="103" y="1554"/>
                    </a:lnTo>
                    <a:lnTo>
                      <a:pt x="790" y="879"/>
                    </a:lnTo>
                    <a:lnTo>
                      <a:pt x="1465" y="1554"/>
                    </a:lnTo>
                    <a:lnTo>
                      <a:pt x="1567" y="1465"/>
                    </a:lnTo>
                    <a:lnTo>
                      <a:pt x="879" y="778"/>
                    </a:lnTo>
                    <a:lnTo>
                      <a:pt x="1567" y="90"/>
                    </a:lnTo>
                    <a:lnTo>
                      <a:pt x="1465" y="1"/>
                    </a:lnTo>
                    <a:lnTo>
                      <a:pt x="790" y="6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>
              <a:off x="718125" y="81860"/>
              <a:ext cx="396675" cy="864430"/>
              <a:chOff x="5273525" y="899922"/>
              <a:chExt cx="396675" cy="864430"/>
            </a:xfrm>
          </p:grpSpPr>
          <p:sp>
            <p:nvSpPr>
              <p:cNvPr id="173" name="Google Shape;173;p8"/>
              <p:cNvSpPr/>
              <p:nvPr/>
            </p:nvSpPr>
            <p:spPr>
              <a:xfrm rot="8099893">
                <a:off x="5331322" y="1426205"/>
                <a:ext cx="281164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71" extrusionOk="0">
                    <a:moveTo>
                      <a:pt x="2483" y="1"/>
                    </a:moveTo>
                    <a:lnTo>
                      <a:pt x="0" y="230"/>
                    </a:lnTo>
                    <a:lnTo>
                      <a:pt x="2242" y="2471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rot="8099893">
                <a:off x="5331478" y="1192229"/>
                <a:ext cx="279806" cy="27981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472" extrusionOk="0">
                    <a:moveTo>
                      <a:pt x="2471" y="1"/>
                    </a:moveTo>
                    <a:lnTo>
                      <a:pt x="1" y="230"/>
                    </a:lnTo>
                    <a:lnTo>
                      <a:pt x="2229" y="2471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 rot="8099893">
                <a:off x="5331532" y="957847"/>
                <a:ext cx="279693" cy="279702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471" extrusionOk="0">
                    <a:moveTo>
                      <a:pt x="2471" y="0"/>
                    </a:moveTo>
                    <a:lnTo>
                      <a:pt x="0" y="229"/>
                    </a:lnTo>
                    <a:lnTo>
                      <a:pt x="2229" y="2471"/>
                    </a:lnTo>
                    <a:lnTo>
                      <a:pt x="2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8"/>
          <p:cNvGrpSpPr/>
          <p:nvPr/>
        </p:nvGrpSpPr>
        <p:grpSpPr>
          <a:xfrm>
            <a:off x="6633000" y="2825844"/>
            <a:ext cx="2831000" cy="1640756"/>
            <a:chOff x="6633000" y="2825844"/>
            <a:chExt cx="2831000" cy="1640756"/>
          </a:xfrm>
        </p:grpSpPr>
        <p:grpSp>
          <p:nvGrpSpPr>
            <p:cNvPr id="177" name="Google Shape;177;p8"/>
            <p:cNvGrpSpPr/>
            <p:nvPr/>
          </p:nvGrpSpPr>
          <p:grpSpPr>
            <a:xfrm>
              <a:off x="6968000" y="3434750"/>
              <a:ext cx="2496000" cy="744300"/>
              <a:chOff x="6854100" y="3180650"/>
              <a:chExt cx="2496000" cy="74430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9" name="Google Shape;179;p8"/>
              <p:cNvPicPr preferRelativeResize="0"/>
              <p:nvPr/>
            </p:nvPicPr>
            <p:blipFill rotWithShape="1">
              <a:blip r:embed="rId2">
                <a:alphaModFix amt="16000"/>
              </a:blip>
              <a:srcRect l="11673" t="44865" r="1791" b="37306"/>
              <a:stretch/>
            </p:blipFill>
            <p:spPr>
              <a:xfrm flipH="1">
                <a:off x="6854100" y="3180650"/>
                <a:ext cx="2496000" cy="744300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</p:pic>
        </p:grpSp>
        <p:sp>
          <p:nvSpPr>
            <p:cNvPr id="180" name="Google Shape;180;p8"/>
            <p:cNvSpPr/>
            <p:nvPr/>
          </p:nvSpPr>
          <p:spPr>
            <a:xfrm>
              <a:off x="6633000" y="3147200"/>
              <a:ext cx="1319400" cy="1319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 rot="5400000">
              <a:off x="8149735" y="2978974"/>
              <a:ext cx="820611" cy="514350"/>
              <a:chOff x="1847510" y="943299"/>
              <a:chExt cx="820611" cy="514350"/>
            </a:xfrm>
          </p:grpSpPr>
          <p:grpSp>
            <p:nvGrpSpPr>
              <p:cNvPr id="182" name="Google Shape;182;p8"/>
              <p:cNvGrpSpPr/>
              <p:nvPr/>
            </p:nvGrpSpPr>
            <p:grpSpPr>
              <a:xfrm rot="5400000">
                <a:off x="1770623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83" name="Google Shape;183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8"/>
              <p:cNvGrpSpPr/>
              <p:nvPr/>
            </p:nvGrpSpPr>
            <p:grpSpPr>
              <a:xfrm rot="5400000">
                <a:off x="2230658" y="1020186"/>
                <a:ext cx="514350" cy="360576"/>
                <a:chOff x="811070" y="531598"/>
                <a:chExt cx="514350" cy="360576"/>
              </a:xfrm>
            </p:grpSpPr>
            <p:sp>
              <p:nvSpPr>
                <p:cNvPr id="196" name="Google Shape;196;p8"/>
                <p:cNvSpPr/>
                <p:nvPr/>
              </p:nvSpPr>
              <p:spPr>
                <a:xfrm rot="2700000">
                  <a:off x="972493" y="53977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595"/>
                        <a:pt x="183" y="744"/>
                        <a:pt x="376" y="744"/>
                      </a:cubicBezTo>
                      <a:cubicBezTo>
                        <a:pt x="466" y="744"/>
                        <a:pt x="560" y="711"/>
                        <a:pt x="637" y="637"/>
                      </a:cubicBezTo>
                      <a:cubicBezTo>
                        <a:pt x="777" y="485"/>
                        <a:pt x="777" y="255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 rot="2700000">
                  <a:off x="972568" y="693793"/>
                  <a:ext cx="37589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48" extrusionOk="0">
                      <a:moveTo>
                        <a:pt x="375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5" y="747"/>
                      </a:cubicBezTo>
                      <a:cubicBezTo>
                        <a:pt x="466" y="747"/>
                        <a:pt x="559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59" y="33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 rot="2700000">
                  <a:off x="972048" y="847735"/>
                  <a:ext cx="38218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9" extrusionOk="0">
                      <a:moveTo>
                        <a:pt x="381" y="1"/>
                      </a:moveTo>
                      <a:cubicBezTo>
                        <a:pt x="189" y="1"/>
                        <a:pt x="0" y="149"/>
                        <a:pt x="0" y="375"/>
                      </a:cubicBezTo>
                      <a:cubicBezTo>
                        <a:pt x="0" y="600"/>
                        <a:pt x="189" y="748"/>
                        <a:pt x="381" y="748"/>
                      </a:cubicBezTo>
                      <a:cubicBezTo>
                        <a:pt x="472" y="748"/>
                        <a:pt x="563" y="715"/>
                        <a:pt x="637" y="642"/>
                      </a:cubicBezTo>
                      <a:cubicBezTo>
                        <a:pt x="790" y="489"/>
                        <a:pt x="790" y="260"/>
                        <a:pt x="637" y="107"/>
                      </a:cubicBezTo>
                      <a:cubicBezTo>
                        <a:pt x="563" y="34"/>
                        <a:pt x="472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2700000">
                  <a:off x="818352" y="539605"/>
                  <a:ext cx="37637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8" extrusionOk="0">
                      <a:moveTo>
                        <a:pt x="376" y="0"/>
                      </a:moveTo>
                      <a:cubicBezTo>
                        <a:pt x="183" y="0"/>
                        <a:pt x="0" y="149"/>
                        <a:pt x="0" y="374"/>
                      </a:cubicBezTo>
                      <a:cubicBezTo>
                        <a:pt x="0" y="599"/>
                        <a:pt x="183" y="747"/>
                        <a:pt x="376" y="747"/>
                      </a:cubicBezTo>
                      <a:cubicBezTo>
                        <a:pt x="467" y="747"/>
                        <a:pt x="560" y="715"/>
                        <a:pt x="637" y="641"/>
                      </a:cubicBezTo>
                      <a:cubicBezTo>
                        <a:pt x="777" y="488"/>
                        <a:pt x="777" y="259"/>
                        <a:pt x="637" y="106"/>
                      </a:cubicBezTo>
                      <a:cubicBezTo>
                        <a:pt x="560" y="33"/>
                        <a:pt x="467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8"/>
                <p:cNvSpPr/>
                <p:nvPr/>
              </p:nvSpPr>
              <p:spPr>
                <a:xfrm rot="2700000">
                  <a:off x="818369" y="693769"/>
                  <a:ext cx="37637" cy="3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9" extrusionOk="0">
                      <a:moveTo>
                        <a:pt x="376" y="1"/>
                      </a:moveTo>
                      <a:cubicBezTo>
                        <a:pt x="183" y="1"/>
                        <a:pt x="0" y="149"/>
                        <a:pt x="0" y="375"/>
                      </a:cubicBezTo>
                      <a:cubicBezTo>
                        <a:pt x="0" y="600"/>
                        <a:pt x="183" y="748"/>
                        <a:pt x="376" y="748"/>
                      </a:cubicBezTo>
                      <a:cubicBezTo>
                        <a:pt x="466" y="748"/>
                        <a:pt x="560" y="715"/>
                        <a:pt x="637" y="642"/>
                      </a:cubicBezTo>
                      <a:cubicBezTo>
                        <a:pt x="777" y="489"/>
                        <a:pt x="777" y="260"/>
                        <a:pt x="637" y="107"/>
                      </a:cubicBezTo>
                      <a:cubicBezTo>
                        <a:pt x="560" y="34"/>
                        <a:pt x="466" y="1"/>
                        <a:pt x="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 rot="2700000">
                  <a:off x="818530" y="847779"/>
                  <a:ext cx="37589" cy="3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0" extrusionOk="0">
                      <a:moveTo>
                        <a:pt x="375" y="0"/>
                      </a:moveTo>
                      <a:cubicBezTo>
                        <a:pt x="182" y="0"/>
                        <a:pt x="0" y="154"/>
                        <a:pt x="0" y="379"/>
                      </a:cubicBezTo>
                      <a:cubicBezTo>
                        <a:pt x="0" y="602"/>
                        <a:pt x="178" y="749"/>
                        <a:pt x="368" y="749"/>
                      </a:cubicBezTo>
                      <a:cubicBezTo>
                        <a:pt x="461" y="749"/>
                        <a:pt x="557" y="714"/>
                        <a:pt x="637" y="634"/>
                      </a:cubicBezTo>
                      <a:cubicBezTo>
                        <a:pt x="777" y="494"/>
                        <a:pt x="777" y="252"/>
                        <a:pt x="637" y="112"/>
                      </a:cubicBezTo>
                      <a:cubicBezTo>
                        <a:pt x="559" y="34"/>
                        <a:pt x="466" y="0"/>
                        <a:pt x="3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2700000">
                  <a:off x="1280074" y="539839"/>
                  <a:ext cx="38218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" h="744" extrusionOk="0">
                      <a:moveTo>
                        <a:pt x="381" y="0"/>
                      </a:moveTo>
                      <a:cubicBezTo>
                        <a:pt x="189" y="0"/>
                        <a:pt x="0" y="149"/>
                        <a:pt x="0" y="374"/>
                      </a:cubicBezTo>
                      <a:cubicBezTo>
                        <a:pt x="0" y="596"/>
                        <a:pt x="184" y="744"/>
                        <a:pt x="374" y="744"/>
                      </a:cubicBezTo>
                      <a:cubicBezTo>
                        <a:pt x="467" y="744"/>
                        <a:pt x="561" y="708"/>
                        <a:pt x="637" y="629"/>
                      </a:cubicBezTo>
                      <a:cubicBezTo>
                        <a:pt x="790" y="489"/>
                        <a:pt x="790" y="247"/>
                        <a:pt x="637" y="107"/>
                      </a:cubicBezTo>
                      <a:cubicBezTo>
                        <a:pt x="563" y="33"/>
                        <a:pt x="472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8"/>
                <p:cNvSpPr/>
                <p:nvPr/>
              </p:nvSpPr>
              <p:spPr>
                <a:xfrm rot="2700000">
                  <a:off x="1280261" y="693861"/>
                  <a:ext cx="37637" cy="35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6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0"/>
                        <a:pt x="188" y="735"/>
                        <a:pt x="380" y="735"/>
                      </a:cubicBezTo>
                      <a:cubicBezTo>
                        <a:pt x="472" y="735"/>
                        <a:pt x="564" y="702"/>
                        <a:pt x="638" y="629"/>
                      </a:cubicBezTo>
                      <a:cubicBezTo>
                        <a:pt x="778" y="488"/>
                        <a:pt x="778" y="247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8"/>
                <p:cNvSpPr/>
                <p:nvPr/>
              </p:nvSpPr>
              <p:spPr>
                <a:xfrm rot="2700000">
                  <a:off x="1280432" y="847702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74" y="0"/>
                      </a:moveTo>
                      <a:cubicBezTo>
                        <a:pt x="184" y="0"/>
                        <a:pt x="1" y="148"/>
                        <a:pt x="1" y="370"/>
                      </a:cubicBezTo>
                      <a:cubicBezTo>
                        <a:pt x="1" y="595"/>
                        <a:pt x="189" y="744"/>
                        <a:pt x="382" y="744"/>
                      </a:cubicBezTo>
                      <a:cubicBezTo>
                        <a:pt x="472" y="744"/>
                        <a:pt x="564" y="711"/>
                        <a:pt x="637" y="637"/>
                      </a:cubicBezTo>
                      <a:cubicBezTo>
                        <a:pt x="778" y="485"/>
                        <a:pt x="778" y="255"/>
                        <a:pt x="637" y="115"/>
                      </a:cubicBezTo>
                      <a:cubicBezTo>
                        <a:pt x="562" y="36"/>
                        <a:pt x="467" y="0"/>
                        <a:pt x="3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8"/>
                <p:cNvSpPr/>
                <p:nvPr/>
              </p:nvSpPr>
              <p:spPr>
                <a:xfrm rot="2700000">
                  <a:off x="1126555" y="539690"/>
                  <a:ext cx="37589" cy="36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753" extrusionOk="0">
                      <a:moveTo>
                        <a:pt x="368" y="0"/>
                      </a:moveTo>
                      <a:cubicBezTo>
                        <a:pt x="178" y="0"/>
                        <a:pt x="0" y="148"/>
                        <a:pt x="0" y="370"/>
                      </a:cubicBezTo>
                      <a:cubicBezTo>
                        <a:pt x="0" y="602"/>
                        <a:pt x="179" y="752"/>
                        <a:pt x="370" y="752"/>
                      </a:cubicBezTo>
                      <a:cubicBezTo>
                        <a:pt x="462" y="752"/>
                        <a:pt x="558" y="717"/>
                        <a:pt x="637" y="638"/>
                      </a:cubicBezTo>
                      <a:cubicBezTo>
                        <a:pt x="777" y="497"/>
                        <a:pt x="777" y="256"/>
                        <a:pt x="637" y="115"/>
                      </a:cubicBezTo>
                      <a:cubicBezTo>
                        <a:pt x="557" y="36"/>
                        <a:pt x="461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 rot="2700000">
                  <a:off x="1126668" y="693941"/>
                  <a:ext cx="37637" cy="3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44" extrusionOk="0">
                      <a:moveTo>
                        <a:pt x="365" y="0"/>
                      </a:moveTo>
                      <a:cubicBezTo>
                        <a:pt x="179" y="0"/>
                        <a:pt x="1" y="148"/>
                        <a:pt x="1" y="370"/>
                      </a:cubicBezTo>
                      <a:cubicBezTo>
                        <a:pt x="1" y="595"/>
                        <a:pt x="183" y="744"/>
                        <a:pt x="372" y="744"/>
                      </a:cubicBezTo>
                      <a:cubicBezTo>
                        <a:pt x="461" y="744"/>
                        <a:pt x="551" y="711"/>
                        <a:pt x="625" y="637"/>
                      </a:cubicBezTo>
                      <a:cubicBezTo>
                        <a:pt x="778" y="485"/>
                        <a:pt x="778" y="255"/>
                        <a:pt x="625" y="115"/>
                      </a:cubicBezTo>
                      <a:cubicBezTo>
                        <a:pt x="549" y="36"/>
                        <a:pt x="456" y="0"/>
                        <a:pt x="3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8"/>
                <p:cNvSpPr/>
                <p:nvPr/>
              </p:nvSpPr>
              <p:spPr>
                <a:xfrm rot="2700000">
                  <a:off x="1126199" y="847759"/>
                  <a:ext cx="38266" cy="3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748" extrusionOk="0">
                      <a:moveTo>
                        <a:pt x="382" y="0"/>
                      </a:moveTo>
                      <a:cubicBezTo>
                        <a:pt x="189" y="0"/>
                        <a:pt x="1" y="149"/>
                        <a:pt x="1" y="374"/>
                      </a:cubicBezTo>
                      <a:cubicBezTo>
                        <a:pt x="1" y="599"/>
                        <a:pt x="189" y="747"/>
                        <a:pt x="382" y="747"/>
                      </a:cubicBezTo>
                      <a:cubicBezTo>
                        <a:pt x="473" y="747"/>
                        <a:pt x="564" y="715"/>
                        <a:pt x="638" y="641"/>
                      </a:cubicBezTo>
                      <a:cubicBezTo>
                        <a:pt x="790" y="488"/>
                        <a:pt x="790" y="259"/>
                        <a:pt x="638" y="106"/>
                      </a:cubicBezTo>
                      <a:cubicBezTo>
                        <a:pt x="564" y="33"/>
                        <a:pt x="473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8"/>
            <p:cNvGrpSpPr/>
            <p:nvPr/>
          </p:nvGrpSpPr>
          <p:grpSpPr>
            <a:xfrm>
              <a:off x="7306076" y="3093050"/>
              <a:ext cx="775800" cy="851096"/>
              <a:chOff x="7306076" y="2838950"/>
              <a:chExt cx="775800" cy="851096"/>
            </a:xfrm>
          </p:grpSpPr>
          <p:sp>
            <p:nvSpPr>
              <p:cNvPr id="209" name="Google Shape;209;p8"/>
              <p:cNvSpPr/>
              <p:nvPr/>
            </p:nvSpPr>
            <p:spPr>
              <a:xfrm rot="5400000">
                <a:off x="7268429" y="2876610"/>
                <a:ext cx="851096" cy="775777"/>
              </a:xfrm>
              <a:custGeom>
                <a:avLst/>
                <a:gdLst/>
                <a:ahLst/>
                <a:cxnLst/>
                <a:rect l="l" t="t" r="r" b="b"/>
                <a:pathLst>
                  <a:path w="22577" h="20579" extrusionOk="0">
                    <a:moveTo>
                      <a:pt x="11289" y="1"/>
                    </a:moveTo>
                    <a:cubicBezTo>
                      <a:pt x="8656" y="1"/>
                      <a:pt x="6023" y="1007"/>
                      <a:pt x="4012" y="3019"/>
                    </a:cubicBezTo>
                    <a:cubicBezTo>
                      <a:pt x="1" y="7030"/>
                      <a:pt x="1" y="13549"/>
                      <a:pt x="4012" y="17560"/>
                    </a:cubicBezTo>
                    <a:cubicBezTo>
                      <a:pt x="6023" y="19572"/>
                      <a:pt x="8656" y="20578"/>
                      <a:pt x="11289" y="20578"/>
                    </a:cubicBezTo>
                    <a:cubicBezTo>
                      <a:pt x="13921" y="20578"/>
                      <a:pt x="16554" y="19572"/>
                      <a:pt x="18566" y="17560"/>
                    </a:cubicBezTo>
                    <a:cubicBezTo>
                      <a:pt x="22577" y="13549"/>
                      <a:pt x="22577" y="7030"/>
                      <a:pt x="18566" y="3019"/>
                    </a:cubicBezTo>
                    <a:cubicBezTo>
                      <a:pt x="16554" y="1007"/>
                      <a:pt x="13921" y="1"/>
                      <a:pt x="11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10" name="Google Shape;210;p8"/>
              <p:cNvPicPr preferRelativeResize="0"/>
              <p:nvPr/>
            </p:nvPicPr>
            <p:blipFill rotWithShape="1">
              <a:blip r:embed="rId2">
                <a:alphaModFix amt="50000"/>
              </a:blip>
              <a:srcRect t="317" b="327"/>
              <a:stretch/>
            </p:blipFill>
            <p:spPr>
              <a:xfrm rot="-5400000" flipH="1">
                <a:off x="7305776" y="2876622"/>
                <a:ext cx="776400" cy="775800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8"/>
            <p:cNvGrpSpPr/>
            <p:nvPr/>
          </p:nvGrpSpPr>
          <p:grpSpPr>
            <a:xfrm>
              <a:off x="7610872" y="3524050"/>
              <a:ext cx="692014" cy="502605"/>
              <a:chOff x="8079872" y="1013425"/>
              <a:chExt cx="692014" cy="502605"/>
            </a:xfrm>
          </p:grpSpPr>
          <p:sp>
            <p:nvSpPr>
              <p:cNvPr id="212" name="Google Shape;212;p8"/>
              <p:cNvSpPr/>
              <p:nvPr/>
            </p:nvSpPr>
            <p:spPr>
              <a:xfrm rot="-2700000">
                <a:off x="8139810" y="1119866"/>
                <a:ext cx="289406" cy="28940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8405" extrusionOk="0">
                    <a:moveTo>
                      <a:pt x="8150" y="0"/>
                    </a:moveTo>
                    <a:lnTo>
                      <a:pt x="0" y="8150"/>
                    </a:lnTo>
                    <a:cubicBezTo>
                      <a:pt x="13" y="8239"/>
                      <a:pt x="26" y="8315"/>
                      <a:pt x="39" y="8404"/>
                    </a:cubicBezTo>
                    <a:lnTo>
                      <a:pt x="8405" y="51"/>
                    </a:lnTo>
                    <a:lnTo>
                      <a:pt x="81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 rot="-2700000">
                <a:off x="8124200" y="1174011"/>
                <a:ext cx="181115" cy="181115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5259" y="0"/>
                    </a:moveTo>
                    <a:cubicBezTo>
                      <a:pt x="5119" y="39"/>
                      <a:pt x="4979" y="64"/>
                      <a:pt x="4852" y="115"/>
                    </a:cubicBezTo>
                    <a:lnTo>
                      <a:pt x="115" y="4852"/>
                    </a:lnTo>
                    <a:cubicBezTo>
                      <a:pt x="64" y="4992"/>
                      <a:pt x="39" y="5119"/>
                      <a:pt x="1" y="5259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rot="-2700000">
                <a:off x="8245967" y="1086917"/>
                <a:ext cx="355172" cy="355620"/>
              </a:xfrm>
              <a:custGeom>
                <a:avLst/>
                <a:gdLst/>
                <a:ahLst/>
                <a:cxnLst/>
                <a:rect l="l" t="t" r="r" b="b"/>
                <a:pathLst>
                  <a:path w="10315" h="10328" extrusionOk="0">
                    <a:moveTo>
                      <a:pt x="10175" y="1"/>
                    </a:moveTo>
                    <a:lnTo>
                      <a:pt x="1" y="10174"/>
                    </a:lnTo>
                    <a:cubicBezTo>
                      <a:pt x="52" y="10225"/>
                      <a:pt x="103" y="10276"/>
                      <a:pt x="141" y="10327"/>
                    </a:cubicBezTo>
                    <a:lnTo>
                      <a:pt x="10315" y="153"/>
                    </a:lnTo>
                    <a:cubicBezTo>
                      <a:pt x="10277" y="102"/>
                      <a:pt x="10226" y="51"/>
                      <a:pt x="10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rot="-2700000">
                <a:off x="8534738" y="1167133"/>
                <a:ext cx="195577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5668" extrusionOk="0">
                    <a:moveTo>
                      <a:pt x="5679" y="1"/>
                    </a:moveTo>
                    <a:lnTo>
                      <a:pt x="0" y="5667"/>
                    </a:lnTo>
                    <a:cubicBezTo>
                      <a:pt x="128" y="5642"/>
                      <a:pt x="255" y="5616"/>
                      <a:pt x="382" y="5578"/>
                    </a:cubicBezTo>
                    <a:lnTo>
                      <a:pt x="5590" y="370"/>
                    </a:lnTo>
                    <a:cubicBezTo>
                      <a:pt x="5629" y="243"/>
                      <a:pt x="5654" y="115"/>
                      <a:pt x="5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rot="-2700000">
                <a:off x="8415144" y="1116802"/>
                <a:ext cx="295535" cy="29553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8583" extrusionOk="0">
                    <a:moveTo>
                      <a:pt x="8532" y="0"/>
                    </a:moveTo>
                    <a:lnTo>
                      <a:pt x="1" y="8532"/>
                    </a:lnTo>
                    <a:cubicBezTo>
                      <a:pt x="77" y="8557"/>
                      <a:pt x="153" y="8570"/>
                      <a:pt x="243" y="8583"/>
                    </a:cubicBezTo>
                    <a:lnTo>
                      <a:pt x="8583" y="242"/>
                    </a:lnTo>
                    <a:cubicBezTo>
                      <a:pt x="8570" y="166"/>
                      <a:pt x="8545" y="90"/>
                      <a:pt x="8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rot="-2700000">
                <a:off x="8322460" y="1093560"/>
                <a:ext cx="342019" cy="342019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9933" extrusionOk="0">
                    <a:moveTo>
                      <a:pt x="9831" y="0"/>
                    </a:moveTo>
                    <a:lnTo>
                      <a:pt x="1" y="9831"/>
                    </a:lnTo>
                    <a:cubicBezTo>
                      <a:pt x="64" y="9869"/>
                      <a:pt x="115" y="9894"/>
                      <a:pt x="179" y="9932"/>
                    </a:cubicBezTo>
                    <a:lnTo>
                      <a:pt x="9933" y="191"/>
                    </a:lnTo>
                    <a:cubicBezTo>
                      <a:pt x="9894" y="128"/>
                      <a:pt x="9856" y="64"/>
                      <a:pt x="9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rot="-2700000">
                <a:off x="8184252" y="1094868"/>
                <a:ext cx="339402" cy="339402"/>
              </a:xfrm>
              <a:custGeom>
                <a:avLst/>
                <a:gdLst/>
                <a:ahLst/>
                <a:cxnLst/>
                <a:rect l="l" t="t" r="r" b="b"/>
                <a:pathLst>
                  <a:path w="9857" h="9857" extrusionOk="0">
                    <a:moveTo>
                      <a:pt x="9665" y="1"/>
                    </a:moveTo>
                    <a:lnTo>
                      <a:pt x="1" y="9665"/>
                    </a:lnTo>
                    <a:lnTo>
                      <a:pt x="103" y="9856"/>
                    </a:lnTo>
                    <a:lnTo>
                      <a:pt x="9856" y="102"/>
                    </a:lnTo>
                    <a:cubicBezTo>
                      <a:pt x="9793" y="64"/>
                      <a:pt x="9729" y="39"/>
                      <a:pt x="9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4288" y="1554350"/>
            <a:ext cx="3822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4288" y="2225950"/>
            <a:ext cx="38229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36664" y="4229250"/>
            <a:ext cx="825402" cy="580854"/>
            <a:chOff x="1593551" y="241175"/>
            <a:chExt cx="825402" cy="580854"/>
          </a:xfrm>
        </p:grpSpPr>
        <p:sp>
          <p:nvSpPr>
            <p:cNvPr id="223" name="Google Shape;223;p9"/>
            <p:cNvSpPr/>
            <p:nvPr/>
          </p:nvSpPr>
          <p:spPr>
            <a:xfrm>
              <a:off x="1593551" y="241175"/>
              <a:ext cx="603103" cy="580830"/>
            </a:xfrm>
            <a:custGeom>
              <a:avLst/>
              <a:gdLst/>
              <a:ahLst/>
              <a:cxnLst/>
              <a:rect l="l" t="t" r="r" b="b"/>
              <a:pathLst>
                <a:path w="12645" h="12178" extrusionOk="0">
                  <a:moveTo>
                    <a:pt x="6558" y="323"/>
                  </a:moveTo>
                  <a:cubicBezTo>
                    <a:pt x="9741" y="323"/>
                    <a:pt x="12326" y="2908"/>
                    <a:pt x="12326" y="6091"/>
                  </a:cubicBezTo>
                  <a:cubicBezTo>
                    <a:pt x="12326" y="8422"/>
                    <a:pt x="10925" y="10523"/>
                    <a:pt x="8773" y="11414"/>
                  </a:cubicBezTo>
                  <a:cubicBezTo>
                    <a:pt x="8058" y="11714"/>
                    <a:pt x="7307" y="11860"/>
                    <a:pt x="6561" y="11860"/>
                  </a:cubicBezTo>
                  <a:cubicBezTo>
                    <a:pt x="5063" y="11860"/>
                    <a:pt x="3589" y="11271"/>
                    <a:pt x="2483" y="10166"/>
                  </a:cubicBezTo>
                  <a:cubicBezTo>
                    <a:pt x="828" y="8523"/>
                    <a:pt x="344" y="6040"/>
                    <a:pt x="1235" y="3888"/>
                  </a:cubicBezTo>
                  <a:cubicBezTo>
                    <a:pt x="2127" y="1724"/>
                    <a:pt x="4228" y="323"/>
                    <a:pt x="6558" y="323"/>
                  </a:cubicBezTo>
                  <a:close/>
                  <a:moveTo>
                    <a:pt x="6561" y="0"/>
                  </a:moveTo>
                  <a:cubicBezTo>
                    <a:pt x="4977" y="0"/>
                    <a:pt x="3421" y="620"/>
                    <a:pt x="2254" y="1787"/>
                  </a:cubicBezTo>
                  <a:cubicBezTo>
                    <a:pt x="522" y="3532"/>
                    <a:pt x="0" y="6142"/>
                    <a:pt x="942" y="8422"/>
                  </a:cubicBezTo>
                  <a:cubicBezTo>
                    <a:pt x="1885" y="10701"/>
                    <a:pt x="4100" y="12178"/>
                    <a:pt x="6558" y="12178"/>
                  </a:cubicBezTo>
                  <a:cubicBezTo>
                    <a:pt x="9919" y="12178"/>
                    <a:pt x="12644" y="9453"/>
                    <a:pt x="12644" y="6091"/>
                  </a:cubicBezTo>
                  <a:cubicBezTo>
                    <a:pt x="12644" y="3621"/>
                    <a:pt x="11167" y="1405"/>
                    <a:pt x="8888" y="463"/>
                  </a:cubicBezTo>
                  <a:cubicBezTo>
                    <a:pt x="8134" y="152"/>
                    <a:pt x="7344" y="0"/>
                    <a:pt x="6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950556" y="353650"/>
              <a:ext cx="468397" cy="468378"/>
            </a:xfrm>
            <a:custGeom>
              <a:avLst/>
              <a:gdLst/>
              <a:ahLst/>
              <a:cxnLst/>
              <a:rect l="l" t="t" r="r" b="b"/>
              <a:pathLst>
                <a:path w="3821" h="3821" extrusionOk="0">
                  <a:moveTo>
                    <a:pt x="1910" y="0"/>
                  </a:moveTo>
                  <a:cubicBezTo>
                    <a:pt x="853" y="0"/>
                    <a:pt x="0" y="854"/>
                    <a:pt x="0" y="1910"/>
                  </a:cubicBezTo>
                  <a:cubicBezTo>
                    <a:pt x="0" y="2967"/>
                    <a:pt x="853" y="3820"/>
                    <a:pt x="1910" y="3820"/>
                  </a:cubicBezTo>
                  <a:cubicBezTo>
                    <a:pt x="2954" y="3820"/>
                    <a:pt x="3820" y="2967"/>
                    <a:pt x="3820" y="1910"/>
                  </a:cubicBezTo>
                  <a:cubicBezTo>
                    <a:pt x="3820" y="854"/>
                    <a:pt x="2954" y="0"/>
                    <a:pt x="1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t="465" b="475"/>
            <a:stretch/>
          </p:blipFill>
          <p:spPr>
            <a:xfrm rot="10800000" flipH="1">
              <a:off x="1955554" y="359239"/>
              <a:ext cx="458400" cy="4572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9"/>
          <p:cNvGrpSpPr/>
          <p:nvPr/>
        </p:nvGrpSpPr>
        <p:grpSpPr>
          <a:xfrm>
            <a:off x="2915946" y="539247"/>
            <a:ext cx="504351" cy="308400"/>
            <a:chOff x="2915946" y="539247"/>
            <a:chExt cx="504351" cy="308400"/>
          </a:xfrm>
        </p:grpSpPr>
        <p:sp>
          <p:nvSpPr>
            <p:cNvPr id="227" name="Google Shape;227;p9"/>
            <p:cNvSpPr/>
            <p:nvPr/>
          </p:nvSpPr>
          <p:spPr>
            <a:xfrm rot="5400000">
              <a:off x="330868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 rot="5400000">
              <a:off x="311189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5400000">
              <a:off x="2915521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5400000">
              <a:off x="330868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5400000">
              <a:off x="311189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5400000">
              <a:off x="291552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-1264043" y="1748926"/>
            <a:ext cx="6082685" cy="2954521"/>
            <a:chOff x="1993982" y="1718339"/>
            <a:chExt cx="6082685" cy="2954521"/>
          </a:xfrm>
        </p:grpSpPr>
        <p:sp>
          <p:nvSpPr>
            <p:cNvPr id="235" name="Google Shape;235;p10"/>
            <p:cNvSpPr/>
            <p:nvPr/>
          </p:nvSpPr>
          <p:spPr>
            <a:xfrm>
              <a:off x="1993982" y="1720983"/>
              <a:ext cx="6082685" cy="2951876"/>
            </a:xfrm>
            <a:custGeom>
              <a:avLst/>
              <a:gdLst/>
              <a:ahLst/>
              <a:cxnLst/>
              <a:rect l="l" t="t" r="r" b="b"/>
              <a:pathLst>
                <a:path w="42391" h="20572" extrusionOk="0">
                  <a:moveTo>
                    <a:pt x="10267" y="0"/>
                  </a:moveTo>
                  <a:cubicBezTo>
                    <a:pt x="4612" y="0"/>
                    <a:pt x="1" y="4591"/>
                    <a:pt x="1" y="10280"/>
                  </a:cubicBezTo>
                  <a:cubicBezTo>
                    <a:pt x="1" y="15975"/>
                    <a:pt x="4624" y="20571"/>
                    <a:pt x="10289" y="20571"/>
                  </a:cubicBezTo>
                  <a:cubicBezTo>
                    <a:pt x="10374" y="20571"/>
                    <a:pt x="10459" y="20570"/>
                    <a:pt x="10544" y="20568"/>
                  </a:cubicBezTo>
                  <a:lnTo>
                    <a:pt x="31847" y="20568"/>
                  </a:lnTo>
                  <a:cubicBezTo>
                    <a:pt x="31932" y="20570"/>
                    <a:pt x="32017" y="20571"/>
                    <a:pt x="32101" y="20571"/>
                  </a:cubicBezTo>
                  <a:cubicBezTo>
                    <a:pt x="37767" y="20571"/>
                    <a:pt x="42390" y="15975"/>
                    <a:pt x="42390" y="10280"/>
                  </a:cubicBezTo>
                  <a:cubicBezTo>
                    <a:pt x="42390" y="4591"/>
                    <a:pt x="37779" y="0"/>
                    <a:pt x="32124" y="0"/>
                  </a:cubicBezTo>
                  <a:cubicBezTo>
                    <a:pt x="32032" y="0"/>
                    <a:pt x="31939" y="1"/>
                    <a:pt x="31847" y="4"/>
                  </a:cubicBezTo>
                  <a:lnTo>
                    <a:pt x="10544" y="4"/>
                  </a:lnTo>
                  <a:cubicBezTo>
                    <a:pt x="10451" y="1"/>
                    <a:pt x="10359" y="0"/>
                    <a:pt x="10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10"/>
            <p:cNvPicPr preferRelativeResize="0"/>
            <p:nvPr/>
          </p:nvPicPr>
          <p:blipFill rotWithShape="1">
            <a:blip r:embed="rId2">
              <a:alphaModFix amt="45000"/>
            </a:blip>
            <a:srcRect l="-50457" t="15805" r="330" b="11525"/>
            <a:stretch/>
          </p:blipFill>
          <p:spPr>
            <a:xfrm rot="10800000" flipH="1">
              <a:off x="2002286" y="1718339"/>
              <a:ext cx="6066000" cy="29529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</p:pic>
      </p:grp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819875" y="1909487"/>
            <a:ext cx="3078300" cy="26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kta ExtraBold"/>
              <a:buNone/>
              <a:defRPr sz="4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eee-fraud-detection/overvie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28"/>
          <p:cNvSpPr txBox="1">
            <a:spLocks noGrp="1"/>
          </p:cNvSpPr>
          <p:nvPr>
            <p:ph type="ctrTitle"/>
          </p:nvPr>
        </p:nvSpPr>
        <p:spPr>
          <a:xfrm>
            <a:off x="718125" y="1205800"/>
            <a:ext cx="5396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Aplicação de modelo de aprendizado de máquina para detecção de fraudes de cartões de crédito</a:t>
            </a:r>
            <a:endParaRPr>
              <a:solidFill>
                <a:srgbClr val="0000FF"/>
              </a:solidFill>
              <a:latin typeface="Mukta Medium"/>
              <a:ea typeface="Mukta Medium"/>
              <a:cs typeface="Mukta Medium"/>
              <a:sym typeface="Mukta Medium"/>
            </a:endParaRPr>
          </a:p>
        </p:txBody>
      </p:sp>
      <p:sp>
        <p:nvSpPr>
          <p:cNvPr id="1919" name="Google Shape;1919;p28"/>
          <p:cNvSpPr txBox="1">
            <a:spLocks noGrp="1"/>
          </p:cNvSpPr>
          <p:nvPr>
            <p:ph type="subTitle" idx="1"/>
          </p:nvPr>
        </p:nvSpPr>
        <p:spPr>
          <a:xfrm>
            <a:off x="718125" y="3886700"/>
            <a:ext cx="6211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Orientadora: Profª Drª Ana Régia de M. Neves</a:t>
            </a:r>
            <a:endParaRPr sz="22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74957"/>
                </a:solidFill>
              </a:rPr>
              <a:t>Orientando: João Paulo P. Dantas</a:t>
            </a:r>
            <a:endParaRPr sz="2200">
              <a:solidFill>
                <a:srgbClr val="3749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37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e String de Pesquisa</a:t>
            </a:r>
            <a:endParaRPr/>
          </a:p>
        </p:txBody>
      </p:sp>
      <p:pic>
        <p:nvPicPr>
          <p:cNvPr id="2116" name="Google Shape;2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100"/>
            <a:ext cx="8839204" cy="251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8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Prisma</a:t>
            </a:r>
            <a:endParaRPr/>
          </a:p>
        </p:txBody>
      </p:sp>
      <p:sp>
        <p:nvSpPr>
          <p:cNvPr id="2122" name="Google Shape;2122;p38"/>
          <p:cNvSpPr/>
          <p:nvPr/>
        </p:nvSpPr>
        <p:spPr>
          <a:xfrm>
            <a:off x="1265248" y="1134250"/>
            <a:ext cx="7576800" cy="360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8"/>
          <p:cNvSpPr txBox="1"/>
          <p:nvPr/>
        </p:nvSpPr>
        <p:spPr>
          <a:xfrm>
            <a:off x="1377905" y="1105467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Identificação de novos estudos em base de dados</a:t>
            </a:r>
            <a:endParaRPr sz="1900" b="1"/>
          </a:p>
        </p:txBody>
      </p:sp>
      <p:sp>
        <p:nvSpPr>
          <p:cNvPr id="2124" name="Google Shape;2124;p38"/>
          <p:cNvSpPr/>
          <p:nvPr/>
        </p:nvSpPr>
        <p:spPr>
          <a:xfrm>
            <a:off x="152875" y="1473598"/>
            <a:ext cx="499800" cy="1190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38"/>
          <p:cNvSpPr txBox="1"/>
          <p:nvPr/>
        </p:nvSpPr>
        <p:spPr>
          <a:xfrm rot="-5400000">
            <a:off x="-241775" y="1847375"/>
            <a:ext cx="12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Identificação</a:t>
            </a:r>
            <a:endParaRPr b="1"/>
          </a:p>
        </p:txBody>
      </p:sp>
      <p:sp>
        <p:nvSpPr>
          <p:cNvPr id="2126" name="Google Shape;2126;p38"/>
          <p:cNvSpPr/>
          <p:nvPr/>
        </p:nvSpPr>
        <p:spPr>
          <a:xfrm>
            <a:off x="152875" y="2806001"/>
            <a:ext cx="499800" cy="1133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38"/>
          <p:cNvSpPr txBox="1"/>
          <p:nvPr/>
        </p:nvSpPr>
        <p:spPr>
          <a:xfrm rot="-5400000">
            <a:off x="-132125" y="3177873"/>
            <a:ext cx="10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Pesquisa</a:t>
            </a:r>
            <a:endParaRPr b="1"/>
          </a:p>
        </p:txBody>
      </p:sp>
      <p:sp>
        <p:nvSpPr>
          <p:cNvPr id="2128" name="Google Shape;2128;p38"/>
          <p:cNvSpPr/>
          <p:nvPr/>
        </p:nvSpPr>
        <p:spPr>
          <a:xfrm>
            <a:off x="152875" y="4163570"/>
            <a:ext cx="499800" cy="97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38"/>
          <p:cNvSpPr txBox="1"/>
          <p:nvPr/>
        </p:nvSpPr>
        <p:spPr>
          <a:xfrm rot="-5400000">
            <a:off x="-100625" y="4413624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Incluído</a:t>
            </a:r>
            <a:endParaRPr b="1"/>
          </a:p>
        </p:txBody>
      </p:sp>
      <p:sp>
        <p:nvSpPr>
          <p:cNvPr id="2130" name="Google Shape;2130;p38"/>
          <p:cNvSpPr/>
          <p:nvPr/>
        </p:nvSpPr>
        <p:spPr>
          <a:xfrm>
            <a:off x="1409864" y="1744702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38"/>
          <p:cNvSpPr txBox="1"/>
          <p:nvPr/>
        </p:nvSpPr>
        <p:spPr>
          <a:xfrm>
            <a:off x="1458526" y="1927375"/>
            <a:ext cx="3085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Bases de dados = 114</a:t>
            </a:r>
            <a:endParaRPr sz="2000" b="1" dirty="0"/>
          </a:p>
        </p:txBody>
      </p:sp>
      <p:cxnSp>
        <p:nvCxnSpPr>
          <p:cNvPr id="2132" name="Google Shape;2132;p38"/>
          <p:cNvCxnSpPr>
            <a:stCxn id="2130" idx="3"/>
          </p:cNvCxnSpPr>
          <p:nvPr/>
        </p:nvCxnSpPr>
        <p:spPr>
          <a:xfrm rot="10800000" flipH="1">
            <a:off x="4631864" y="2149702"/>
            <a:ext cx="889200" cy="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3" name="Google Shape;2133;p38"/>
          <p:cNvSpPr/>
          <p:nvPr/>
        </p:nvSpPr>
        <p:spPr>
          <a:xfrm>
            <a:off x="5521298" y="1742194"/>
            <a:ext cx="3222000" cy="81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8"/>
          <p:cNvSpPr txBox="1"/>
          <p:nvPr/>
        </p:nvSpPr>
        <p:spPr>
          <a:xfrm>
            <a:off x="5609174" y="195440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Registros Duplicados = 0</a:t>
            </a:r>
            <a:endParaRPr sz="1800" b="1"/>
          </a:p>
        </p:txBody>
      </p:sp>
      <p:sp>
        <p:nvSpPr>
          <p:cNvPr id="2135" name="Google Shape;2135;p38"/>
          <p:cNvSpPr/>
          <p:nvPr/>
        </p:nvSpPr>
        <p:spPr>
          <a:xfrm>
            <a:off x="1409864" y="3039471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6" name="Google Shape;2136;p38"/>
          <p:cNvCxnSpPr>
            <a:stCxn id="2135" idx="3"/>
          </p:cNvCxnSpPr>
          <p:nvPr/>
        </p:nvCxnSpPr>
        <p:spPr>
          <a:xfrm>
            <a:off x="4631864" y="3323121"/>
            <a:ext cx="889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38"/>
          <p:cNvCxnSpPr>
            <a:stCxn id="2130" idx="2"/>
            <a:endCxn id="2135" idx="0"/>
          </p:cNvCxnSpPr>
          <p:nvPr/>
        </p:nvCxnSpPr>
        <p:spPr>
          <a:xfrm>
            <a:off x="3020864" y="2564302"/>
            <a:ext cx="0" cy="47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38"/>
          <p:cNvSpPr/>
          <p:nvPr/>
        </p:nvSpPr>
        <p:spPr>
          <a:xfrm>
            <a:off x="5541850" y="3064980"/>
            <a:ext cx="3222000" cy="1689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8"/>
          <p:cNvSpPr txBox="1"/>
          <p:nvPr/>
        </p:nvSpPr>
        <p:spPr>
          <a:xfrm>
            <a:off x="5541850" y="3039550"/>
            <a:ext cx="3167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Registros excluídos: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Não ser texto = 5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Título ou resumo não relacionado = 94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Objetivo divergente = 1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Anterior 2016 = 2</a:t>
            </a:r>
            <a:endParaRPr sz="1500" b="1"/>
          </a:p>
        </p:txBody>
      </p:sp>
      <p:sp>
        <p:nvSpPr>
          <p:cNvPr id="2140" name="Google Shape;2140;p38"/>
          <p:cNvSpPr txBox="1"/>
          <p:nvPr/>
        </p:nvSpPr>
        <p:spPr>
          <a:xfrm>
            <a:off x="1410000" y="3081988"/>
            <a:ext cx="3222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Registros pesquisados = 114</a:t>
            </a:r>
            <a:endParaRPr sz="1700" b="1"/>
          </a:p>
        </p:txBody>
      </p:sp>
      <p:cxnSp>
        <p:nvCxnSpPr>
          <p:cNvPr id="2141" name="Google Shape;2141;p38"/>
          <p:cNvCxnSpPr>
            <a:stCxn id="2135" idx="2"/>
            <a:endCxn id="2142" idx="0"/>
          </p:cNvCxnSpPr>
          <p:nvPr/>
        </p:nvCxnSpPr>
        <p:spPr>
          <a:xfrm>
            <a:off x="3020864" y="3606771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2" name="Google Shape;2142;p38"/>
          <p:cNvSpPr/>
          <p:nvPr/>
        </p:nvSpPr>
        <p:spPr>
          <a:xfrm>
            <a:off x="1409864" y="4338564"/>
            <a:ext cx="3222000" cy="5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8"/>
          <p:cNvSpPr txBox="1"/>
          <p:nvPr/>
        </p:nvSpPr>
        <p:spPr>
          <a:xfrm>
            <a:off x="1533084" y="4416860"/>
            <a:ext cx="293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Estudos analisados = 12</a:t>
            </a:r>
            <a:endParaRPr sz="17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9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supervisionados¹</a:t>
            </a:r>
            <a:endParaRPr/>
          </a:p>
        </p:txBody>
      </p:sp>
      <p:grpSp>
        <p:nvGrpSpPr>
          <p:cNvPr id="2149" name="Google Shape;2149;p39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150" name="Google Shape;2150;p39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39"/>
          <p:cNvGrpSpPr/>
          <p:nvPr/>
        </p:nvGrpSpPr>
        <p:grpSpPr>
          <a:xfrm>
            <a:off x="1846874" y="2281317"/>
            <a:ext cx="2359622" cy="2078411"/>
            <a:chOff x="727421" y="2828315"/>
            <a:chExt cx="1695374" cy="1560837"/>
          </a:xfrm>
        </p:grpSpPr>
        <p:grpSp>
          <p:nvGrpSpPr>
            <p:cNvPr id="2157" name="Google Shape;2157;p39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158" name="Google Shape;2158;p39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39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0" name="Google Shape;2160;p39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161" name="Google Shape;2161;p39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162" name="Google Shape;2162;p39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39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39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39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39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39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39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9" name="Google Shape;2169;p39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170" name="Google Shape;2170;p39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39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39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39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39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39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39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39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178" name="Google Shape;2178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5" name="Google Shape;2185;p39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186" name="Google Shape;2186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3" name="Google Shape;2193;p39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194" name="Google Shape;2194;p39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39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39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39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39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39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39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1" name="Google Shape;2201;p39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02" name="Google Shape;2202;p39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39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39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39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9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9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9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9" name="Google Shape;2209;p39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10" name="Google Shape;2210;p39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9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9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9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9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9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9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17" name="Google Shape;2217;p39"/>
          <p:cNvSpPr/>
          <p:nvPr/>
        </p:nvSpPr>
        <p:spPr>
          <a:xfrm>
            <a:off x="5163222" y="3166323"/>
            <a:ext cx="316706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9"/>
          <p:cNvSpPr/>
          <p:nvPr/>
        </p:nvSpPr>
        <p:spPr>
          <a:xfrm>
            <a:off x="5174723" y="3902422"/>
            <a:ext cx="293708" cy="308386"/>
          </a:xfrm>
          <a:custGeom>
            <a:avLst/>
            <a:gdLst/>
            <a:ahLst/>
            <a:cxnLst/>
            <a:rect l="l" t="t" r="r" b="b"/>
            <a:pathLst>
              <a:path w="12381" h="12380" extrusionOk="0">
                <a:moveTo>
                  <a:pt x="6191" y="1"/>
                </a:moveTo>
                <a:cubicBezTo>
                  <a:pt x="2771" y="1"/>
                  <a:pt x="0" y="2772"/>
                  <a:pt x="0" y="6190"/>
                </a:cubicBezTo>
                <a:cubicBezTo>
                  <a:pt x="0" y="9608"/>
                  <a:pt x="2771" y="12379"/>
                  <a:pt x="6191" y="12379"/>
                </a:cubicBezTo>
                <a:cubicBezTo>
                  <a:pt x="9610" y="12379"/>
                  <a:pt x="12381" y="9608"/>
                  <a:pt x="12381" y="6190"/>
                </a:cubicBezTo>
                <a:cubicBezTo>
                  <a:pt x="12381" y="2772"/>
                  <a:pt x="9610" y="1"/>
                  <a:pt x="6191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6"/>
          </p:nvPr>
        </p:nvSpPr>
        <p:spPr>
          <a:xfrm>
            <a:off x="5468424" y="2978823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Não fraude</a:t>
            </a:r>
            <a:endParaRPr sz="2400"/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6"/>
          </p:nvPr>
        </p:nvSpPr>
        <p:spPr>
          <a:xfrm>
            <a:off x="5468424" y="3714910"/>
            <a:ext cx="22551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Fraude</a:t>
            </a:r>
            <a:endParaRPr sz="240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0"/>
          <p:cNvSpPr txBox="1">
            <a:spLocks noGrp="1"/>
          </p:cNvSpPr>
          <p:nvPr>
            <p:ph type="title"/>
          </p:nvPr>
        </p:nvSpPr>
        <p:spPr>
          <a:xfrm>
            <a:off x="718225" y="531600"/>
            <a:ext cx="5377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Desbalanceamento de classes¹</a:t>
            </a:r>
            <a:endParaRPr/>
          </a:p>
        </p:txBody>
      </p:sp>
      <p:grpSp>
        <p:nvGrpSpPr>
          <p:cNvPr id="2227" name="Google Shape;2227;p40"/>
          <p:cNvGrpSpPr/>
          <p:nvPr/>
        </p:nvGrpSpPr>
        <p:grpSpPr>
          <a:xfrm>
            <a:off x="8173696" y="1007097"/>
            <a:ext cx="504351" cy="308400"/>
            <a:chOff x="6644496" y="539247"/>
            <a:chExt cx="504351" cy="308400"/>
          </a:xfrm>
        </p:grpSpPr>
        <p:sp>
          <p:nvSpPr>
            <p:cNvPr id="2228" name="Google Shape;2228;p40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2E308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4" name="Google Shape;2234;p40"/>
          <p:cNvGrpSpPr/>
          <p:nvPr/>
        </p:nvGrpSpPr>
        <p:grpSpPr>
          <a:xfrm>
            <a:off x="988799" y="1931192"/>
            <a:ext cx="2359622" cy="2078411"/>
            <a:chOff x="727421" y="2828315"/>
            <a:chExt cx="1695374" cy="1560837"/>
          </a:xfrm>
        </p:grpSpPr>
        <p:grpSp>
          <p:nvGrpSpPr>
            <p:cNvPr id="2235" name="Google Shape;2235;p40"/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2236" name="Google Shape;2236;p40"/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40"/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8" name="Google Shape;2238;p40"/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2239" name="Google Shape;2239;p40"/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2240" name="Google Shape;2240;p40"/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0"/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0"/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0"/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0"/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0"/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0"/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7" name="Google Shape;2247;p40"/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2248" name="Google Shape;2248;p40"/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0"/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0"/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0"/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0"/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0"/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0"/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5" name="Google Shape;2255;p40"/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56" name="Google Shape;2256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3" name="Google Shape;2263;p40"/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64" name="Google Shape;2264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1" name="Google Shape;2271;p40"/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2272" name="Google Shape;2272;p40"/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40"/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40"/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40"/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40"/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40"/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40"/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40"/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2280" name="Google Shape;2280;p40"/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40"/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40"/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0"/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0"/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0"/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0"/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2287;p40"/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2288" name="Google Shape;2288;p40"/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0"/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0"/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0"/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0"/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0"/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0"/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95" name="Google Shape;2295;p40"/>
          <p:cNvGrpSpPr/>
          <p:nvPr/>
        </p:nvGrpSpPr>
        <p:grpSpPr>
          <a:xfrm>
            <a:off x="4900127" y="2086545"/>
            <a:ext cx="2235335" cy="1824211"/>
            <a:chOff x="803162" y="1489747"/>
            <a:chExt cx="983516" cy="847406"/>
          </a:xfrm>
        </p:grpSpPr>
        <p:grpSp>
          <p:nvGrpSpPr>
            <p:cNvPr id="2296" name="Google Shape;2296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297" name="Google Shape;2297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8" name="Google Shape;2298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299" name="Google Shape;2299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4" name="Google Shape;2304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05" name="Google Shape;2305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06" name="Google Shape;2306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7" name="Google Shape;2307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08" name="Google Shape;2308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9" name="Google Shape;2309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0" name="Google Shape;2310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11" name="Google Shape;2311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12" name="Google Shape;2312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3" name="Google Shape;2313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14" name="Google Shape;2314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5" name="Google Shape;2315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316" name="Google Shape;2316;p40"/>
          <p:cNvGrpSpPr/>
          <p:nvPr/>
        </p:nvGrpSpPr>
        <p:grpSpPr>
          <a:xfrm flipH="1">
            <a:off x="5539367" y="2086547"/>
            <a:ext cx="2084660" cy="1824211"/>
            <a:chOff x="803162" y="1489747"/>
            <a:chExt cx="983516" cy="847406"/>
          </a:xfrm>
        </p:grpSpPr>
        <p:grpSp>
          <p:nvGrpSpPr>
            <p:cNvPr id="2317" name="Google Shape;2317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2318" name="Google Shape;2318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9" name="Google Shape;2319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2320" name="Google Shape;2320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25" name="Google Shape;2325;p40"/>
            <p:cNvGrpSpPr/>
            <p:nvPr/>
          </p:nvGrpSpPr>
          <p:grpSpPr>
            <a:xfrm>
              <a:off x="1371406" y="1489747"/>
              <a:ext cx="415272" cy="847406"/>
              <a:chOff x="1398231" y="1489747"/>
              <a:chExt cx="415272" cy="847406"/>
            </a:xfrm>
          </p:grpSpPr>
          <p:grpSp>
            <p:nvGrpSpPr>
              <p:cNvPr id="2326" name="Google Shape;2326;p40"/>
              <p:cNvGrpSpPr/>
              <p:nvPr/>
            </p:nvGrpSpPr>
            <p:grpSpPr>
              <a:xfrm>
                <a:off x="1398231" y="1489747"/>
                <a:ext cx="415272" cy="308608"/>
                <a:chOff x="1398231" y="1489747"/>
                <a:chExt cx="415272" cy="308608"/>
              </a:xfrm>
            </p:grpSpPr>
            <p:sp>
              <p:nvSpPr>
                <p:cNvPr id="2327" name="Google Shape;2327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4873" extrusionOk="0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8" name="Google Shape;2328;p40"/>
                <p:cNvGrpSpPr/>
                <p:nvPr/>
              </p:nvGrpSpPr>
              <p:grpSpPr>
                <a:xfrm>
                  <a:off x="1616453" y="1489747"/>
                  <a:ext cx="197050" cy="308608"/>
                  <a:chOff x="1616453" y="1490834"/>
                  <a:chExt cx="197050" cy="308608"/>
                </a:xfrm>
              </p:grpSpPr>
              <p:sp>
                <p:nvSpPr>
                  <p:cNvPr id="2329" name="Google Shape;2329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0" name="Google Shape;2330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1" name="Google Shape;2331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332" name="Google Shape;2332;p40"/>
              <p:cNvGrpSpPr/>
              <p:nvPr/>
            </p:nvGrpSpPr>
            <p:grpSpPr>
              <a:xfrm>
                <a:off x="1398451" y="2028358"/>
                <a:ext cx="415052" cy="308794"/>
                <a:chOff x="1398451" y="2028358"/>
                <a:chExt cx="415052" cy="308794"/>
              </a:xfrm>
            </p:grpSpPr>
            <p:sp>
              <p:nvSpPr>
                <p:cNvPr id="2333" name="Google Shape;2333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6" h="14873" extrusionOk="0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34" name="Google Shape;2334;p40"/>
                <p:cNvGrpSpPr/>
                <p:nvPr/>
              </p:nvGrpSpPr>
              <p:grpSpPr>
                <a:xfrm>
                  <a:off x="1784849" y="2028358"/>
                  <a:ext cx="28654" cy="308794"/>
                  <a:chOff x="1784849" y="2028946"/>
                  <a:chExt cx="28654" cy="308794"/>
                </a:xfrm>
              </p:grpSpPr>
              <p:sp>
                <p:nvSpPr>
                  <p:cNvPr id="2335" name="Google Shape;2335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6" name="Google Shape;2336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337" name="Google Shape;2337;p40"/>
          <p:cNvSpPr txBox="1">
            <a:spLocks noGrp="1"/>
          </p:cNvSpPr>
          <p:nvPr>
            <p:ph type="subTitle" idx="6"/>
          </p:nvPr>
        </p:nvSpPr>
        <p:spPr>
          <a:xfrm>
            <a:off x="4378600" y="2530050"/>
            <a:ext cx="1085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Entrada</a:t>
            </a:r>
            <a:endParaRPr sz="1800"/>
          </a:p>
        </p:txBody>
      </p:sp>
      <p:sp>
        <p:nvSpPr>
          <p:cNvPr id="2338" name="Google Shape;2338;p40"/>
          <p:cNvSpPr txBox="1">
            <a:spLocks noGrp="1"/>
          </p:cNvSpPr>
          <p:nvPr>
            <p:ph type="subTitle" idx="6"/>
          </p:nvPr>
        </p:nvSpPr>
        <p:spPr>
          <a:xfrm>
            <a:off x="7470100" y="2530050"/>
            <a:ext cx="12291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Saída</a:t>
            </a:r>
            <a:endParaRPr sz="1800"/>
          </a:p>
        </p:txBody>
      </p:sp>
      <p:sp>
        <p:nvSpPr>
          <p:cNvPr id="2339" name="Google Shape;2339;p40"/>
          <p:cNvSpPr txBox="1">
            <a:spLocks noGrp="1"/>
          </p:cNvSpPr>
          <p:nvPr>
            <p:ph type="subTitle" idx="6"/>
          </p:nvPr>
        </p:nvSpPr>
        <p:spPr>
          <a:xfrm>
            <a:off x="6000025" y="1991550"/>
            <a:ext cx="9633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Filtros</a:t>
            </a:r>
            <a:endParaRPr sz="1800"/>
          </a:p>
        </p:txBody>
      </p:sp>
      <p:sp>
        <p:nvSpPr>
          <p:cNvPr id="2340" name="Google Shape;2340;p40"/>
          <p:cNvSpPr txBox="1">
            <a:spLocks noGrp="1"/>
          </p:cNvSpPr>
          <p:nvPr>
            <p:ph type="subTitle" idx="6"/>
          </p:nvPr>
        </p:nvSpPr>
        <p:spPr>
          <a:xfrm>
            <a:off x="43350" y="4714300"/>
            <a:ext cx="3753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¹Rtayli e Enneya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1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Correlatos</a:t>
            </a:r>
            <a:endParaRPr/>
          </a:p>
        </p:txBody>
      </p:sp>
      <p:graphicFrame>
        <p:nvGraphicFramePr>
          <p:cNvPr id="2346" name="Google Shape;2346;p41"/>
          <p:cNvGraphicFramePr/>
          <p:nvPr/>
        </p:nvGraphicFramePr>
        <p:xfrm>
          <a:off x="37613" y="1113195"/>
          <a:ext cx="9064775" cy="4108245"/>
        </p:xfrm>
        <a:graphic>
          <a:graphicData uri="http://schemas.openxmlformats.org/drawingml/2006/table">
            <a:tbl>
              <a:tblPr>
                <a:noFill/>
                <a:tableStyleId>{61BA7FD0-D58F-41CB-AE83-593984CB4779}</a:tableStyleId>
              </a:tblPr>
              <a:tblGrid>
                <a:gridCol w="1591625"/>
                <a:gridCol w="2217500"/>
                <a:gridCol w="2668050"/>
                <a:gridCol w="2587600"/>
              </a:tblGrid>
              <a:tr h="47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Pré-processamento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Técnicas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sng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Resultados</a:t>
                      </a:r>
                      <a:endParaRPr sz="1900" u="sng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0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Paul et al. 2020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t-Sne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-Gradient Boosting</a:t>
                      </a:r>
                      <a:endParaRPr sz="16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Random Forest melhor F-score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Bagga et al. 2020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ADASYN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KNN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-Random Forest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-Logistic Regression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-Naive Bayes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-Multilayer Perceptron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-Adaboost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-Pipelining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-Ensemble Learning</a:t>
                      </a:r>
                      <a:endParaRPr sz="12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-Quadrant Discriminative Analysis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Pipelining e Ensemble tiveram melhor F-score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RB e KR 2021</a:t>
                      </a:r>
                      <a:endParaRPr sz="2000"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Undersampling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-KNN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-Artificial Neural Network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-Support Vector Machine (SVM)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kta"/>
                          <a:ea typeface="Mukta"/>
                          <a:cs typeface="Mukta"/>
                          <a:sym typeface="Mukta"/>
                        </a:rPr>
                        <a:t>SVM teve melhor precisão e revocação</a:t>
                      </a:r>
                      <a:endParaRPr>
                        <a:solidFill>
                          <a:schemeClr val="lt1"/>
                        </a:solidFill>
                        <a:latin typeface="Mukta"/>
                        <a:ea typeface="Mukta"/>
                        <a:cs typeface="Mukta"/>
                        <a:sym typeface="Muk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42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352" name="Google Shape;2352;p42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53" name="Google Shape;2353;p42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354" name="Google Shape;2354;p42"/>
          <p:cNvSpPr txBox="1">
            <a:spLocks noGrp="1"/>
          </p:cNvSpPr>
          <p:nvPr>
            <p:ph type="title"/>
          </p:nvPr>
        </p:nvSpPr>
        <p:spPr>
          <a:xfrm>
            <a:off x="5342850" y="27032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Material e Métodos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56" name="Google Shape;2356;p42"/>
          <p:cNvGrpSpPr/>
          <p:nvPr/>
        </p:nvGrpSpPr>
        <p:grpSpPr>
          <a:xfrm>
            <a:off x="1308617" y="1524616"/>
            <a:ext cx="2043906" cy="2094249"/>
            <a:chOff x="-39998250" y="3605325"/>
            <a:chExt cx="288875" cy="317450"/>
          </a:xfrm>
        </p:grpSpPr>
        <p:sp>
          <p:nvSpPr>
            <p:cNvPr id="2357" name="Google Shape;2357;p42"/>
            <p:cNvSpPr/>
            <p:nvPr/>
          </p:nvSpPr>
          <p:spPr>
            <a:xfrm>
              <a:off x="-39998250" y="3799600"/>
              <a:ext cx="288875" cy="12317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-39940950" y="3605325"/>
              <a:ext cx="160700" cy="212050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rgbClr val="99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360" name="Google Shape;2360;p42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361" name="Google Shape;2361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3" name="Google Shape;2373;p42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374" name="Google Shape;2374;p42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2486325" y="265717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43"/>
          <p:cNvSpPr txBox="1">
            <a:spLocks noGrp="1"/>
          </p:cNvSpPr>
          <p:nvPr>
            <p:ph type="subTitle" idx="1"/>
          </p:nvPr>
        </p:nvSpPr>
        <p:spPr>
          <a:xfrm>
            <a:off x="194550" y="197332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Entender o problema</a:t>
            </a:r>
            <a:endParaRPr sz="2500"/>
          </a:p>
        </p:txBody>
      </p:sp>
      <p:grpSp>
        <p:nvGrpSpPr>
          <p:cNvPr id="2392" name="Google Shape;2392;p43"/>
          <p:cNvGrpSpPr/>
          <p:nvPr/>
        </p:nvGrpSpPr>
        <p:grpSpPr>
          <a:xfrm>
            <a:off x="7106482" y="2319094"/>
            <a:ext cx="1319372" cy="1319369"/>
            <a:chOff x="3626573" y="4346800"/>
            <a:chExt cx="981602" cy="981600"/>
          </a:xfrm>
        </p:grpSpPr>
        <p:sp>
          <p:nvSpPr>
            <p:cNvPr id="2393" name="Google Shape;2393;p43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4" name="Google Shape;2394;p43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grpSp>
        <p:nvGrpSpPr>
          <p:cNvPr id="2395" name="Google Shape;2395;p43"/>
          <p:cNvGrpSpPr/>
          <p:nvPr/>
        </p:nvGrpSpPr>
        <p:grpSpPr>
          <a:xfrm rot="5400000">
            <a:off x="7592189" y="3196159"/>
            <a:ext cx="396675" cy="864430"/>
            <a:chOff x="5273525" y="899922"/>
            <a:chExt cx="396675" cy="864430"/>
          </a:xfrm>
        </p:grpSpPr>
        <p:sp>
          <p:nvSpPr>
            <p:cNvPr id="2396" name="Google Shape;2396;p43"/>
            <p:cNvSpPr/>
            <p:nvPr/>
          </p:nvSpPr>
          <p:spPr>
            <a:xfrm rot="8099893">
              <a:off x="5331322" y="1426205"/>
              <a:ext cx="281164" cy="279702"/>
            </a:xfrm>
            <a:custGeom>
              <a:avLst/>
              <a:gdLst/>
              <a:ahLst/>
              <a:cxnLst/>
              <a:rect l="l" t="t" r="r" b="b"/>
              <a:pathLst>
                <a:path w="2484" h="2471" extrusionOk="0">
                  <a:moveTo>
                    <a:pt x="2483" y="1"/>
                  </a:moveTo>
                  <a:lnTo>
                    <a:pt x="0" y="230"/>
                  </a:lnTo>
                  <a:lnTo>
                    <a:pt x="2242" y="247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 rot="8099893">
              <a:off x="5331478" y="1192229"/>
              <a:ext cx="279806" cy="279815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2471" y="1"/>
                  </a:moveTo>
                  <a:lnTo>
                    <a:pt x="1" y="230"/>
                  </a:lnTo>
                  <a:lnTo>
                    <a:pt x="2229" y="2471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 rot="8099893">
              <a:off x="5331532" y="957847"/>
              <a:ext cx="279693" cy="279702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2471" y="0"/>
                  </a:moveTo>
                  <a:lnTo>
                    <a:pt x="0" y="229"/>
                  </a:lnTo>
                  <a:lnTo>
                    <a:pt x="2229" y="2471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9" name="Google Shape;2399;p43"/>
          <p:cNvGrpSpPr/>
          <p:nvPr/>
        </p:nvGrpSpPr>
        <p:grpSpPr>
          <a:xfrm rot="-5400000">
            <a:off x="7205871" y="2417559"/>
            <a:ext cx="504351" cy="308400"/>
            <a:chOff x="6644496" y="539247"/>
            <a:chExt cx="504351" cy="308400"/>
          </a:xfrm>
        </p:grpSpPr>
        <p:sp>
          <p:nvSpPr>
            <p:cNvPr id="2400" name="Google Shape;2400;p43"/>
            <p:cNvSpPr/>
            <p:nvPr/>
          </p:nvSpPr>
          <p:spPr>
            <a:xfrm rot="5400000">
              <a:off x="7037236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 rot="5400000">
              <a:off x="6840440" y="736036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78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78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 rot="5400000">
              <a:off x="6644096" y="736463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78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78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 rot="5400000">
              <a:off x="7037236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2"/>
                  </a:lnTo>
                  <a:lnTo>
                    <a:pt x="688" y="790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90"/>
                  </a:lnTo>
                  <a:lnTo>
                    <a:pt x="1567" y="102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 rot="5400000">
              <a:off x="6840440" y="539245"/>
              <a:ext cx="111610" cy="111613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103" y="1"/>
                  </a:moveTo>
                  <a:lnTo>
                    <a:pt x="1" y="103"/>
                  </a:lnTo>
                  <a:lnTo>
                    <a:pt x="688" y="777"/>
                  </a:lnTo>
                  <a:lnTo>
                    <a:pt x="1" y="1465"/>
                  </a:lnTo>
                  <a:lnTo>
                    <a:pt x="103" y="1567"/>
                  </a:lnTo>
                  <a:lnTo>
                    <a:pt x="790" y="879"/>
                  </a:lnTo>
                  <a:lnTo>
                    <a:pt x="1465" y="1567"/>
                  </a:lnTo>
                  <a:lnTo>
                    <a:pt x="1567" y="1465"/>
                  </a:lnTo>
                  <a:lnTo>
                    <a:pt x="879" y="777"/>
                  </a:lnTo>
                  <a:lnTo>
                    <a:pt x="1567" y="103"/>
                  </a:lnTo>
                  <a:lnTo>
                    <a:pt x="1465" y="1"/>
                  </a:lnTo>
                  <a:lnTo>
                    <a:pt x="790" y="68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 rot="5400000">
              <a:off x="6644071" y="539672"/>
              <a:ext cx="111610" cy="110759"/>
            </a:xfrm>
            <a:custGeom>
              <a:avLst/>
              <a:gdLst/>
              <a:ahLst/>
              <a:cxnLst/>
              <a:rect l="l" t="t" r="r" b="b"/>
              <a:pathLst>
                <a:path w="1567" h="1555" extrusionOk="0">
                  <a:moveTo>
                    <a:pt x="103" y="1"/>
                  </a:moveTo>
                  <a:lnTo>
                    <a:pt x="1" y="90"/>
                  </a:lnTo>
                  <a:lnTo>
                    <a:pt x="688" y="778"/>
                  </a:lnTo>
                  <a:lnTo>
                    <a:pt x="1" y="1465"/>
                  </a:lnTo>
                  <a:lnTo>
                    <a:pt x="103" y="1554"/>
                  </a:lnTo>
                  <a:lnTo>
                    <a:pt x="790" y="879"/>
                  </a:lnTo>
                  <a:lnTo>
                    <a:pt x="1465" y="1554"/>
                  </a:lnTo>
                  <a:lnTo>
                    <a:pt x="1567" y="1465"/>
                  </a:lnTo>
                  <a:lnTo>
                    <a:pt x="879" y="778"/>
                  </a:lnTo>
                  <a:lnTo>
                    <a:pt x="1567" y="90"/>
                  </a:lnTo>
                  <a:lnTo>
                    <a:pt x="1465" y="1"/>
                  </a:lnTo>
                  <a:lnTo>
                    <a:pt x="790" y="676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43"/>
          <p:cNvSpPr txBox="1">
            <a:spLocks noGrp="1"/>
          </p:cNvSpPr>
          <p:nvPr>
            <p:ph type="title" idx="2"/>
          </p:nvPr>
        </p:nvSpPr>
        <p:spPr>
          <a:xfrm>
            <a:off x="718225" y="531600"/>
            <a:ext cx="7707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 Aprendizado Máquina¹</a:t>
            </a:r>
            <a:endParaRPr/>
          </a:p>
        </p:txBody>
      </p:sp>
      <p:sp>
        <p:nvSpPr>
          <p:cNvPr id="2407" name="Google Shape;2407;p43"/>
          <p:cNvSpPr/>
          <p:nvPr/>
        </p:nvSpPr>
        <p:spPr>
          <a:xfrm>
            <a:off x="2083100" y="1767150"/>
            <a:ext cx="806700" cy="804600"/>
          </a:xfrm>
          <a:prstGeom prst="flowChartConnector">
            <a:avLst/>
          </a:prstGeom>
          <a:solidFill>
            <a:srgbClr val="00C3B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1</a:t>
            </a:r>
            <a:endParaRPr sz="2900"/>
          </a:p>
        </p:txBody>
      </p:sp>
      <p:cxnSp>
        <p:nvCxnSpPr>
          <p:cNvPr id="2408" name="Google Shape;2408;p43"/>
          <p:cNvCxnSpPr/>
          <p:nvPr/>
        </p:nvCxnSpPr>
        <p:spPr>
          <a:xfrm>
            <a:off x="2889803" y="21693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9" name="Google Shape;2409;p43"/>
          <p:cNvSpPr/>
          <p:nvPr/>
        </p:nvSpPr>
        <p:spPr>
          <a:xfrm>
            <a:off x="3911600" y="1767150"/>
            <a:ext cx="806700" cy="804600"/>
          </a:xfrm>
          <a:prstGeom prst="flowChartConnector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2</a:t>
            </a:r>
            <a:endParaRPr sz="290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subTitle" idx="1"/>
          </p:nvPr>
        </p:nvSpPr>
        <p:spPr>
          <a:xfrm>
            <a:off x="5106989" y="197332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Coletar os dados</a:t>
            </a:r>
            <a:endParaRPr sz="2500"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1"/>
          </p:nvPr>
        </p:nvSpPr>
        <p:spPr>
          <a:xfrm>
            <a:off x="236722" y="3079719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Conhecer os dados</a:t>
            </a:r>
            <a:endParaRPr sz="2500"/>
          </a:p>
        </p:txBody>
      </p:sp>
      <p:sp>
        <p:nvSpPr>
          <p:cNvPr id="2412" name="Google Shape;2412;p43"/>
          <p:cNvSpPr/>
          <p:nvPr/>
        </p:nvSpPr>
        <p:spPr>
          <a:xfrm>
            <a:off x="2119000" y="2815050"/>
            <a:ext cx="806700" cy="804600"/>
          </a:xfrm>
          <a:prstGeom prst="flowChartConnector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3</a:t>
            </a:r>
            <a:endParaRPr sz="2900">
              <a:solidFill>
                <a:srgbClr val="F2F2F2"/>
              </a:solidFill>
            </a:endParaRPr>
          </a:p>
        </p:txBody>
      </p:sp>
      <p:cxnSp>
        <p:nvCxnSpPr>
          <p:cNvPr id="2413" name="Google Shape;2413;p43"/>
          <p:cNvCxnSpPr/>
          <p:nvPr/>
        </p:nvCxnSpPr>
        <p:spPr>
          <a:xfrm>
            <a:off x="2925703" y="321720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4" name="Google Shape;2414;p43"/>
          <p:cNvSpPr/>
          <p:nvPr/>
        </p:nvSpPr>
        <p:spPr>
          <a:xfrm>
            <a:off x="3947500" y="2815050"/>
            <a:ext cx="806700" cy="804600"/>
          </a:xfrm>
          <a:prstGeom prst="flowChartConnector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4</a:t>
            </a:r>
            <a:endParaRPr sz="2900"/>
          </a:p>
        </p:txBody>
      </p:sp>
      <p:sp>
        <p:nvSpPr>
          <p:cNvPr id="2415" name="Google Shape;2415;p43"/>
          <p:cNvSpPr txBox="1">
            <a:spLocks noGrp="1"/>
          </p:cNvSpPr>
          <p:nvPr>
            <p:ph type="subTitle" idx="1"/>
          </p:nvPr>
        </p:nvSpPr>
        <p:spPr>
          <a:xfrm>
            <a:off x="5149150" y="3079725"/>
            <a:ext cx="20022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Pré-processar os dados</a:t>
            </a:r>
            <a:endParaRPr sz="2500"/>
          </a:p>
        </p:txBody>
      </p:sp>
      <p:sp>
        <p:nvSpPr>
          <p:cNvPr id="2416" name="Google Shape;2416;p43"/>
          <p:cNvSpPr txBox="1">
            <a:spLocks noGrp="1"/>
          </p:cNvSpPr>
          <p:nvPr>
            <p:ph type="subTitle" idx="1"/>
          </p:nvPr>
        </p:nvSpPr>
        <p:spPr>
          <a:xfrm>
            <a:off x="236722" y="4224915"/>
            <a:ext cx="17403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Construir o modelo</a:t>
            </a:r>
            <a:endParaRPr sz="2500"/>
          </a:p>
        </p:txBody>
      </p:sp>
      <p:sp>
        <p:nvSpPr>
          <p:cNvPr id="2417" name="Google Shape;2417;p43"/>
          <p:cNvSpPr/>
          <p:nvPr/>
        </p:nvSpPr>
        <p:spPr>
          <a:xfrm>
            <a:off x="2119000" y="3899700"/>
            <a:ext cx="806700" cy="804600"/>
          </a:xfrm>
          <a:prstGeom prst="flowChartConnector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12121"/>
                </a:solidFill>
              </a:rPr>
              <a:t>5</a:t>
            </a:r>
            <a:endParaRPr sz="2900">
              <a:solidFill>
                <a:srgbClr val="212121"/>
              </a:solidFill>
            </a:endParaRPr>
          </a:p>
        </p:txBody>
      </p:sp>
      <p:cxnSp>
        <p:nvCxnSpPr>
          <p:cNvPr id="2418" name="Google Shape;2418;p43"/>
          <p:cNvCxnSpPr/>
          <p:nvPr/>
        </p:nvCxnSpPr>
        <p:spPr>
          <a:xfrm>
            <a:off x="2925703" y="4301857"/>
            <a:ext cx="1021800" cy="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3749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9" name="Google Shape;2419;p43"/>
          <p:cNvSpPr/>
          <p:nvPr/>
        </p:nvSpPr>
        <p:spPr>
          <a:xfrm>
            <a:off x="3947500" y="3899700"/>
            <a:ext cx="806700" cy="804600"/>
          </a:xfrm>
          <a:prstGeom prst="flowChartConnector">
            <a:avLst/>
          </a:prstGeom>
          <a:solidFill>
            <a:srgbClr val="674EA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2F2F2"/>
                </a:solidFill>
              </a:rPr>
              <a:t>6</a:t>
            </a:r>
            <a:endParaRPr sz="2900">
              <a:solidFill>
                <a:srgbClr val="F2F2F2"/>
              </a:solidFill>
            </a:endParaRPr>
          </a:p>
        </p:txBody>
      </p:sp>
      <p:sp>
        <p:nvSpPr>
          <p:cNvPr id="2420" name="Google Shape;2420;p43"/>
          <p:cNvSpPr txBox="1">
            <a:spLocks noGrp="1"/>
          </p:cNvSpPr>
          <p:nvPr>
            <p:ph type="subTitle" idx="1"/>
          </p:nvPr>
        </p:nvSpPr>
        <p:spPr>
          <a:xfrm>
            <a:off x="5149161" y="4224915"/>
            <a:ext cx="18831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Avaliar as métricas</a:t>
            </a:r>
            <a:endParaRPr sz="2500"/>
          </a:p>
        </p:txBody>
      </p:sp>
      <p:sp>
        <p:nvSpPr>
          <p:cNvPr id="2421" name="Google Shape;2421;p43"/>
          <p:cNvSpPr txBox="1">
            <a:spLocks noGrp="1"/>
          </p:cNvSpPr>
          <p:nvPr>
            <p:ph type="subTitle" idx="3"/>
          </p:nvPr>
        </p:nvSpPr>
        <p:spPr>
          <a:xfrm>
            <a:off x="6672750" y="4714300"/>
            <a:ext cx="25986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¹Taha and Malebary 2020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4"/>
          <p:cNvSpPr txBox="1">
            <a:spLocks noGrp="1"/>
          </p:cNvSpPr>
          <p:nvPr>
            <p:ph type="subTitle" idx="1"/>
          </p:nvPr>
        </p:nvSpPr>
        <p:spPr>
          <a:xfrm>
            <a:off x="925750" y="1374100"/>
            <a:ext cx="23625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Base financeira</a:t>
            </a:r>
            <a:endParaRPr sz="2600"/>
          </a:p>
        </p:txBody>
      </p:sp>
      <p:sp>
        <p:nvSpPr>
          <p:cNvPr id="2427" name="Google Shape;2427;p44"/>
          <p:cNvSpPr txBox="1">
            <a:spLocks noGrp="1"/>
          </p:cNvSpPr>
          <p:nvPr>
            <p:ph type="subTitle" idx="2"/>
          </p:nvPr>
        </p:nvSpPr>
        <p:spPr>
          <a:xfrm>
            <a:off x="946725" y="1914125"/>
            <a:ext cx="3249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1.097.233 registros, sendo: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treino = 53,92%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teste = 46,17% </a:t>
            </a:r>
            <a:endParaRPr sz="2000" dirty="0"/>
          </a:p>
        </p:txBody>
      </p:sp>
      <p:sp>
        <p:nvSpPr>
          <p:cNvPr id="2428" name="Google Shape;2428;p44"/>
          <p:cNvSpPr txBox="1">
            <a:spLocks noGrp="1"/>
          </p:cNvSpPr>
          <p:nvPr>
            <p:ph type="subTitle" idx="3"/>
          </p:nvPr>
        </p:nvSpPr>
        <p:spPr>
          <a:xfrm>
            <a:off x="5399852" y="1297900"/>
            <a:ext cx="28665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Base metadados</a:t>
            </a:r>
            <a:endParaRPr sz="2600"/>
          </a:p>
        </p:txBody>
      </p:sp>
      <p:sp>
        <p:nvSpPr>
          <p:cNvPr id="2429" name="Google Shape;2429;p44"/>
          <p:cNvSpPr txBox="1">
            <a:spLocks noGrp="1"/>
          </p:cNvSpPr>
          <p:nvPr>
            <p:ph type="subTitle" idx="4"/>
          </p:nvPr>
        </p:nvSpPr>
        <p:spPr>
          <a:xfrm>
            <a:off x="5438698" y="1914125"/>
            <a:ext cx="31617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286.142 registros, sendo:</a:t>
            </a:r>
            <a:br>
              <a:rPr lang="en" sz="2000"/>
            </a:br>
            <a:r>
              <a:rPr lang="en" sz="2000"/>
              <a:t>- treino = 50,40%</a:t>
            </a:r>
            <a:br>
              <a:rPr lang="en" sz="2000"/>
            </a:br>
            <a:r>
              <a:rPr lang="en" sz="2000"/>
              <a:t>- teste = 49,59%</a:t>
            </a:r>
            <a:endParaRPr sz="2000"/>
          </a:p>
        </p:txBody>
      </p:sp>
      <p:sp>
        <p:nvSpPr>
          <p:cNvPr id="2430" name="Google Shape;2430;p44"/>
          <p:cNvSpPr txBox="1">
            <a:spLocks noGrp="1"/>
          </p:cNvSpPr>
          <p:nvPr>
            <p:ph type="subTitle" idx="5"/>
          </p:nvPr>
        </p:nvSpPr>
        <p:spPr>
          <a:xfrm>
            <a:off x="925876" y="3200350"/>
            <a:ext cx="3220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Atributos financeiros</a:t>
            </a:r>
            <a:endParaRPr sz="2600"/>
          </a:p>
        </p:txBody>
      </p:sp>
      <p:sp>
        <p:nvSpPr>
          <p:cNvPr id="2431" name="Google Shape;2431;p44"/>
          <p:cNvSpPr txBox="1">
            <a:spLocks noGrp="1"/>
          </p:cNvSpPr>
          <p:nvPr>
            <p:ph type="subTitle" idx="6"/>
          </p:nvPr>
        </p:nvSpPr>
        <p:spPr>
          <a:xfrm>
            <a:off x="925750" y="4251750"/>
            <a:ext cx="21591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-TransactionId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-TransactionDT</a:t>
            </a:r>
            <a:endParaRPr sz="2300"/>
          </a:p>
        </p:txBody>
      </p:sp>
      <p:sp>
        <p:nvSpPr>
          <p:cNvPr id="2432" name="Google Shape;2432;p44"/>
          <p:cNvSpPr txBox="1">
            <a:spLocks noGrp="1"/>
          </p:cNvSpPr>
          <p:nvPr>
            <p:ph type="subTitle" idx="9"/>
          </p:nvPr>
        </p:nvSpPr>
        <p:spPr>
          <a:xfrm>
            <a:off x="5476053" y="3200350"/>
            <a:ext cx="3220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Atributos metadados</a:t>
            </a:r>
            <a:endParaRPr sz="2600"/>
          </a:p>
        </p:txBody>
      </p:sp>
      <p:sp>
        <p:nvSpPr>
          <p:cNvPr id="2433" name="Google Shape;2433;p44"/>
          <p:cNvSpPr txBox="1">
            <a:spLocks noGrp="1"/>
          </p:cNvSpPr>
          <p:nvPr>
            <p:ph type="subTitle" idx="13"/>
          </p:nvPr>
        </p:nvSpPr>
        <p:spPr>
          <a:xfrm>
            <a:off x="5443325" y="3698575"/>
            <a:ext cx="3660000" cy="14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41 variáveis, principais</a:t>
            </a:r>
            <a:endParaRPr sz="2300" dirty="0"/>
          </a:p>
          <a:p>
            <a:pPr marL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-TransactionId    </a:t>
            </a:r>
            <a:r>
              <a:rPr lang="en" sz="2300" dirty="0" smtClean="0"/>
              <a:t/>
            </a:r>
            <a:br>
              <a:rPr lang="en" sz="2300" dirty="0" smtClean="0"/>
            </a:br>
            <a:r>
              <a:rPr lang="en" sz="2300" dirty="0" smtClean="0"/>
              <a:t>-</a:t>
            </a:r>
            <a:r>
              <a:rPr lang="en" sz="2300" dirty="0"/>
              <a:t>DeviceType</a:t>
            </a: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-DeviceInfo</a:t>
            </a: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grpSp>
        <p:nvGrpSpPr>
          <p:cNvPr id="2435" name="Google Shape;2435;p44"/>
          <p:cNvGrpSpPr/>
          <p:nvPr/>
        </p:nvGrpSpPr>
        <p:grpSpPr>
          <a:xfrm>
            <a:off x="200500" y="1278800"/>
            <a:ext cx="615900" cy="615900"/>
            <a:chOff x="810100" y="1278800"/>
            <a:chExt cx="615900" cy="615900"/>
          </a:xfrm>
        </p:grpSpPr>
        <p:sp>
          <p:nvSpPr>
            <p:cNvPr id="2436" name="Google Shape;2436;p44"/>
            <p:cNvSpPr/>
            <p:nvPr/>
          </p:nvSpPr>
          <p:spPr>
            <a:xfrm>
              <a:off x="810100" y="1278800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7" name="Google Shape;2437;p44"/>
            <p:cNvGrpSpPr/>
            <p:nvPr/>
          </p:nvGrpSpPr>
          <p:grpSpPr>
            <a:xfrm>
              <a:off x="951651" y="1420362"/>
              <a:ext cx="332798" cy="332777"/>
              <a:chOff x="2389510" y="1297608"/>
              <a:chExt cx="457204" cy="457174"/>
            </a:xfrm>
          </p:grpSpPr>
          <p:sp>
            <p:nvSpPr>
              <p:cNvPr id="2438" name="Google Shape;2438;p44"/>
              <p:cNvSpPr/>
              <p:nvPr/>
            </p:nvSpPr>
            <p:spPr>
              <a:xfrm>
                <a:off x="2668931" y="1297608"/>
                <a:ext cx="99944" cy="85585"/>
              </a:xfrm>
              <a:custGeom>
                <a:avLst/>
                <a:gdLst/>
                <a:ahLst/>
                <a:cxnLst/>
                <a:rect l="l" t="t" r="r" b="b"/>
                <a:pathLst>
                  <a:path w="4960" h="4249" extrusionOk="0">
                    <a:moveTo>
                      <a:pt x="2838" y="1"/>
                    </a:moveTo>
                    <a:cubicBezTo>
                      <a:pt x="946" y="1"/>
                      <a:pt x="0" y="2287"/>
                      <a:pt x="1340" y="3620"/>
                    </a:cubicBezTo>
                    <a:cubicBezTo>
                      <a:pt x="1772" y="4054"/>
                      <a:pt x="2304" y="4248"/>
                      <a:pt x="2825" y="4248"/>
                    </a:cubicBezTo>
                    <a:cubicBezTo>
                      <a:pt x="3914" y="4248"/>
                      <a:pt x="4959" y="3401"/>
                      <a:pt x="4959" y="2122"/>
                    </a:cubicBezTo>
                    <a:cubicBezTo>
                      <a:pt x="4959" y="954"/>
                      <a:pt x="4006" y="1"/>
                      <a:pt x="28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4"/>
              <p:cNvSpPr/>
              <p:nvPr/>
            </p:nvSpPr>
            <p:spPr>
              <a:xfrm>
                <a:off x="2661999" y="1379608"/>
                <a:ext cx="128255" cy="112315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5576" extrusionOk="0">
                    <a:moveTo>
                      <a:pt x="6027" y="0"/>
                    </a:moveTo>
                    <a:cubicBezTo>
                      <a:pt x="5518" y="746"/>
                      <a:pt x="4730" y="1262"/>
                      <a:pt x="3849" y="1434"/>
                    </a:cubicBezTo>
                    <a:lnTo>
                      <a:pt x="3849" y="2422"/>
                    </a:lnTo>
                    <a:cubicBezTo>
                      <a:pt x="3849" y="2788"/>
                      <a:pt x="3548" y="3089"/>
                      <a:pt x="3182" y="3089"/>
                    </a:cubicBezTo>
                    <a:cubicBezTo>
                      <a:pt x="2817" y="3089"/>
                      <a:pt x="2516" y="2788"/>
                      <a:pt x="2516" y="2422"/>
                    </a:cubicBezTo>
                    <a:lnTo>
                      <a:pt x="2516" y="1441"/>
                    </a:lnTo>
                    <a:cubicBezTo>
                      <a:pt x="1627" y="1262"/>
                      <a:pt x="846" y="746"/>
                      <a:pt x="337" y="7"/>
                    </a:cubicBezTo>
                    <a:cubicBezTo>
                      <a:pt x="122" y="294"/>
                      <a:pt x="0" y="645"/>
                      <a:pt x="0" y="1011"/>
                    </a:cubicBezTo>
                    <a:lnTo>
                      <a:pt x="0" y="3899"/>
                    </a:lnTo>
                    <a:cubicBezTo>
                      <a:pt x="0" y="4823"/>
                      <a:pt x="746" y="5568"/>
                      <a:pt x="1677" y="5576"/>
                    </a:cubicBezTo>
                    <a:lnTo>
                      <a:pt x="4687" y="5576"/>
                    </a:lnTo>
                    <a:cubicBezTo>
                      <a:pt x="5619" y="5568"/>
                      <a:pt x="6364" y="4816"/>
                      <a:pt x="6357" y="3892"/>
                    </a:cubicBezTo>
                    <a:lnTo>
                      <a:pt x="6357" y="1011"/>
                    </a:lnTo>
                    <a:cubicBezTo>
                      <a:pt x="6357" y="645"/>
                      <a:pt x="6242" y="294"/>
                      <a:pt x="6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4"/>
              <p:cNvSpPr/>
              <p:nvPr/>
            </p:nvSpPr>
            <p:spPr>
              <a:xfrm>
                <a:off x="2681343" y="1516879"/>
                <a:ext cx="89406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366" extrusionOk="0">
                    <a:moveTo>
                      <a:pt x="1" y="0"/>
                    </a:moveTo>
                    <a:lnTo>
                      <a:pt x="259" y="2365"/>
                    </a:lnTo>
                    <a:lnTo>
                      <a:pt x="4186" y="2365"/>
                    </a:lnTo>
                    <a:lnTo>
                      <a:pt x="4437" y="0"/>
                    </a:lnTo>
                    <a:lnTo>
                      <a:pt x="4437" y="0"/>
                    </a:lnTo>
                    <a:cubicBezTo>
                      <a:pt x="4207" y="58"/>
                      <a:pt x="3971" y="94"/>
                      <a:pt x="3727" y="94"/>
                    </a:cubicBezTo>
                    <a:lnTo>
                      <a:pt x="717" y="94"/>
                    </a:lnTo>
                    <a:cubicBezTo>
                      <a:pt x="474" y="94"/>
                      <a:pt x="237" y="58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4"/>
              <p:cNvSpPr/>
              <p:nvPr/>
            </p:nvSpPr>
            <p:spPr>
              <a:xfrm>
                <a:off x="2389510" y="1591366"/>
                <a:ext cx="457204" cy="163416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8113" extrusionOk="0">
                    <a:moveTo>
                      <a:pt x="11395" y="0"/>
                    </a:moveTo>
                    <a:cubicBezTo>
                      <a:pt x="11029" y="0"/>
                      <a:pt x="10728" y="294"/>
                      <a:pt x="10728" y="667"/>
                    </a:cubicBezTo>
                    <a:lnTo>
                      <a:pt x="10728" y="2616"/>
                    </a:lnTo>
                    <a:lnTo>
                      <a:pt x="6207" y="2616"/>
                    </a:lnTo>
                    <a:cubicBezTo>
                      <a:pt x="5834" y="2616"/>
                      <a:pt x="5540" y="2917"/>
                      <a:pt x="5540" y="3282"/>
                    </a:cubicBezTo>
                    <a:lnTo>
                      <a:pt x="5540" y="5275"/>
                    </a:lnTo>
                    <a:lnTo>
                      <a:pt x="667" y="5275"/>
                    </a:lnTo>
                    <a:cubicBezTo>
                      <a:pt x="294" y="5275"/>
                      <a:pt x="0" y="5576"/>
                      <a:pt x="0" y="5941"/>
                    </a:cubicBezTo>
                    <a:lnTo>
                      <a:pt x="0" y="7446"/>
                    </a:lnTo>
                    <a:cubicBezTo>
                      <a:pt x="0" y="7812"/>
                      <a:pt x="294" y="8113"/>
                      <a:pt x="667" y="8113"/>
                    </a:cubicBezTo>
                    <a:lnTo>
                      <a:pt x="22030" y="8113"/>
                    </a:lnTo>
                    <a:cubicBezTo>
                      <a:pt x="22395" y="8113"/>
                      <a:pt x="22689" y="7812"/>
                      <a:pt x="22689" y="7446"/>
                    </a:cubicBezTo>
                    <a:lnTo>
                      <a:pt x="22689" y="667"/>
                    </a:lnTo>
                    <a:cubicBezTo>
                      <a:pt x="22689" y="301"/>
                      <a:pt x="22395" y="0"/>
                      <a:pt x="220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2" name="Google Shape;2442;p44"/>
          <p:cNvGrpSpPr/>
          <p:nvPr/>
        </p:nvGrpSpPr>
        <p:grpSpPr>
          <a:xfrm>
            <a:off x="4709363" y="1202600"/>
            <a:ext cx="615900" cy="615900"/>
            <a:chOff x="3413963" y="1278800"/>
            <a:chExt cx="615900" cy="615900"/>
          </a:xfrm>
        </p:grpSpPr>
        <p:sp>
          <p:nvSpPr>
            <p:cNvPr id="2443" name="Google Shape;2443;p44"/>
            <p:cNvSpPr/>
            <p:nvPr/>
          </p:nvSpPr>
          <p:spPr>
            <a:xfrm>
              <a:off x="3413963" y="1278800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4" name="Google Shape;2444;p44"/>
            <p:cNvGrpSpPr/>
            <p:nvPr/>
          </p:nvGrpSpPr>
          <p:grpSpPr>
            <a:xfrm>
              <a:off x="3601214" y="1422149"/>
              <a:ext cx="241397" cy="329203"/>
              <a:chOff x="4019705" y="2220374"/>
              <a:chExt cx="341100" cy="457227"/>
            </a:xfrm>
          </p:grpSpPr>
          <p:sp>
            <p:nvSpPr>
              <p:cNvPr id="2445" name="Google Shape;2445;p44"/>
              <p:cNvSpPr/>
              <p:nvPr/>
            </p:nvSpPr>
            <p:spPr>
              <a:xfrm>
                <a:off x="4019705" y="2470849"/>
                <a:ext cx="87234" cy="146042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7325" extrusionOk="0">
                    <a:moveTo>
                      <a:pt x="2910" y="0"/>
                    </a:moveTo>
                    <a:lnTo>
                      <a:pt x="187" y="6393"/>
                    </a:lnTo>
                    <a:cubicBezTo>
                      <a:pt x="1" y="6830"/>
                      <a:pt x="330" y="7324"/>
                      <a:pt x="810" y="7324"/>
                    </a:cubicBezTo>
                    <a:lnTo>
                      <a:pt x="4408" y="7324"/>
                    </a:lnTo>
                    <a:lnTo>
                      <a:pt x="4257" y="5927"/>
                    </a:lnTo>
                    <a:cubicBezTo>
                      <a:pt x="3469" y="5762"/>
                      <a:pt x="2910" y="5074"/>
                      <a:pt x="2910" y="4279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4"/>
              <p:cNvSpPr/>
              <p:nvPr/>
            </p:nvSpPr>
            <p:spPr>
              <a:xfrm>
                <a:off x="4273709" y="2470411"/>
                <a:ext cx="87096" cy="146481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7347" extrusionOk="0">
                    <a:moveTo>
                      <a:pt x="1491" y="1"/>
                    </a:moveTo>
                    <a:lnTo>
                      <a:pt x="1491" y="4301"/>
                    </a:lnTo>
                    <a:cubicBezTo>
                      <a:pt x="1491" y="5096"/>
                      <a:pt x="932" y="5784"/>
                      <a:pt x="151" y="5949"/>
                    </a:cubicBezTo>
                    <a:lnTo>
                      <a:pt x="0" y="7346"/>
                    </a:lnTo>
                    <a:lnTo>
                      <a:pt x="3598" y="7346"/>
                    </a:lnTo>
                    <a:cubicBezTo>
                      <a:pt x="4078" y="7346"/>
                      <a:pt x="4401" y="6852"/>
                      <a:pt x="4214" y="6415"/>
                    </a:cubicBezTo>
                    <a:lnTo>
                      <a:pt x="4207" y="6415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4"/>
              <p:cNvSpPr/>
              <p:nvPr/>
            </p:nvSpPr>
            <p:spPr>
              <a:xfrm>
                <a:off x="4126076" y="2220374"/>
                <a:ext cx="123688" cy="119904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014" extrusionOk="0">
                    <a:moveTo>
                      <a:pt x="3239" y="1"/>
                    </a:moveTo>
                    <a:cubicBezTo>
                      <a:pt x="2028" y="1"/>
                      <a:pt x="932" y="732"/>
                      <a:pt x="466" y="1857"/>
                    </a:cubicBezTo>
                    <a:cubicBezTo>
                      <a:pt x="0" y="2982"/>
                      <a:pt x="258" y="4272"/>
                      <a:pt x="1118" y="5132"/>
                    </a:cubicBezTo>
                    <a:cubicBezTo>
                      <a:pt x="1694" y="5707"/>
                      <a:pt x="2461" y="6013"/>
                      <a:pt x="3243" y="6013"/>
                    </a:cubicBezTo>
                    <a:cubicBezTo>
                      <a:pt x="3630" y="6013"/>
                      <a:pt x="4021" y="5938"/>
                      <a:pt x="4393" y="5784"/>
                    </a:cubicBezTo>
                    <a:cubicBezTo>
                      <a:pt x="5518" y="5318"/>
                      <a:pt x="6249" y="4222"/>
                      <a:pt x="6249" y="3011"/>
                    </a:cubicBezTo>
                    <a:cubicBezTo>
                      <a:pt x="6249" y="1348"/>
                      <a:pt x="4902" y="1"/>
                      <a:pt x="3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4"/>
              <p:cNvSpPr/>
              <p:nvPr/>
            </p:nvSpPr>
            <p:spPr>
              <a:xfrm>
                <a:off x="4181389" y="2379555"/>
                <a:ext cx="17732" cy="34153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713" extrusionOk="0">
                    <a:moveTo>
                      <a:pt x="452" y="0"/>
                    </a:moveTo>
                    <a:lnTo>
                      <a:pt x="0" y="1132"/>
                    </a:lnTo>
                    <a:lnTo>
                      <a:pt x="452" y="1713"/>
                    </a:lnTo>
                    <a:lnTo>
                      <a:pt x="896" y="1132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4"/>
              <p:cNvSpPr/>
              <p:nvPr/>
            </p:nvSpPr>
            <p:spPr>
              <a:xfrm>
                <a:off x="4103812" y="2241389"/>
                <a:ext cx="242804" cy="321492"/>
              </a:xfrm>
              <a:custGeom>
                <a:avLst/>
                <a:gdLst/>
                <a:ahLst/>
                <a:cxnLst/>
                <a:rect l="l" t="t" r="r" b="b"/>
                <a:pathLst>
                  <a:path w="12269" h="16125" extrusionOk="0">
                    <a:moveTo>
                      <a:pt x="10592" y="0"/>
                    </a:moveTo>
                    <a:cubicBezTo>
                      <a:pt x="9668" y="0"/>
                      <a:pt x="8915" y="753"/>
                      <a:pt x="8915" y="1677"/>
                    </a:cubicBezTo>
                    <a:lnTo>
                      <a:pt x="8915" y="4658"/>
                    </a:lnTo>
                    <a:lnTo>
                      <a:pt x="7776" y="4658"/>
                    </a:lnTo>
                    <a:cubicBezTo>
                      <a:pt x="7195" y="5382"/>
                      <a:pt x="6400" y="5905"/>
                      <a:pt x="5504" y="6156"/>
                    </a:cubicBezTo>
                    <a:lnTo>
                      <a:pt x="6199" y="7926"/>
                    </a:lnTo>
                    <a:cubicBezTo>
                      <a:pt x="6285" y="8148"/>
                      <a:pt x="6249" y="8399"/>
                      <a:pt x="6106" y="8585"/>
                    </a:cubicBezTo>
                    <a:lnTo>
                      <a:pt x="4902" y="10148"/>
                    </a:lnTo>
                    <a:cubicBezTo>
                      <a:pt x="4766" y="10323"/>
                      <a:pt x="4567" y="10411"/>
                      <a:pt x="4368" y="10411"/>
                    </a:cubicBezTo>
                    <a:cubicBezTo>
                      <a:pt x="4169" y="10411"/>
                      <a:pt x="3970" y="10323"/>
                      <a:pt x="3834" y="10148"/>
                    </a:cubicBezTo>
                    <a:lnTo>
                      <a:pt x="2623" y="8585"/>
                    </a:lnTo>
                    <a:cubicBezTo>
                      <a:pt x="2480" y="8399"/>
                      <a:pt x="2451" y="8148"/>
                      <a:pt x="2537" y="7926"/>
                    </a:cubicBezTo>
                    <a:lnTo>
                      <a:pt x="3232" y="6149"/>
                    </a:lnTo>
                    <a:cubicBezTo>
                      <a:pt x="2723" y="6013"/>
                      <a:pt x="2250" y="5783"/>
                      <a:pt x="1828" y="5482"/>
                    </a:cubicBezTo>
                    <a:cubicBezTo>
                      <a:pt x="1620" y="5626"/>
                      <a:pt x="1433" y="5791"/>
                      <a:pt x="1254" y="5970"/>
                    </a:cubicBezTo>
                    <a:cubicBezTo>
                      <a:pt x="452" y="6787"/>
                      <a:pt x="0" y="7883"/>
                      <a:pt x="0" y="9023"/>
                    </a:cubicBezTo>
                    <a:lnTo>
                      <a:pt x="0" y="15788"/>
                    </a:lnTo>
                    <a:cubicBezTo>
                      <a:pt x="0" y="15974"/>
                      <a:pt x="151" y="16124"/>
                      <a:pt x="337" y="16124"/>
                    </a:cubicBezTo>
                    <a:lnTo>
                      <a:pt x="8399" y="16124"/>
                    </a:lnTo>
                    <a:cubicBezTo>
                      <a:pt x="8585" y="16124"/>
                      <a:pt x="8736" y="15974"/>
                      <a:pt x="8736" y="15788"/>
                    </a:cubicBezTo>
                    <a:lnTo>
                      <a:pt x="8736" y="8019"/>
                    </a:lnTo>
                    <a:lnTo>
                      <a:pt x="9252" y="8019"/>
                    </a:lnTo>
                    <a:cubicBezTo>
                      <a:pt x="10914" y="8012"/>
                      <a:pt x="12269" y="6665"/>
                      <a:pt x="12269" y="4995"/>
                    </a:cubicBezTo>
                    <a:lnTo>
                      <a:pt x="12269" y="1677"/>
                    </a:lnTo>
                    <a:cubicBezTo>
                      <a:pt x="12269" y="753"/>
                      <a:pt x="11516" y="0"/>
                      <a:pt x="10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4"/>
              <p:cNvSpPr/>
              <p:nvPr/>
            </p:nvSpPr>
            <p:spPr>
              <a:xfrm>
                <a:off x="4130746" y="2589577"/>
                <a:ext cx="119017" cy="8802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4415" extrusionOk="0">
                    <a:moveTo>
                      <a:pt x="1" y="1"/>
                    </a:moveTo>
                    <a:lnTo>
                      <a:pt x="409" y="3813"/>
                    </a:lnTo>
                    <a:cubicBezTo>
                      <a:pt x="452" y="4157"/>
                      <a:pt x="739" y="4415"/>
                      <a:pt x="1083" y="4415"/>
                    </a:cubicBezTo>
                    <a:lnTo>
                      <a:pt x="4931" y="4415"/>
                    </a:lnTo>
                    <a:cubicBezTo>
                      <a:pt x="5275" y="4415"/>
                      <a:pt x="5562" y="4157"/>
                      <a:pt x="5598" y="3813"/>
                    </a:cubicBezTo>
                    <a:lnTo>
                      <a:pt x="6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1" name="Google Shape;2451;p44"/>
          <p:cNvGrpSpPr/>
          <p:nvPr/>
        </p:nvGrpSpPr>
        <p:grpSpPr>
          <a:xfrm>
            <a:off x="4785563" y="3103038"/>
            <a:ext cx="615900" cy="615900"/>
            <a:chOff x="3413963" y="3103038"/>
            <a:chExt cx="615900" cy="615900"/>
          </a:xfrm>
        </p:grpSpPr>
        <p:sp>
          <p:nvSpPr>
            <p:cNvPr id="2452" name="Google Shape;2452;p44"/>
            <p:cNvSpPr/>
            <p:nvPr/>
          </p:nvSpPr>
          <p:spPr>
            <a:xfrm>
              <a:off x="3413963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44"/>
            <p:cNvGrpSpPr/>
            <p:nvPr/>
          </p:nvGrpSpPr>
          <p:grpSpPr>
            <a:xfrm>
              <a:off x="3557317" y="3246400"/>
              <a:ext cx="329191" cy="329175"/>
              <a:chOff x="2389508" y="4125753"/>
              <a:chExt cx="457209" cy="457187"/>
            </a:xfrm>
          </p:grpSpPr>
          <p:sp>
            <p:nvSpPr>
              <p:cNvPr id="2454" name="Google Shape;2454;p44"/>
              <p:cNvSpPr/>
              <p:nvPr/>
            </p:nvSpPr>
            <p:spPr>
              <a:xfrm>
                <a:off x="2604692" y="4125753"/>
                <a:ext cx="99129" cy="136016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4689" extrusionOk="0">
                    <a:moveTo>
                      <a:pt x="462" y="0"/>
                    </a:moveTo>
                    <a:cubicBezTo>
                      <a:pt x="333" y="0"/>
                      <a:pt x="210" y="53"/>
                      <a:pt x="123" y="145"/>
                    </a:cubicBezTo>
                    <a:cubicBezTo>
                      <a:pt x="44" y="238"/>
                      <a:pt x="1" y="346"/>
                      <a:pt x="1" y="468"/>
                    </a:cubicBezTo>
                    <a:lnTo>
                      <a:pt x="1" y="4223"/>
                    </a:lnTo>
                    <a:cubicBezTo>
                      <a:pt x="1" y="4481"/>
                      <a:pt x="209" y="4689"/>
                      <a:pt x="459" y="4689"/>
                    </a:cubicBezTo>
                    <a:cubicBezTo>
                      <a:pt x="717" y="4689"/>
                      <a:pt x="925" y="4481"/>
                      <a:pt x="925" y="4223"/>
                    </a:cubicBezTo>
                    <a:lnTo>
                      <a:pt x="925" y="2818"/>
                    </a:lnTo>
                    <a:lnTo>
                      <a:pt x="3046" y="1915"/>
                    </a:lnTo>
                    <a:cubicBezTo>
                      <a:pt x="3419" y="1750"/>
                      <a:pt x="3419" y="1220"/>
                      <a:pt x="3046" y="1063"/>
                    </a:cubicBezTo>
                    <a:lnTo>
                      <a:pt x="646" y="38"/>
                    </a:lnTo>
                    <a:cubicBezTo>
                      <a:pt x="586" y="12"/>
                      <a:pt x="523" y="0"/>
                      <a:pt x="4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2389508" y="4281901"/>
                <a:ext cx="457209" cy="301040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0378" extrusionOk="0">
                    <a:moveTo>
                      <a:pt x="466" y="1"/>
                    </a:moveTo>
                    <a:cubicBezTo>
                      <a:pt x="208" y="1"/>
                      <a:pt x="0" y="209"/>
                      <a:pt x="0" y="467"/>
                    </a:cubicBezTo>
                    <a:lnTo>
                      <a:pt x="0" y="9919"/>
                    </a:lnTo>
                    <a:cubicBezTo>
                      <a:pt x="0" y="10170"/>
                      <a:pt x="208" y="10378"/>
                      <a:pt x="466" y="10378"/>
                    </a:cubicBezTo>
                    <a:lnTo>
                      <a:pt x="1849" y="10378"/>
                    </a:lnTo>
                    <a:lnTo>
                      <a:pt x="1849" y="3548"/>
                    </a:lnTo>
                    <a:cubicBezTo>
                      <a:pt x="1849" y="3290"/>
                      <a:pt x="2057" y="3082"/>
                      <a:pt x="2315" y="3082"/>
                    </a:cubicBezTo>
                    <a:lnTo>
                      <a:pt x="3361" y="3082"/>
                    </a:lnTo>
                    <a:lnTo>
                      <a:pt x="3361" y="1606"/>
                    </a:lnTo>
                    <a:cubicBezTo>
                      <a:pt x="3347" y="1341"/>
                      <a:pt x="3555" y="1119"/>
                      <a:pt x="3820" y="1119"/>
                    </a:cubicBezTo>
                    <a:cubicBezTo>
                      <a:pt x="4085" y="1119"/>
                      <a:pt x="4293" y="1341"/>
                      <a:pt x="4286" y="1606"/>
                    </a:cubicBezTo>
                    <a:lnTo>
                      <a:pt x="4286" y="3082"/>
                    </a:lnTo>
                    <a:lnTo>
                      <a:pt x="10012" y="3082"/>
                    </a:lnTo>
                    <a:lnTo>
                      <a:pt x="10012" y="1728"/>
                    </a:lnTo>
                    <a:cubicBezTo>
                      <a:pt x="10012" y="1420"/>
                      <a:pt x="10243" y="1266"/>
                      <a:pt x="10474" y="1266"/>
                    </a:cubicBezTo>
                    <a:cubicBezTo>
                      <a:pt x="10705" y="1266"/>
                      <a:pt x="10936" y="1420"/>
                      <a:pt x="10936" y="1728"/>
                    </a:cubicBezTo>
                    <a:lnTo>
                      <a:pt x="10936" y="3548"/>
                    </a:lnTo>
                    <a:cubicBezTo>
                      <a:pt x="10936" y="3799"/>
                      <a:pt x="10728" y="4007"/>
                      <a:pt x="10470" y="4007"/>
                    </a:cubicBezTo>
                    <a:lnTo>
                      <a:pt x="2774" y="4007"/>
                    </a:lnTo>
                    <a:lnTo>
                      <a:pt x="2774" y="6837"/>
                    </a:lnTo>
                    <a:lnTo>
                      <a:pt x="5361" y="6837"/>
                    </a:lnTo>
                    <a:cubicBezTo>
                      <a:pt x="5949" y="6866"/>
                      <a:pt x="5949" y="7740"/>
                      <a:pt x="5361" y="7762"/>
                    </a:cubicBezTo>
                    <a:lnTo>
                      <a:pt x="2774" y="7762"/>
                    </a:lnTo>
                    <a:lnTo>
                      <a:pt x="2774" y="10378"/>
                    </a:lnTo>
                    <a:lnTo>
                      <a:pt x="11366" y="10378"/>
                    </a:lnTo>
                    <a:lnTo>
                      <a:pt x="11366" y="7210"/>
                    </a:lnTo>
                    <a:cubicBezTo>
                      <a:pt x="11377" y="6916"/>
                      <a:pt x="11601" y="6769"/>
                      <a:pt x="11826" y="6769"/>
                    </a:cubicBezTo>
                    <a:cubicBezTo>
                      <a:pt x="12051" y="6769"/>
                      <a:pt x="12276" y="6916"/>
                      <a:pt x="12291" y="7210"/>
                    </a:cubicBezTo>
                    <a:lnTo>
                      <a:pt x="12291" y="10378"/>
                    </a:lnTo>
                    <a:lnTo>
                      <a:pt x="15308" y="10378"/>
                    </a:lnTo>
                    <a:cubicBezTo>
                      <a:pt x="15559" y="10378"/>
                      <a:pt x="15766" y="10170"/>
                      <a:pt x="15766" y="9919"/>
                    </a:cubicBezTo>
                    <a:lnTo>
                      <a:pt x="15766" y="5856"/>
                    </a:lnTo>
                    <a:lnTo>
                      <a:pt x="8564" y="5856"/>
                    </a:lnTo>
                    <a:lnTo>
                      <a:pt x="8564" y="7396"/>
                    </a:lnTo>
                    <a:cubicBezTo>
                      <a:pt x="8564" y="7654"/>
                      <a:pt x="8356" y="7855"/>
                      <a:pt x="8098" y="7855"/>
                    </a:cubicBezTo>
                    <a:cubicBezTo>
                      <a:pt x="7848" y="7855"/>
                      <a:pt x="7640" y="7654"/>
                      <a:pt x="7640" y="7396"/>
                    </a:cubicBezTo>
                    <a:lnTo>
                      <a:pt x="7640" y="5397"/>
                    </a:lnTo>
                    <a:cubicBezTo>
                      <a:pt x="7640" y="5139"/>
                      <a:pt x="7848" y="4931"/>
                      <a:pt x="8098" y="4931"/>
                    </a:cubicBezTo>
                    <a:lnTo>
                      <a:pt x="15766" y="4931"/>
                    </a:lnTo>
                    <a:lnTo>
                      <a:pt x="15766" y="3089"/>
                    </a:lnTo>
                    <a:lnTo>
                      <a:pt x="12900" y="3089"/>
                    </a:lnTo>
                    <a:cubicBezTo>
                      <a:pt x="12312" y="3061"/>
                      <a:pt x="12312" y="2187"/>
                      <a:pt x="12900" y="2165"/>
                    </a:cubicBezTo>
                    <a:lnTo>
                      <a:pt x="12907" y="2158"/>
                    </a:lnTo>
                    <a:lnTo>
                      <a:pt x="15774" y="2158"/>
                    </a:lnTo>
                    <a:lnTo>
                      <a:pt x="15774" y="467"/>
                    </a:lnTo>
                    <a:cubicBezTo>
                      <a:pt x="15774" y="209"/>
                      <a:pt x="15566" y="8"/>
                      <a:pt x="15308" y="8"/>
                    </a:cubicBezTo>
                    <a:lnTo>
                      <a:pt x="6651" y="8"/>
                    </a:lnTo>
                    <a:lnTo>
                      <a:pt x="6651" y="1577"/>
                    </a:lnTo>
                    <a:cubicBezTo>
                      <a:pt x="6636" y="1871"/>
                      <a:pt x="6411" y="2018"/>
                      <a:pt x="6186" y="2018"/>
                    </a:cubicBezTo>
                    <a:cubicBezTo>
                      <a:pt x="5961" y="2018"/>
                      <a:pt x="5737" y="1871"/>
                      <a:pt x="5726" y="1577"/>
                    </a:cubicBezTo>
                    <a:lnTo>
                      <a:pt x="57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6" name="Google Shape;2456;p44"/>
          <p:cNvGrpSpPr/>
          <p:nvPr/>
        </p:nvGrpSpPr>
        <p:grpSpPr>
          <a:xfrm>
            <a:off x="200500" y="3103038"/>
            <a:ext cx="615900" cy="615900"/>
            <a:chOff x="810100" y="3103038"/>
            <a:chExt cx="615900" cy="615900"/>
          </a:xfrm>
        </p:grpSpPr>
        <p:sp>
          <p:nvSpPr>
            <p:cNvPr id="2457" name="Google Shape;2457;p44"/>
            <p:cNvSpPr/>
            <p:nvPr/>
          </p:nvSpPr>
          <p:spPr>
            <a:xfrm>
              <a:off x="810100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8" name="Google Shape;2458;p44"/>
            <p:cNvGrpSpPr/>
            <p:nvPr/>
          </p:nvGrpSpPr>
          <p:grpSpPr>
            <a:xfrm>
              <a:off x="953452" y="3246403"/>
              <a:ext cx="329195" cy="329169"/>
              <a:chOff x="808472" y="3163036"/>
              <a:chExt cx="457215" cy="457180"/>
            </a:xfrm>
          </p:grpSpPr>
          <p:sp>
            <p:nvSpPr>
              <p:cNvPr id="2459" name="Google Shape;2459;p44"/>
              <p:cNvSpPr/>
              <p:nvPr/>
            </p:nvSpPr>
            <p:spPr>
              <a:xfrm>
                <a:off x="1136800" y="3163036"/>
                <a:ext cx="128887" cy="13090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6993" extrusionOk="0">
                    <a:moveTo>
                      <a:pt x="3453" y="2249"/>
                    </a:moveTo>
                    <a:cubicBezTo>
                      <a:pt x="3955" y="2249"/>
                      <a:pt x="4456" y="2544"/>
                      <a:pt x="4637" y="3109"/>
                    </a:cubicBezTo>
                    <a:cubicBezTo>
                      <a:pt x="4910" y="3961"/>
                      <a:pt x="4239" y="4739"/>
                      <a:pt x="3453" y="4739"/>
                    </a:cubicBezTo>
                    <a:cubicBezTo>
                      <a:pt x="3268" y="4739"/>
                      <a:pt x="3076" y="4695"/>
                      <a:pt x="2889" y="4600"/>
                    </a:cubicBezTo>
                    <a:cubicBezTo>
                      <a:pt x="2280" y="4284"/>
                      <a:pt x="2036" y="3532"/>
                      <a:pt x="2351" y="2923"/>
                    </a:cubicBezTo>
                    <a:cubicBezTo>
                      <a:pt x="2584" y="2468"/>
                      <a:pt x="3019" y="2249"/>
                      <a:pt x="3453" y="2249"/>
                    </a:cubicBezTo>
                    <a:close/>
                    <a:moveTo>
                      <a:pt x="2556" y="0"/>
                    </a:moveTo>
                    <a:cubicBezTo>
                      <a:pt x="2484" y="0"/>
                      <a:pt x="2410" y="11"/>
                      <a:pt x="2337" y="35"/>
                    </a:cubicBezTo>
                    <a:cubicBezTo>
                      <a:pt x="1936" y="164"/>
                      <a:pt x="1735" y="608"/>
                      <a:pt x="1900" y="995"/>
                    </a:cubicBezTo>
                    <a:lnTo>
                      <a:pt x="1986" y="1267"/>
                    </a:lnTo>
                    <a:cubicBezTo>
                      <a:pt x="1807" y="1382"/>
                      <a:pt x="1642" y="1525"/>
                      <a:pt x="1491" y="1683"/>
                    </a:cubicBezTo>
                    <a:lnTo>
                      <a:pt x="1248" y="1554"/>
                    </a:lnTo>
                    <a:cubicBezTo>
                      <a:pt x="1157" y="1517"/>
                      <a:pt x="1064" y="1500"/>
                      <a:pt x="973" y="1500"/>
                    </a:cubicBezTo>
                    <a:cubicBezTo>
                      <a:pt x="709" y="1500"/>
                      <a:pt x="460" y="1646"/>
                      <a:pt x="337" y="1891"/>
                    </a:cubicBezTo>
                    <a:cubicBezTo>
                      <a:pt x="165" y="2220"/>
                      <a:pt x="280" y="2629"/>
                      <a:pt x="595" y="2822"/>
                    </a:cubicBezTo>
                    <a:lnTo>
                      <a:pt x="846" y="2951"/>
                    </a:lnTo>
                    <a:cubicBezTo>
                      <a:pt x="803" y="3166"/>
                      <a:pt x="782" y="3381"/>
                      <a:pt x="789" y="3604"/>
                    </a:cubicBezTo>
                    <a:lnTo>
                      <a:pt x="524" y="3690"/>
                    </a:lnTo>
                    <a:cubicBezTo>
                      <a:pt x="180" y="3833"/>
                      <a:pt x="1" y="4220"/>
                      <a:pt x="115" y="4571"/>
                    </a:cubicBezTo>
                    <a:cubicBezTo>
                      <a:pt x="214" y="4872"/>
                      <a:pt x="502" y="5068"/>
                      <a:pt x="808" y="5068"/>
                    </a:cubicBezTo>
                    <a:cubicBezTo>
                      <a:pt x="858" y="5068"/>
                      <a:pt x="910" y="5062"/>
                      <a:pt x="961" y="5051"/>
                    </a:cubicBezTo>
                    <a:lnTo>
                      <a:pt x="1233" y="4958"/>
                    </a:lnTo>
                    <a:cubicBezTo>
                      <a:pt x="1348" y="5144"/>
                      <a:pt x="1491" y="5309"/>
                      <a:pt x="1656" y="5460"/>
                    </a:cubicBezTo>
                    <a:lnTo>
                      <a:pt x="1527" y="5703"/>
                    </a:lnTo>
                    <a:cubicBezTo>
                      <a:pt x="1291" y="6062"/>
                      <a:pt x="1412" y="6542"/>
                      <a:pt x="1792" y="6735"/>
                    </a:cubicBezTo>
                    <a:cubicBezTo>
                      <a:pt x="1899" y="6792"/>
                      <a:pt x="2013" y="6818"/>
                      <a:pt x="2124" y="6818"/>
                    </a:cubicBezTo>
                    <a:cubicBezTo>
                      <a:pt x="2409" y="6818"/>
                      <a:pt x="2680" y="6646"/>
                      <a:pt x="2788" y="6363"/>
                    </a:cubicBezTo>
                    <a:lnTo>
                      <a:pt x="2917" y="6112"/>
                    </a:lnTo>
                    <a:cubicBezTo>
                      <a:pt x="3097" y="6148"/>
                      <a:pt x="3276" y="6162"/>
                      <a:pt x="3455" y="6162"/>
                    </a:cubicBezTo>
                    <a:lnTo>
                      <a:pt x="3569" y="6162"/>
                    </a:lnTo>
                    <a:lnTo>
                      <a:pt x="3663" y="6434"/>
                    </a:lnTo>
                    <a:cubicBezTo>
                      <a:pt x="3739" y="6768"/>
                      <a:pt x="4035" y="6992"/>
                      <a:pt x="4360" y="6992"/>
                    </a:cubicBezTo>
                    <a:cubicBezTo>
                      <a:pt x="4433" y="6992"/>
                      <a:pt x="4507" y="6981"/>
                      <a:pt x="4580" y="6957"/>
                    </a:cubicBezTo>
                    <a:cubicBezTo>
                      <a:pt x="4981" y="6828"/>
                      <a:pt x="5182" y="6384"/>
                      <a:pt x="5017" y="5997"/>
                    </a:cubicBezTo>
                    <a:lnTo>
                      <a:pt x="4931" y="5725"/>
                    </a:lnTo>
                    <a:cubicBezTo>
                      <a:pt x="5110" y="5610"/>
                      <a:pt x="5282" y="5467"/>
                      <a:pt x="5426" y="5302"/>
                    </a:cubicBezTo>
                    <a:lnTo>
                      <a:pt x="5676" y="5431"/>
                    </a:lnTo>
                    <a:cubicBezTo>
                      <a:pt x="5766" y="5468"/>
                      <a:pt x="5859" y="5486"/>
                      <a:pt x="5951" y="5486"/>
                    </a:cubicBezTo>
                    <a:cubicBezTo>
                      <a:pt x="6211" y="5486"/>
                      <a:pt x="6459" y="5343"/>
                      <a:pt x="6587" y="5094"/>
                    </a:cubicBezTo>
                    <a:cubicBezTo>
                      <a:pt x="6759" y="4765"/>
                      <a:pt x="6644" y="4356"/>
                      <a:pt x="6329" y="4163"/>
                    </a:cubicBezTo>
                    <a:lnTo>
                      <a:pt x="6321" y="4155"/>
                    </a:lnTo>
                    <a:lnTo>
                      <a:pt x="6071" y="4034"/>
                    </a:lnTo>
                    <a:cubicBezTo>
                      <a:pt x="6114" y="3819"/>
                      <a:pt x="6135" y="3596"/>
                      <a:pt x="6128" y="3381"/>
                    </a:cubicBezTo>
                    <a:lnTo>
                      <a:pt x="6393" y="3295"/>
                    </a:lnTo>
                    <a:cubicBezTo>
                      <a:pt x="6737" y="3145"/>
                      <a:pt x="6909" y="2765"/>
                      <a:pt x="6794" y="2414"/>
                    </a:cubicBezTo>
                    <a:cubicBezTo>
                      <a:pt x="6696" y="2113"/>
                      <a:pt x="6413" y="1917"/>
                      <a:pt x="6109" y="1917"/>
                    </a:cubicBezTo>
                    <a:cubicBezTo>
                      <a:pt x="6058" y="1917"/>
                      <a:pt x="6007" y="1923"/>
                      <a:pt x="5956" y="1934"/>
                    </a:cubicBezTo>
                    <a:lnTo>
                      <a:pt x="5684" y="2027"/>
                    </a:lnTo>
                    <a:cubicBezTo>
                      <a:pt x="5569" y="1841"/>
                      <a:pt x="5426" y="1676"/>
                      <a:pt x="5261" y="1525"/>
                    </a:cubicBezTo>
                    <a:lnTo>
                      <a:pt x="5390" y="1275"/>
                    </a:lnTo>
                    <a:cubicBezTo>
                      <a:pt x="5533" y="931"/>
                      <a:pt x="5390" y="536"/>
                      <a:pt x="5060" y="364"/>
                    </a:cubicBezTo>
                    <a:cubicBezTo>
                      <a:pt x="4955" y="313"/>
                      <a:pt x="4843" y="288"/>
                      <a:pt x="4733" y="288"/>
                    </a:cubicBezTo>
                    <a:cubicBezTo>
                      <a:pt x="4492" y="288"/>
                      <a:pt x="4259" y="408"/>
                      <a:pt x="4121" y="630"/>
                    </a:cubicBezTo>
                    <a:lnTo>
                      <a:pt x="3992" y="880"/>
                    </a:lnTo>
                    <a:cubicBezTo>
                      <a:pt x="3811" y="838"/>
                      <a:pt x="3630" y="821"/>
                      <a:pt x="3449" y="821"/>
                    </a:cubicBezTo>
                    <a:cubicBezTo>
                      <a:pt x="3415" y="821"/>
                      <a:pt x="3381" y="822"/>
                      <a:pt x="3347" y="823"/>
                    </a:cubicBezTo>
                    <a:lnTo>
                      <a:pt x="3254" y="558"/>
                    </a:lnTo>
                    <a:cubicBezTo>
                      <a:pt x="3178" y="224"/>
                      <a:pt x="2881" y="0"/>
                      <a:pt x="2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979315" y="3401884"/>
                <a:ext cx="4895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7" extrusionOk="0">
                    <a:moveTo>
                      <a:pt x="1497" y="0"/>
                    </a:moveTo>
                    <a:cubicBezTo>
                      <a:pt x="1221" y="0"/>
                      <a:pt x="940" y="103"/>
                      <a:pt x="710" y="333"/>
                    </a:cubicBezTo>
                    <a:cubicBezTo>
                      <a:pt x="1" y="1042"/>
                      <a:pt x="502" y="2246"/>
                      <a:pt x="1506" y="2246"/>
                    </a:cubicBezTo>
                    <a:cubicBezTo>
                      <a:pt x="2122" y="2246"/>
                      <a:pt x="2624" y="1745"/>
                      <a:pt x="2624" y="1128"/>
                    </a:cubicBezTo>
                    <a:cubicBezTo>
                      <a:pt x="2624" y="450"/>
                      <a:pt x="2073" y="0"/>
                      <a:pt x="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924114" y="3345181"/>
                <a:ext cx="166589" cy="130291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960" extrusionOk="0">
                    <a:moveTo>
                      <a:pt x="4465" y="1"/>
                    </a:moveTo>
                    <a:cubicBezTo>
                      <a:pt x="2816" y="1"/>
                      <a:pt x="1326" y="975"/>
                      <a:pt x="667" y="2480"/>
                    </a:cubicBezTo>
                    <a:cubicBezTo>
                      <a:pt x="0" y="3985"/>
                      <a:pt x="294" y="5741"/>
                      <a:pt x="1405" y="6952"/>
                    </a:cubicBezTo>
                    <a:cubicBezTo>
                      <a:pt x="1706" y="6508"/>
                      <a:pt x="2107" y="6128"/>
                      <a:pt x="2573" y="5856"/>
                    </a:cubicBezTo>
                    <a:cubicBezTo>
                      <a:pt x="1096" y="4207"/>
                      <a:pt x="2265" y="1599"/>
                      <a:pt x="4465" y="1599"/>
                    </a:cubicBezTo>
                    <a:cubicBezTo>
                      <a:pt x="6672" y="1599"/>
                      <a:pt x="7840" y="4207"/>
                      <a:pt x="6364" y="5856"/>
                    </a:cubicBezTo>
                    <a:cubicBezTo>
                      <a:pt x="6471" y="5920"/>
                      <a:pt x="6579" y="5985"/>
                      <a:pt x="6679" y="6063"/>
                    </a:cubicBezTo>
                    <a:cubicBezTo>
                      <a:pt x="7009" y="6314"/>
                      <a:pt x="7295" y="6615"/>
                      <a:pt x="7525" y="6959"/>
                    </a:cubicBezTo>
                    <a:cubicBezTo>
                      <a:pt x="8635" y="5748"/>
                      <a:pt x="8929" y="3992"/>
                      <a:pt x="8270" y="2480"/>
                    </a:cubicBezTo>
                    <a:cubicBezTo>
                      <a:pt x="7606" y="981"/>
                      <a:pt x="6124" y="8"/>
                      <a:pt x="4490" y="8"/>
                    </a:cubicBezTo>
                    <a:cubicBezTo>
                      <a:pt x="4484" y="8"/>
                      <a:pt x="4478" y="8"/>
                      <a:pt x="4472" y="8"/>
                    </a:cubicBezTo>
                    <a:lnTo>
                      <a:pt x="4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971423" y="3471560"/>
                <a:ext cx="71952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549" extrusionOk="0">
                    <a:moveTo>
                      <a:pt x="1929" y="0"/>
                    </a:moveTo>
                    <a:cubicBezTo>
                      <a:pt x="1140" y="0"/>
                      <a:pt x="417" y="409"/>
                      <a:pt x="1" y="1075"/>
                    </a:cubicBezTo>
                    <a:cubicBezTo>
                      <a:pt x="606" y="1391"/>
                      <a:pt x="1268" y="1548"/>
                      <a:pt x="1929" y="1548"/>
                    </a:cubicBezTo>
                    <a:cubicBezTo>
                      <a:pt x="2590" y="1548"/>
                      <a:pt x="3251" y="1391"/>
                      <a:pt x="3856" y="1075"/>
                    </a:cubicBezTo>
                    <a:cubicBezTo>
                      <a:pt x="3441" y="409"/>
                      <a:pt x="2717" y="8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808472" y="3225654"/>
                <a:ext cx="395467" cy="394561"/>
              </a:xfrm>
              <a:custGeom>
                <a:avLst/>
                <a:gdLst/>
                <a:ahLst/>
                <a:cxnLst/>
                <a:rect l="l" t="t" r="r" b="b"/>
                <a:pathLst>
                  <a:path w="21199" h="21077" extrusionOk="0">
                    <a:moveTo>
                      <a:pt x="10617" y="4929"/>
                    </a:moveTo>
                    <a:cubicBezTo>
                      <a:pt x="12315" y="4929"/>
                      <a:pt x="13989" y="5697"/>
                      <a:pt x="15085" y="7153"/>
                    </a:cubicBezTo>
                    <a:cubicBezTo>
                      <a:pt x="16927" y="9589"/>
                      <a:pt x="16483" y="13050"/>
                      <a:pt x="14082" y="14942"/>
                    </a:cubicBezTo>
                    <a:cubicBezTo>
                      <a:pt x="13996" y="15064"/>
                      <a:pt x="13867" y="15157"/>
                      <a:pt x="13724" y="15200"/>
                    </a:cubicBezTo>
                    <a:cubicBezTo>
                      <a:pt x="12766" y="15837"/>
                      <a:pt x="11684" y="16142"/>
                      <a:pt x="10614" y="16142"/>
                    </a:cubicBezTo>
                    <a:cubicBezTo>
                      <a:pt x="8839" y="16142"/>
                      <a:pt x="7096" y="15303"/>
                      <a:pt x="6006" y="13738"/>
                    </a:cubicBezTo>
                    <a:cubicBezTo>
                      <a:pt x="4264" y="11230"/>
                      <a:pt x="4852" y="7790"/>
                      <a:pt x="7324" y="5999"/>
                    </a:cubicBezTo>
                    <a:cubicBezTo>
                      <a:pt x="8319" y="5278"/>
                      <a:pt x="9474" y="4929"/>
                      <a:pt x="10617" y="4929"/>
                    </a:cubicBezTo>
                    <a:close/>
                    <a:moveTo>
                      <a:pt x="10664" y="1"/>
                    </a:moveTo>
                    <a:cubicBezTo>
                      <a:pt x="9668" y="1"/>
                      <a:pt x="8793" y="674"/>
                      <a:pt x="8535" y="1642"/>
                    </a:cubicBezTo>
                    <a:cubicBezTo>
                      <a:pt x="8428" y="2072"/>
                      <a:pt x="8112" y="2423"/>
                      <a:pt x="7690" y="2566"/>
                    </a:cubicBezTo>
                    <a:cubicBezTo>
                      <a:pt x="7503" y="2638"/>
                      <a:pt x="7317" y="2717"/>
                      <a:pt x="7131" y="2795"/>
                    </a:cubicBezTo>
                    <a:cubicBezTo>
                      <a:pt x="6949" y="2883"/>
                      <a:pt x="6752" y="2927"/>
                      <a:pt x="6556" y="2927"/>
                    </a:cubicBezTo>
                    <a:cubicBezTo>
                      <a:pt x="6320" y="2927"/>
                      <a:pt x="6084" y="2863"/>
                      <a:pt x="5877" y="2738"/>
                    </a:cubicBezTo>
                    <a:cubicBezTo>
                      <a:pt x="5530" y="2535"/>
                      <a:pt x="5147" y="2437"/>
                      <a:pt x="4768" y="2437"/>
                    </a:cubicBezTo>
                    <a:cubicBezTo>
                      <a:pt x="4105" y="2437"/>
                      <a:pt x="3453" y="2736"/>
                      <a:pt x="3024" y="3297"/>
                    </a:cubicBezTo>
                    <a:cubicBezTo>
                      <a:pt x="2351" y="4171"/>
                      <a:pt x="2430" y="5418"/>
                      <a:pt x="3211" y="6199"/>
                    </a:cubicBezTo>
                    <a:lnTo>
                      <a:pt x="3304" y="6285"/>
                    </a:lnTo>
                    <a:cubicBezTo>
                      <a:pt x="2931" y="6930"/>
                      <a:pt x="2645" y="7618"/>
                      <a:pt x="2451" y="8335"/>
                    </a:cubicBezTo>
                    <a:lnTo>
                      <a:pt x="2322" y="8335"/>
                    </a:lnTo>
                    <a:cubicBezTo>
                      <a:pt x="1218" y="8335"/>
                      <a:pt x="280" y="9159"/>
                      <a:pt x="143" y="10256"/>
                    </a:cubicBezTo>
                    <a:cubicBezTo>
                      <a:pt x="0" y="11352"/>
                      <a:pt x="688" y="12384"/>
                      <a:pt x="1763" y="12671"/>
                    </a:cubicBezTo>
                    <a:cubicBezTo>
                      <a:pt x="2193" y="12778"/>
                      <a:pt x="2544" y="13093"/>
                      <a:pt x="2695" y="13516"/>
                    </a:cubicBezTo>
                    <a:cubicBezTo>
                      <a:pt x="2759" y="13703"/>
                      <a:pt x="2838" y="13889"/>
                      <a:pt x="2924" y="14075"/>
                    </a:cubicBezTo>
                    <a:cubicBezTo>
                      <a:pt x="3118" y="14477"/>
                      <a:pt x="3096" y="14942"/>
                      <a:pt x="2860" y="15329"/>
                    </a:cubicBezTo>
                    <a:cubicBezTo>
                      <a:pt x="2358" y="16189"/>
                      <a:pt x="2501" y="17286"/>
                      <a:pt x="3211" y="17988"/>
                    </a:cubicBezTo>
                    <a:cubicBezTo>
                      <a:pt x="3633" y="18415"/>
                      <a:pt x="4198" y="18637"/>
                      <a:pt x="4770" y="18637"/>
                    </a:cubicBezTo>
                    <a:cubicBezTo>
                      <a:pt x="5149" y="18637"/>
                      <a:pt x="5531" y="18539"/>
                      <a:pt x="5877" y="18339"/>
                    </a:cubicBezTo>
                    <a:cubicBezTo>
                      <a:pt x="6085" y="18209"/>
                      <a:pt x="6323" y="18144"/>
                      <a:pt x="6560" y="18144"/>
                    </a:cubicBezTo>
                    <a:cubicBezTo>
                      <a:pt x="6755" y="18144"/>
                      <a:pt x="6950" y="18188"/>
                      <a:pt x="7131" y="18275"/>
                    </a:cubicBezTo>
                    <a:cubicBezTo>
                      <a:pt x="7310" y="18361"/>
                      <a:pt x="7496" y="18440"/>
                      <a:pt x="7682" y="18504"/>
                    </a:cubicBezTo>
                    <a:cubicBezTo>
                      <a:pt x="8105" y="18655"/>
                      <a:pt x="8421" y="19006"/>
                      <a:pt x="8528" y="19436"/>
                    </a:cubicBezTo>
                    <a:cubicBezTo>
                      <a:pt x="8786" y="20403"/>
                      <a:pt x="9660" y="21077"/>
                      <a:pt x="10656" y="21077"/>
                    </a:cubicBezTo>
                    <a:cubicBezTo>
                      <a:pt x="11660" y="21077"/>
                      <a:pt x="12534" y="20403"/>
                      <a:pt x="12785" y="19436"/>
                    </a:cubicBezTo>
                    <a:cubicBezTo>
                      <a:pt x="12892" y="19006"/>
                      <a:pt x="13215" y="18655"/>
                      <a:pt x="13631" y="18504"/>
                    </a:cubicBezTo>
                    <a:cubicBezTo>
                      <a:pt x="13824" y="18440"/>
                      <a:pt x="14010" y="18361"/>
                      <a:pt x="14189" y="18275"/>
                    </a:cubicBezTo>
                    <a:cubicBezTo>
                      <a:pt x="14368" y="18189"/>
                      <a:pt x="14561" y="18146"/>
                      <a:pt x="14753" y="18146"/>
                    </a:cubicBezTo>
                    <a:cubicBezTo>
                      <a:pt x="14993" y="18146"/>
                      <a:pt x="15233" y="18212"/>
                      <a:pt x="15444" y="18339"/>
                    </a:cubicBezTo>
                    <a:cubicBezTo>
                      <a:pt x="15789" y="18539"/>
                      <a:pt x="16170" y="18637"/>
                      <a:pt x="16548" y="18637"/>
                    </a:cubicBezTo>
                    <a:cubicBezTo>
                      <a:pt x="17119" y="18637"/>
                      <a:pt x="17683" y="18415"/>
                      <a:pt x="18109" y="17988"/>
                    </a:cubicBezTo>
                    <a:cubicBezTo>
                      <a:pt x="18819" y="17286"/>
                      <a:pt x="18955" y="16189"/>
                      <a:pt x="18453" y="15329"/>
                    </a:cubicBezTo>
                    <a:cubicBezTo>
                      <a:pt x="18224" y="14942"/>
                      <a:pt x="18203" y="14477"/>
                      <a:pt x="18396" y="14075"/>
                    </a:cubicBezTo>
                    <a:cubicBezTo>
                      <a:pt x="18482" y="13896"/>
                      <a:pt x="18554" y="13703"/>
                      <a:pt x="18625" y="13516"/>
                    </a:cubicBezTo>
                    <a:cubicBezTo>
                      <a:pt x="18776" y="13093"/>
                      <a:pt x="19127" y="12778"/>
                      <a:pt x="19557" y="12671"/>
                    </a:cubicBezTo>
                    <a:cubicBezTo>
                      <a:pt x="20525" y="12413"/>
                      <a:pt x="21198" y="11538"/>
                      <a:pt x="21198" y="10542"/>
                    </a:cubicBezTo>
                    <a:cubicBezTo>
                      <a:pt x="21198" y="9539"/>
                      <a:pt x="20525" y="8665"/>
                      <a:pt x="19557" y="8414"/>
                    </a:cubicBezTo>
                    <a:lnTo>
                      <a:pt x="19564" y="8407"/>
                    </a:lnTo>
                    <a:cubicBezTo>
                      <a:pt x="19134" y="8306"/>
                      <a:pt x="18783" y="7984"/>
                      <a:pt x="18633" y="7561"/>
                    </a:cubicBezTo>
                    <a:cubicBezTo>
                      <a:pt x="18561" y="7375"/>
                      <a:pt x="18489" y="7188"/>
                      <a:pt x="18403" y="7009"/>
                    </a:cubicBezTo>
                    <a:cubicBezTo>
                      <a:pt x="18210" y="6608"/>
                      <a:pt x="18231" y="6135"/>
                      <a:pt x="18461" y="5755"/>
                    </a:cubicBezTo>
                    <a:cubicBezTo>
                      <a:pt x="18962" y="4888"/>
                      <a:pt x="18826" y="3792"/>
                      <a:pt x="18117" y="3089"/>
                    </a:cubicBezTo>
                    <a:cubicBezTo>
                      <a:pt x="17690" y="2663"/>
                      <a:pt x="17126" y="2441"/>
                      <a:pt x="16555" y="2441"/>
                    </a:cubicBezTo>
                    <a:cubicBezTo>
                      <a:pt x="16177" y="2441"/>
                      <a:pt x="15796" y="2538"/>
                      <a:pt x="15451" y="2738"/>
                    </a:cubicBezTo>
                    <a:cubicBezTo>
                      <a:pt x="15242" y="2868"/>
                      <a:pt x="15005" y="2933"/>
                      <a:pt x="14767" y="2933"/>
                    </a:cubicBezTo>
                    <a:cubicBezTo>
                      <a:pt x="14572" y="2933"/>
                      <a:pt x="14377" y="2890"/>
                      <a:pt x="14197" y="2803"/>
                    </a:cubicBezTo>
                    <a:cubicBezTo>
                      <a:pt x="14018" y="2717"/>
                      <a:pt x="13831" y="2638"/>
                      <a:pt x="13638" y="2573"/>
                    </a:cubicBezTo>
                    <a:cubicBezTo>
                      <a:pt x="13222" y="2423"/>
                      <a:pt x="12900" y="2072"/>
                      <a:pt x="12792" y="1642"/>
                    </a:cubicBezTo>
                    <a:cubicBezTo>
                      <a:pt x="12541" y="674"/>
                      <a:pt x="11667" y="1"/>
                      <a:pt x="10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4" name="Google Shape;2464;p44"/>
          <p:cNvSpPr txBox="1">
            <a:spLocks noGrp="1"/>
          </p:cNvSpPr>
          <p:nvPr>
            <p:ph type="subTitle" idx="6"/>
          </p:nvPr>
        </p:nvSpPr>
        <p:spPr>
          <a:xfrm>
            <a:off x="2998300" y="4267500"/>
            <a:ext cx="22635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-TransactionAmt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-ProductCD</a:t>
            </a:r>
            <a:endParaRPr sz="2300"/>
          </a:p>
        </p:txBody>
      </p:sp>
      <p:sp>
        <p:nvSpPr>
          <p:cNvPr id="2465" name="Google Shape;2465;p44"/>
          <p:cNvSpPr txBox="1"/>
          <p:nvPr/>
        </p:nvSpPr>
        <p:spPr>
          <a:xfrm>
            <a:off x="981350" y="3728700"/>
            <a:ext cx="3447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394 variáveis, principais: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5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pic>
        <p:nvPicPr>
          <p:cNvPr id="2471" name="Google Shape;24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650"/>
            <a:ext cx="8839204" cy="256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6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Paul et al.</a:t>
            </a:r>
            <a:r>
              <a:rPr lang="en"/>
              <a:t> (2020). Avaliação de Métodos de Machine Learning na detecção de fraude em dados transacionais de cartão de crédito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Can et al.</a:t>
            </a:r>
            <a:r>
              <a:rPr lang="en"/>
              <a:t> (2020). A Closer Look Into the Characteristics of Fraudulent Card Transactions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Tingfei</a:t>
            </a:r>
            <a:r>
              <a:rPr lang="en"/>
              <a:t> (2020). Using Variational Auto Encoding in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Kalid</a:t>
            </a:r>
            <a:r>
              <a:rPr lang="en"/>
              <a:t> (2020). A Multiple Classifiers System for Anomaly Detection in Credit Card Data With Unbalanced and Overlapped Classes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Taha</a:t>
            </a:r>
            <a:r>
              <a:rPr lang="en"/>
              <a:t> (2020). An Intelligent Approach to Credit Card Fraud Detection Using an Optimized Light Gradient Boosting Machine</a:t>
            </a:r>
            <a:endParaRPr/>
          </a:p>
        </p:txBody>
      </p:sp>
      <p:sp>
        <p:nvSpPr>
          <p:cNvPr id="2477" name="Google Shape;2477;p46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9"/>
          <p:cNvSpPr txBox="1">
            <a:spLocks noGrp="1"/>
          </p:cNvSpPr>
          <p:nvPr>
            <p:ph type="subTitle" idx="8"/>
          </p:nvPr>
        </p:nvSpPr>
        <p:spPr>
          <a:xfrm>
            <a:off x="1545250" y="2234175"/>
            <a:ext cx="21111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a) Problema</a:t>
            </a:r>
            <a:endParaRPr sz="2200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8761D"/>
                </a:solidFill>
              </a:rPr>
              <a:t>b) </a:t>
            </a:r>
            <a:r>
              <a:rPr lang="en" sz="2200" dirty="0" smtClean="0">
                <a:solidFill>
                  <a:srgbClr val="38761D"/>
                </a:solidFill>
              </a:rPr>
              <a:t>Proposta de solução</a:t>
            </a:r>
            <a:endParaRPr sz="2200" dirty="0">
              <a:solidFill>
                <a:srgbClr val="38761D"/>
              </a:solidFill>
            </a:endParaRPr>
          </a:p>
        </p:txBody>
      </p:sp>
      <p:sp>
        <p:nvSpPr>
          <p:cNvPr id="1925" name="Google Shape;1925;p29"/>
          <p:cNvSpPr txBox="1">
            <a:spLocks noGrp="1"/>
          </p:cNvSpPr>
          <p:nvPr>
            <p:ph type="title"/>
          </p:nvPr>
        </p:nvSpPr>
        <p:spPr>
          <a:xfrm flipH="1">
            <a:off x="4795550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03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26" name="Google Shape;1926;p29"/>
          <p:cNvSpPr txBox="1">
            <a:spLocks noGrp="1"/>
          </p:cNvSpPr>
          <p:nvPr>
            <p:ph type="subTitle" idx="1"/>
          </p:nvPr>
        </p:nvSpPr>
        <p:spPr>
          <a:xfrm>
            <a:off x="5927474" y="2227400"/>
            <a:ext cx="33114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Fluxo do aprendizado de máquina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Base de dados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27" name="Google Shape;1927;p29"/>
          <p:cNvSpPr txBox="1">
            <a:spLocks noGrp="1"/>
          </p:cNvSpPr>
          <p:nvPr>
            <p:ph type="subTitle" idx="2"/>
          </p:nvPr>
        </p:nvSpPr>
        <p:spPr>
          <a:xfrm>
            <a:off x="5927475" y="1891750"/>
            <a:ext cx="3234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Material e métodos</a:t>
            </a:r>
            <a:endParaRPr sz="2500"/>
          </a:p>
        </p:txBody>
      </p:sp>
      <p:sp>
        <p:nvSpPr>
          <p:cNvPr id="1928" name="Google Shape;1928;p29"/>
          <p:cNvSpPr txBox="1">
            <a:spLocks noGrp="1"/>
          </p:cNvSpPr>
          <p:nvPr>
            <p:ph type="title" idx="3"/>
          </p:nvPr>
        </p:nvSpPr>
        <p:spPr>
          <a:xfrm>
            <a:off x="718125" y="531600"/>
            <a:ext cx="41691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9" name="Google Shape;1929;p29"/>
          <p:cNvSpPr txBox="1">
            <a:spLocks noGrp="1"/>
          </p:cNvSpPr>
          <p:nvPr>
            <p:ph type="title" idx="4"/>
          </p:nvPr>
        </p:nvSpPr>
        <p:spPr>
          <a:xfrm flipH="1">
            <a:off x="408425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02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0" name="Google Shape;1930;p29"/>
          <p:cNvSpPr txBox="1">
            <a:spLocks noGrp="1"/>
          </p:cNvSpPr>
          <p:nvPr>
            <p:ph type="subTitle" idx="5"/>
          </p:nvPr>
        </p:nvSpPr>
        <p:spPr>
          <a:xfrm>
            <a:off x="1545250" y="4063449"/>
            <a:ext cx="21111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a) Conceitos</a:t>
            </a:r>
            <a:endParaRPr sz="2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b) Trabalhos Correlatos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1931" name="Google Shape;1931;p29"/>
          <p:cNvSpPr txBox="1">
            <a:spLocks noGrp="1"/>
          </p:cNvSpPr>
          <p:nvPr>
            <p:ph type="subTitle" idx="6"/>
          </p:nvPr>
        </p:nvSpPr>
        <p:spPr>
          <a:xfrm>
            <a:off x="1545250" y="3727800"/>
            <a:ext cx="3113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Revisão Sistemática</a:t>
            </a:r>
            <a:endParaRPr sz="2500"/>
          </a:p>
        </p:txBody>
      </p:sp>
      <p:sp>
        <p:nvSpPr>
          <p:cNvPr id="1932" name="Google Shape;1932;p29"/>
          <p:cNvSpPr txBox="1">
            <a:spLocks noGrp="1"/>
          </p:cNvSpPr>
          <p:nvPr>
            <p:ph type="title" idx="7"/>
          </p:nvPr>
        </p:nvSpPr>
        <p:spPr>
          <a:xfrm flipH="1">
            <a:off x="413325" y="1891750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01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33" name="Google Shape;1933;p29"/>
          <p:cNvSpPr txBox="1">
            <a:spLocks noGrp="1"/>
          </p:cNvSpPr>
          <p:nvPr>
            <p:ph type="subTitle" idx="9"/>
          </p:nvPr>
        </p:nvSpPr>
        <p:spPr>
          <a:xfrm>
            <a:off x="1545253" y="1898525"/>
            <a:ext cx="254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Contextualização</a:t>
            </a:r>
            <a:endParaRPr sz="2500"/>
          </a:p>
        </p:txBody>
      </p:sp>
      <p:grpSp>
        <p:nvGrpSpPr>
          <p:cNvPr id="1934" name="Google Shape;1934;p29"/>
          <p:cNvGrpSpPr/>
          <p:nvPr/>
        </p:nvGrpSpPr>
        <p:grpSpPr>
          <a:xfrm rot="-5400000">
            <a:off x="817263" y="1449525"/>
            <a:ext cx="211721" cy="410001"/>
            <a:chOff x="3089613" y="3499975"/>
            <a:chExt cx="211721" cy="410001"/>
          </a:xfrm>
        </p:grpSpPr>
        <p:sp>
          <p:nvSpPr>
            <p:cNvPr id="1935" name="Google Shape;1935;p29"/>
            <p:cNvSpPr/>
            <p:nvPr/>
          </p:nvSpPr>
          <p:spPr>
            <a:xfrm rot="-2700000">
              <a:off x="3120918" y="372955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rot="-2700000">
              <a:off x="3120963" y="3630244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rot="-2700000">
              <a:off x="3120567" y="3530929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29"/>
          <p:cNvGrpSpPr/>
          <p:nvPr/>
        </p:nvGrpSpPr>
        <p:grpSpPr>
          <a:xfrm>
            <a:off x="8354213" y="3754300"/>
            <a:ext cx="211721" cy="410001"/>
            <a:chOff x="5842663" y="2500350"/>
            <a:chExt cx="211721" cy="410001"/>
          </a:xfrm>
        </p:grpSpPr>
        <p:sp>
          <p:nvSpPr>
            <p:cNvPr id="1939" name="Google Shape;1939;p29"/>
            <p:cNvSpPr/>
            <p:nvPr/>
          </p:nvSpPr>
          <p:spPr>
            <a:xfrm rot="8100000">
              <a:off x="5873617" y="253130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53" y="0"/>
                  </a:moveTo>
                  <a:lnTo>
                    <a:pt x="0" y="3922"/>
                  </a:lnTo>
                  <a:lnTo>
                    <a:pt x="3922" y="3757"/>
                  </a:lnTo>
                  <a:lnTo>
                    <a:pt x="3897" y="3069"/>
                  </a:lnTo>
                  <a:lnTo>
                    <a:pt x="726" y="3196"/>
                  </a:lnTo>
                  <a:lnTo>
                    <a:pt x="853" y="2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8100000">
              <a:off x="5874067" y="2630619"/>
              <a:ext cx="148967" cy="149462"/>
            </a:xfrm>
            <a:custGeom>
              <a:avLst/>
              <a:gdLst/>
              <a:ahLst/>
              <a:cxnLst/>
              <a:rect l="l" t="t" r="r" b="b"/>
              <a:pathLst>
                <a:path w="3910" h="3923" extrusionOk="0">
                  <a:moveTo>
                    <a:pt x="153" y="1"/>
                  </a:moveTo>
                  <a:lnTo>
                    <a:pt x="1" y="3923"/>
                  </a:lnTo>
                  <a:lnTo>
                    <a:pt x="3910" y="3757"/>
                  </a:lnTo>
                  <a:lnTo>
                    <a:pt x="3884" y="3070"/>
                  </a:lnTo>
                  <a:lnTo>
                    <a:pt x="726" y="3197"/>
                  </a:lnTo>
                  <a:lnTo>
                    <a:pt x="854" y="2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8100000">
              <a:off x="5873968" y="2729934"/>
              <a:ext cx="149462" cy="149462"/>
            </a:xfrm>
            <a:custGeom>
              <a:avLst/>
              <a:gdLst/>
              <a:ahLst/>
              <a:cxnLst/>
              <a:rect l="l" t="t" r="r" b="b"/>
              <a:pathLst>
                <a:path w="3923" h="3923" extrusionOk="0">
                  <a:moveTo>
                    <a:pt x="166" y="1"/>
                  </a:moveTo>
                  <a:lnTo>
                    <a:pt x="0" y="3922"/>
                  </a:lnTo>
                  <a:lnTo>
                    <a:pt x="3922" y="3770"/>
                  </a:lnTo>
                  <a:lnTo>
                    <a:pt x="3897" y="3069"/>
                  </a:lnTo>
                  <a:lnTo>
                    <a:pt x="726" y="3197"/>
                  </a:lnTo>
                  <a:lnTo>
                    <a:pt x="853" y="39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29"/>
          <p:cNvSpPr txBox="1">
            <a:spLocks noGrp="1"/>
          </p:cNvSpPr>
          <p:nvPr>
            <p:ph type="title" idx="13"/>
          </p:nvPr>
        </p:nvSpPr>
        <p:spPr>
          <a:xfrm flipH="1">
            <a:off x="4795550" y="3727781"/>
            <a:ext cx="1014600" cy="8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04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43" name="Google Shape;1943;p29"/>
          <p:cNvSpPr txBox="1">
            <a:spLocks noGrp="1"/>
          </p:cNvSpPr>
          <p:nvPr>
            <p:ph type="subTitle" idx="15"/>
          </p:nvPr>
        </p:nvSpPr>
        <p:spPr>
          <a:xfrm>
            <a:off x="5927463" y="4032600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Cronograma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7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Makki et al.</a:t>
            </a:r>
            <a:r>
              <a:rPr lang="en"/>
              <a:t> (2019). An Experimental Study With Imbalanced Classification Approaches for Credit Card Fraud Detection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Randhawa et al.</a:t>
            </a:r>
            <a:r>
              <a:rPr lang="en"/>
              <a:t> (2018). Credit Card Fraud Detection Using AdaBoost and Majority Voting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Bagga et al.</a:t>
            </a:r>
            <a:r>
              <a:rPr lang="en"/>
              <a:t> (2020). Credit Card Fraud Detection using Pipeling and Ensemble Learning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Rtayli et al. </a:t>
            </a:r>
            <a:r>
              <a:rPr lang="en"/>
              <a:t>(2020). Selection Features and Support Vector Machine for Credit Card Risk Identification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Dornadula et al.</a:t>
            </a:r>
            <a:r>
              <a:rPr lang="en"/>
              <a:t> (2019). Credit Card Fraud Detection using Machine Learning Algorithms</a:t>
            </a:r>
            <a:endParaRPr/>
          </a:p>
        </p:txBody>
      </p:sp>
      <p:sp>
        <p:nvSpPr>
          <p:cNvPr id="2483" name="Google Shape;2483;p47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8"/>
          <p:cNvSpPr txBox="1">
            <a:spLocks noGrp="1"/>
          </p:cNvSpPr>
          <p:nvPr>
            <p:ph type="body" idx="1"/>
          </p:nvPr>
        </p:nvSpPr>
        <p:spPr>
          <a:xfrm>
            <a:off x="2154550" y="1515900"/>
            <a:ext cx="62712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0485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Misra et al.</a:t>
            </a:r>
            <a:r>
              <a:rPr lang="en"/>
              <a:t> (2020). An Autoencoder Based Model for Detecting Fraudulent Credit Card Transaction</a:t>
            </a:r>
            <a:endParaRPr/>
          </a:p>
          <a:p>
            <a:pPr marL="350485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✕"/>
            </a:pPr>
            <a:r>
              <a:rPr lang="en" u="sng"/>
              <a:t>RB e KR.</a:t>
            </a:r>
            <a:r>
              <a:rPr lang="en"/>
              <a:t> (2021). Credit card fraud detection using artificial neural network</a:t>
            </a:r>
            <a:endParaRPr/>
          </a:p>
          <a:p>
            <a:pPr marL="350485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✕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https://www.kaggle.com/c/ieee-fraud-detection/overview</a:t>
            </a:r>
            <a:r>
              <a:rPr lang="en"/>
              <a:t> . Acessado em 15/08/2021 às 10:28.</a:t>
            </a:r>
            <a:endParaRPr/>
          </a:p>
        </p:txBody>
      </p:sp>
      <p:sp>
        <p:nvSpPr>
          <p:cNvPr id="2489" name="Google Shape;2489;p48"/>
          <p:cNvSpPr txBox="1">
            <a:spLocks noGrp="1"/>
          </p:cNvSpPr>
          <p:nvPr>
            <p:ph type="title"/>
          </p:nvPr>
        </p:nvSpPr>
        <p:spPr>
          <a:xfrm>
            <a:off x="2154550" y="531600"/>
            <a:ext cx="6271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49"/>
          <p:cNvSpPr txBox="1">
            <a:spLocks noGrp="1"/>
          </p:cNvSpPr>
          <p:nvPr>
            <p:ph type="title"/>
          </p:nvPr>
        </p:nvSpPr>
        <p:spPr>
          <a:xfrm>
            <a:off x="1704950" y="1338500"/>
            <a:ext cx="5734200" cy="29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495" name="Google Shape;2495;p49"/>
          <p:cNvSpPr/>
          <p:nvPr/>
        </p:nvSpPr>
        <p:spPr>
          <a:xfrm rot="2700000">
            <a:off x="859209" y="4174789"/>
            <a:ext cx="681238" cy="681238"/>
          </a:xfrm>
          <a:custGeom>
            <a:avLst/>
            <a:gdLst/>
            <a:ahLst/>
            <a:cxnLst/>
            <a:rect l="l" t="t" r="r" b="b"/>
            <a:pathLst>
              <a:path w="10417" h="10417" extrusionOk="0">
                <a:moveTo>
                  <a:pt x="9347" y="166"/>
                </a:moveTo>
                <a:lnTo>
                  <a:pt x="10251" y="204"/>
                </a:lnTo>
                <a:lnTo>
                  <a:pt x="10137" y="3668"/>
                </a:lnTo>
                <a:lnTo>
                  <a:pt x="7004" y="3783"/>
                </a:lnTo>
                <a:lnTo>
                  <a:pt x="6902" y="6902"/>
                </a:lnTo>
                <a:lnTo>
                  <a:pt x="3770" y="7017"/>
                </a:lnTo>
                <a:lnTo>
                  <a:pt x="3668" y="10137"/>
                </a:lnTo>
                <a:lnTo>
                  <a:pt x="205" y="10251"/>
                </a:lnTo>
                <a:lnTo>
                  <a:pt x="166" y="9347"/>
                </a:lnTo>
                <a:lnTo>
                  <a:pt x="2790" y="9271"/>
                </a:lnTo>
                <a:lnTo>
                  <a:pt x="2904" y="6138"/>
                </a:lnTo>
                <a:lnTo>
                  <a:pt x="6024" y="6024"/>
                </a:lnTo>
                <a:lnTo>
                  <a:pt x="6126" y="2904"/>
                </a:lnTo>
                <a:lnTo>
                  <a:pt x="9258" y="2789"/>
                </a:lnTo>
                <a:lnTo>
                  <a:pt x="9347" y="166"/>
                </a:lnTo>
                <a:close/>
                <a:moveTo>
                  <a:pt x="9194" y="1"/>
                </a:moveTo>
                <a:lnTo>
                  <a:pt x="9105" y="2637"/>
                </a:lnTo>
                <a:lnTo>
                  <a:pt x="5973" y="2751"/>
                </a:lnTo>
                <a:lnTo>
                  <a:pt x="5871" y="5871"/>
                </a:lnTo>
                <a:lnTo>
                  <a:pt x="2739" y="5985"/>
                </a:lnTo>
                <a:lnTo>
                  <a:pt x="2637" y="9105"/>
                </a:lnTo>
                <a:lnTo>
                  <a:pt x="1" y="9194"/>
                </a:lnTo>
                <a:lnTo>
                  <a:pt x="52" y="10417"/>
                </a:lnTo>
                <a:lnTo>
                  <a:pt x="3821" y="10289"/>
                </a:lnTo>
                <a:lnTo>
                  <a:pt x="3936" y="7170"/>
                </a:lnTo>
                <a:lnTo>
                  <a:pt x="7055" y="7055"/>
                </a:lnTo>
                <a:lnTo>
                  <a:pt x="7170" y="3935"/>
                </a:lnTo>
                <a:lnTo>
                  <a:pt x="10289" y="3821"/>
                </a:lnTo>
                <a:lnTo>
                  <a:pt x="10417" y="52"/>
                </a:lnTo>
                <a:lnTo>
                  <a:pt x="9194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6" name="Google Shape;2496;p49"/>
          <p:cNvGrpSpPr/>
          <p:nvPr/>
        </p:nvGrpSpPr>
        <p:grpSpPr>
          <a:xfrm>
            <a:off x="7798536" y="278489"/>
            <a:ext cx="504340" cy="366299"/>
            <a:chOff x="8079872" y="1013425"/>
            <a:chExt cx="692014" cy="502605"/>
          </a:xfrm>
        </p:grpSpPr>
        <p:sp>
          <p:nvSpPr>
            <p:cNvPr id="2497" name="Google Shape;2497;p49"/>
            <p:cNvSpPr/>
            <p:nvPr/>
          </p:nvSpPr>
          <p:spPr>
            <a:xfrm rot="-2700000">
              <a:off x="8139810" y="1119866"/>
              <a:ext cx="289406" cy="289406"/>
            </a:xfrm>
            <a:custGeom>
              <a:avLst/>
              <a:gdLst/>
              <a:ahLst/>
              <a:cxnLst/>
              <a:rect l="l" t="t" r="r" b="b"/>
              <a:pathLst>
                <a:path w="8405" h="8405" extrusionOk="0">
                  <a:moveTo>
                    <a:pt x="8150" y="0"/>
                  </a:moveTo>
                  <a:lnTo>
                    <a:pt x="0" y="8150"/>
                  </a:lnTo>
                  <a:cubicBezTo>
                    <a:pt x="13" y="8239"/>
                    <a:pt x="26" y="8315"/>
                    <a:pt x="39" y="8404"/>
                  </a:cubicBezTo>
                  <a:lnTo>
                    <a:pt x="8405" y="5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9"/>
            <p:cNvSpPr/>
            <p:nvPr/>
          </p:nvSpPr>
          <p:spPr>
            <a:xfrm rot="-2700000">
              <a:off x="8124200" y="1174011"/>
              <a:ext cx="181115" cy="181115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5259" y="0"/>
                  </a:moveTo>
                  <a:cubicBezTo>
                    <a:pt x="5119" y="39"/>
                    <a:pt x="4979" y="64"/>
                    <a:pt x="4852" y="115"/>
                  </a:cubicBezTo>
                  <a:lnTo>
                    <a:pt x="115" y="4852"/>
                  </a:lnTo>
                  <a:cubicBezTo>
                    <a:pt x="64" y="4992"/>
                    <a:pt x="39" y="5119"/>
                    <a:pt x="1" y="5259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9"/>
            <p:cNvSpPr/>
            <p:nvPr/>
          </p:nvSpPr>
          <p:spPr>
            <a:xfrm rot="-2700000">
              <a:off x="8245967" y="1086917"/>
              <a:ext cx="355172" cy="355620"/>
            </a:xfrm>
            <a:custGeom>
              <a:avLst/>
              <a:gdLst/>
              <a:ahLst/>
              <a:cxnLst/>
              <a:rect l="l" t="t" r="r" b="b"/>
              <a:pathLst>
                <a:path w="10315" h="10328" extrusionOk="0">
                  <a:moveTo>
                    <a:pt x="10175" y="1"/>
                  </a:moveTo>
                  <a:lnTo>
                    <a:pt x="1" y="10174"/>
                  </a:lnTo>
                  <a:cubicBezTo>
                    <a:pt x="52" y="10225"/>
                    <a:pt x="103" y="10276"/>
                    <a:pt x="141" y="10327"/>
                  </a:cubicBezTo>
                  <a:lnTo>
                    <a:pt x="10315" y="153"/>
                  </a:lnTo>
                  <a:cubicBezTo>
                    <a:pt x="10277" y="102"/>
                    <a:pt x="10226" y="51"/>
                    <a:pt x="101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9"/>
            <p:cNvSpPr/>
            <p:nvPr/>
          </p:nvSpPr>
          <p:spPr>
            <a:xfrm rot="-2700000">
              <a:off x="8534738" y="1167133"/>
              <a:ext cx="195577" cy="195164"/>
            </a:xfrm>
            <a:custGeom>
              <a:avLst/>
              <a:gdLst/>
              <a:ahLst/>
              <a:cxnLst/>
              <a:rect l="l" t="t" r="r" b="b"/>
              <a:pathLst>
                <a:path w="5680" h="5668" extrusionOk="0">
                  <a:moveTo>
                    <a:pt x="5679" y="1"/>
                  </a:moveTo>
                  <a:lnTo>
                    <a:pt x="0" y="5667"/>
                  </a:lnTo>
                  <a:cubicBezTo>
                    <a:pt x="128" y="5642"/>
                    <a:pt x="255" y="5616"/>
                    <a:pt x="382" y="5578"/>
                  </a:cubicBezTo>
                  <a:lnTo>
                    <a:pt x="5590" y="370"/>
                  </a:lnTo>
                  <a:cubicBezTo>
                    <a:pt x="5629" y="243"/>
                    <a:pt x="5654" y="115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9"/>
            <p:cNvSpPr/>
            <p:nvPr/>
          </p:nvSpPr>
          <p:spPr>
            <a:xfrm rot="-2700000">
              <a:off x="8415144" y="1116802"/>
              <a:ext cx="295535" cy="295535"/>
            </a:xfrm>
            <a:custGeom>
              <a:avLst/>
              <a:gdLst/>
              <a:ahLst/>
              <a:cxnLst/>
              <a:rect l="l" t="t" r="r" b="b"/>
              <a:pathLst>
                <a:path w="8583" h="8583" extrusionOk="0">
                  <a:moveTo>
                    <a:pt x="8532" y="0"/>
                  </a:moveTo>
                  <a:lnTo>
                    <a:pt x="1" y="8532"/>
                  </a:lnTo>
                  <a:cubicBezTo>
                    <a:pt x="77" y="8557"/>
                    <a:pt x="153" y="8570"/>
                    <a:pt x="243" y="8583"/>
                  </a:cubicBezTo>
                  <a:lnTo>
                    <a:pt x="8583" y="242"/>
                  </a:lnTo>
                  <a:cubicBezTo>
                    <a:pt x="8570" y="166"/>
                    <a:pt x="8545" y="90"/>
                    <a:pt x="8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9"/>
            <p:cNvSpPr/>
            <p:nvPr/>
          </p:nvSpPr>
          <p:spPr>
            <a:xfrm rot="-2700000">
              <a:off x="8322460" y="1093560"/>
              <a:ext cx="342019" cy="342019"/>
            </a:xfrm>
            <a:custGeom>
              <a:avLst/>
              <a:gdLst/>
              <a:ahLst/>
              <a:cxnLst/>
              <a:rect l="l" t="t" r="r" b="b"/>
              <a:pathLst>
                <a:path w="9933" h="9933" extrusionOk="0">
                  <a:moveTo>
                    <a:pt x="9831" y="0"/>
                  </a:moveTo>
                  <a:lnTo>
                    <a:pt x="1" y="9831"/>
                  </a:lnTo>
                  <a:cubicBezTo>
                    <a:pt x="64" y="9869"/>
                    <a:pt x="115" y="9894"/>
                    <a:pt x="179" y="9932"/>
                  </a:cubicBezTo>
                  <a:lnTo>
                    <a:pt x="9933" y="191"/>
                  </a:lnTo>
                  <a:cubicBezTo>
                    <a:pt x="9894" y="128"/>
                    <a:pt x="9856" y="64"/>
                    <a:pt x="983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9"/>
            <p:cNvSpPr/>
            <p:nvPr/>
          </p:nvSpPr>
          <p:spPr>
            <a:xfrm rot="-2700000">
              <a:off x="8184252" y="1094868"/>
              <a:ext cx="339402" cy="339402"/>
            </a:xfrm>
            <a:custGeom>
              <a:avLst/>
              <a:gdLst/>
              <a:ahLst/>
              <a:cxnLst/>
              <a:rect l="l" t="t" r="r" b="b"/>
              <a:pathLst>
                <a:path w="9857" h="9857" extrusionOk="0">
                  <a:moveTo>
                    <a:pt x="9665" y="1"/>
                  </a:moveTo>
                  <a:lnTo>
                    <a:pt x="1" y="9665"/>
                  </a:lnTo>
                  <a:lnTo>
                    <a:pt x="103" y="9856"/>
                  </a:lnTo>
                  <a:lnTo>
                    <a:pt x="9856" y="102"/>
                  </a:lnTo>
                  <a:cubicBezTo>
                    <a:pt x="9793" y="64"/>
                    <a:pt x="9729" y="39"/>
                    <a:pt x="96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4" name="Google Shape;2504;p49"/>
          <p:cNvGrpSpPr/>
          <p:nvPr/>
        </p:nvGrpSpPr>
        <p:grpSpPr>
          <a:xfrm>
            <a:off x="2343875" y="869313"/>
            <a:ext cx="1324550" cy="97225"/>
            <a:chOff x="7102950" y="434363"/>
            <a:chExt cx="1324550" cy="97225"/>
          </a:xfrm>
        </p:grpSpPr>
        <p:cxnSp>
          <p:nvCxnSpPr>
            <p:cNvPr id="2505" name="Google Shape;2505;p49"/>
            <p:cNvCxnSpPr/>
            <p:nvPr/>
          </p:nvCxnSpPr>
          <p:spPr>
            <a:xfrm>
              <a:off x="7318400" y="434363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9"/>
            <p:cNvCxnSpPr/>
            <p:nvPr/>
          </p:nvCxnSpPr>
          <p:spPr>
            <a:xfrm>
              <a:off x="7102950" y="531588"/>
              <a:ext cx="110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07" name="Google Shape;2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25" y="0"/>
            <a:ext cx="1913175" cy="23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30"/>
          <p:cNvGrpSpPr/>
          <p:nvPr/>
        </p:nvGrpSpPr>
        <p:grpSpPr>
          <a:xfrm>
            <a:off x="563206" y="1494032"/>
            <a:ext cx="1319372" cy="1319369"/>
            <a:chOff x="3626573" y="4346800"/>
            <a:chExt cx="981602" cy="981600"/>
          </a:xfrm>
        </p:grpSpPr>
        <p:sp>
          <p:nvSpPr>
            <p:cNvPr id="1949" name="Google Shape;1949;p30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50" name="Google Shape;1950;p30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1951" name="Google Shape;1951;p30"/>
          <p:cNvSpPr txBox="1">
            <a:spLocks noGrp="1"/>
          </p:cNvSpPr>
          <p:nvPr>
            <p:ph type="title"/>
          </p:nvPr>
        </p:nvSpPr>
        <p:spPr>
          <a:xfrm>
            <a:off x="4734275" y="2703275"/>
            <a:ext cx="3816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Contextualização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952" name="Google Shape;1952;p30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53" name="Google Shape;1953;p30"/>
          <p:cNvGrpSpPr/>
          <p:nvPr/>
        </p:nvGrpSpPr>
        <p:grpSpPr>
          <a:xfrm>
            <a:off x="1163854" y="1149157"/>
            <a:ext cx="2215500" cy="2257910"/>
            <a:chOff x="2389508" y="4125753"/>
            <a:chExt cx="457209" cy="457187"/>
          </a:xfrm>
        </p:grpSpPr>
        <p:sp>
          <p:nvSpPr>
            <p:cNvPr id="1954" name="Google Shape;1954;p30"/>
            <p:cNvSpPr/>
            <p:nvPr/>
          </p:nvSpPr>
          <p:spPr>
            <a:xfrm>
              <a:off x="2604692" y="4125753"/>
              <a:ext cx="99129" cy="136016"/>
            </a:xfrm>
            <a:custGeom>
              <a:avLst/>
              <a:gdLst/>
              <a:ahLst/>
              <a:cxnLst/>
              <a:rect l="l" t="t" r="r" b="b"/>
              <a:pathLst>
                <a:path w="3420" h="4689" extrusionOk="0">
                  <a:moveTo>
                    <a:pt x="462" y="0"/>
                  </a:moveTo>
                  <a:cubicBezTo>
                    <a:pt x="333" y="0"/>
                    <a:pt x="210" y="53"/>
                    <a:pt x="123" y="145"/>
                  </a:cubicBezTo>
                  <a:cubicBezTo>
                    <a:pt x="44" y="238"/>
                    <a:pt x="1" y="346"/>
                    <a:pt x="1" y="468"/>
                  </a:cubicBezTo>
                  <a:lnTo>
                    <a:pt x="1" y="4223"/>
                  </a:lnTo>
                  <a:cubicBezTo>
                    <a:pt x="1" y="4481"/>
                    <a:pt x="209" y="4689"/>
                    <a:pt x="459" y="4689"/>
                  </a:cubicBezTo>
                  <a:cubicBezTo>
                    <a:pt x="717" y="4689"/>
                    <a:pt x="925" y="4481"/>
                    <a:pt x="925" y="4223"/>
                  </a:cubicBezTo>
                  <a:lnTo>
                    <a:pt x="925" y="2818"/>
                  </a:lnTo>
                  <a:lnTo>
                    <a:pt x="3046" y="1915"/>
                  </a:lnTo>
                  <a:cubicBezTo>
                    <a:pt x="3419" y="1750"/>
                    <a:pt x="3419" y="1220"/>
                    <a:pt x="3046" y="1063"/>
                  </a:cubicBezTo>
                  <a:lnTo>
                    <a:pt x="646" y="38"/>
                  </a:lnTo>
                  <a:cubicBezTo>
                    <a:pt x="586" y="12"/>
                    <a:pt x="523" y="0"/>
                    <a:pt x="462" y="0"/>
                  </a:cubicBez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389508" y="4281901"/>
              <a:ext cx="457209" cy="301040"/>
            </a:xfrm>
            <a:custGeom>
              <a:avLst/>
              <a:gdLst/>
              <a:ahLst/>
              <a:cxnLst/>
              <a:rect l="l" t="t" r="r" b="b"/>
              <a:pathLst>
                <a:path w="15774" h="10378" extrusionOk="0">
                  <a:moveTo>
                    <a:pt x="466" y="1"/>
                  </a:moveTo>
                  <a:cubicBezTo>
                    <a:pt x="208" y="1"/>
                    <a:pt x="0" y="209"/>
                    <a:pt x="0" y="467"/>
                  </a:cubicBezTo>
                  <a:lnTo>
                    <a:pt x="0" y="9919"/>
                  </a:lnTo>
                  <a:cubicBezTo>
                    <a:pt x="0" y="10170"/>
                    <a:pt x="208" y="10378"/>
                    <a:pt x="466" y="10378"/>
                  </a:cubicBezTo>
                  <a:lnTo>
                    <a:pt x="1849" y="10378"/>
                  </a:lnTo>
                  <a:lnTo>
                    <a:pt x="1849" y="3548"/>
                  </a:lnTo>
                  <a:cubicBezTo>
                    <a:pt x="1849" y="3290"/>
                    <a:pt x="2057" y="3082"/>
                    <a:pt x="2315" y="3082"/>
                  </a:cubicBezTo>
                  <a:lnTo>
                    <a:pt x="3361" y="3082"/>
                  </a:lnTo>
                  <a:lnTo>
                    <a:pt x="3361" y="1606"/>
                  </a:lnTo>
                  <a:cubicBezTo>
                    <a:pt x="3347" y="1341"/>
                    <a:pt x="3555" y="1119"/>
                    <a:pt x="3820" y="1119"/>
                  </a:cubicBezTo>
                  <a:cubicBezTo>
                    <a:pt x="4085" y="1119"/>
                    <a:pt x="4293" y="1341"/>
                    <a:pt x="4286" y="1606"/>
                  </a:cubicBezTo>
                  <a:lnTo>
                    <a:pt x="4286" y="3082"/>
                  </a:lnTo>
                  <a:lnTo>
                    <a:pt x="10012" y="3082"/>
                  </a:lnTo>
                  <a:lnTo>
                    <a:pt x="10012" y="1728"/>
                  </a:lnTo>
                  <a:cubicBezTo>
                    <a:pt x="10012" y="1420"/>
                    <a:pt x="10243" y="1266"/>
                    <a:pt x="10474" y="1266"/>
                  </a:cubicBezTo>
                  <a:cubicBezTo>
                    <a:pt x="10705" y="1266"/>
                    <a:pt x="10936" y="1420"/>
                    <a:pt x="10936" y="1728"/>
                  </a:cubicBezTo>
                  <a:lnTo>
                    <a:pt x="10936" y="3548"/>
                  </a:lnTo>
                  <a:cubicBezTo>
                    <a:pt x="10936" y="3799"/>
                    <a:pt x="10728" y="4007"/>
                    <a:pt x="10470" y="4007"/>
                  </a:cubicBezTo>
                  <a:lnTo>
                    <a:pt x="2774" y="4007"/>
                  </a:lnTo>
                  <a:lnTo>
                    <a:pt x="2774" y="6837"/>
                  </a:lnTo>
                  <a:lnTo>
                    <a:pt x="5361" y="6837"/>
                  </a:lnTo>
                  <a:cubicBezTo>
                    <a:pt x="5949" y="6866"/>
                    <a:pt x="5949" y="7740"/>
                    <a:pt x="5361" y="7762"/>
                  </a:cubicBezTo>
                  <a:lnTo>
                    <a:pt x="2774" y="7762"/>
                  </a:lnTo>
                  <a:lnTo>
                    <a:pt x="2774" y="10378"/>
                  </a:lnTo>
                  <a:lnTo>
                    <a:pt x="11366" y="10378"/>
                  </a:lnTo>
                  <a:lnTo>
                    <a:pt x="11366" y="7210"/>
                  </a:lnTo>
                  <a:cubicBezTo>
                    <a:pt x="11377" y="6916"/>
                    <a:pt x="11601" y="6769"/>
                    <a:pt x="11826" y="6769"/>
                  </a:cubicBezTo>
                  <a:cubicBezTo>
                    <a:pt x="12051" y="6769"/>
                    <a:pt x="12276" y="6916"/>
                    <a:pt x="12291" y="7210"/>
                  </a:cubicBezTo>
                  <a:lnTo>
                    <a:pt x="12291" y="10378"/>
                  </a:lnTo>
                  <a:lnTo>
                    <a:pt x="15308" y="10378"/>
                  </a:lnTo>
                  <a:cubicBezTo>
                    <a:pt x="15559" y="10378"/>
                    <a:pt x="15766" y="10170"/>
                    <a:pt x="15766" y="9919"/>
                  </a:cubicBezTo>
                  <a:lnTo>
                    <a:pt x="15766" y="5856"/>
                  </a:lnTo>
                  <a:lnTo>
                    <a:pt x="8564" y="5856"/>
                  </a:lnTo>
                  <a:lnTo>
                    <a:pt x="8564" y="7396"/>
                  </a:lnTo>
                  <a:cubicBezTo>
                    <a:pt x="8564" y="7654"/>
                    <a:pt x="8356" y="7855"/>
                    <a:pt x="8098" y="7855"/>
                  </a:cubicBezTo>
                  <a:cubicBezTo>
                    <a:pt x="7848" y="7855"/>
                    <a:pt x="7640" y="7654"/>
                    <a:pt x="7640" y="7396"/>
                  </a:cubicBezTo>
                  <a:lnTo>
                    <a:pt x="7640" y="5397"/>
                  </a:lnTo>
                  <a:cubicBezTo>
                    <a:pt x="7640" y="5139"/>
                    <a:pt x="7848" y="4931"/>
                    <a:pt x="8098" y="4931"/>
                  </a:cubicBezTo>
                  <a:lnTo>
                    <a:pt x="15766" y="4931"/>
                  </a:lnTo>
                  <a:lnTo>
                    <a:pt x="15766" y="3089"/>
                  </a:lnTo>
                  <a:lnTo>
                    <a:pt x="12900" y="3089"/>
                  </a:lnTo>
                  <a:cubicBezTo>
                    <a:pt x="12312" y="3061"/>
                    <a:pt x="12312" y="2187"/>
                    <a:pt x="12900" y="2165"/>
                  </a:cubicBezTo>
                  <a:lnTo>
                    <a:pt x="12907" y="2158"/>
                  </a:lnTo>
                  <a:lnTo>
                    <a:pt x="15774" y="2158"/>
                  </a:lnTo>
                  <a:lnTo>
                    <a:pt x="15774" y="467"/>
                  </a:lnTo>
                  <a:cubicBezTo>
                    <a:pt x="15774" y="209"/>
                    <a:pt x="15566" y="8"/>
                    <a:pt x="15308" y="8"/>
                  </a:cubicBezTo>
                  <a:lnTo>
                    <a:pt x="6651" y="8"/>
                  </a:lnTo>
                  <a:lnTo>
                    <a:pt x="6651" y="1577"/>
                  </a:lnTo>
                  <a:cubicBezTo>
                    <a:pt x="6636" y="1871"/>
                    <a:pt x="6411" y="2018"/>
                    <a:pt x="6186" y="2018"/>
                  </a:cubicBezTo>
                  <a:cubicBezTo>
                    <a:pt x="5961" y="2018"/>
                    <a:pt x="5737" y="1871"/>
                    <a:pt x="5726" y="1577"/>
                  </a:cubicBezTo>
                  <a:lnTo>
                    <a:pt x="5726" y="1"/>
                  </a:lnTo>
                  <a:close/>
                </a:path>
              </a:pathLst>
            </a:custGeom>
            <a:solidFill>
              <a:srgbClr val="B3C3CE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0"/>
          <p:cNvGrpSpPr/>
          <p:nvPr/>
        </p:nvGrpSpPr>
        <p:grpSpPr>
          <a:xfrm>
            <a:off x="1144010" y="1494024"/>
            <a:ext cx="820611" cy="514350"/>
            <a:chOff x="1847510" y="943299"/>
            <a:chExt cx="820611" cy="514350"/>
          </a:xfrm>
        </p:grpSpPr>
        <p:grpSp>
          <p:nvGrpSpPr>
            <p:cNvPr id="1957" name="Google Shape;1957;p30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1958" name="Google Shape;1958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0" name="Google Shape;1970;p30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1971" name="Google Shape;1971;p30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0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0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0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0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0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0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0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0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0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0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0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30"/>
          <p:cNvSpPr/>
          <p:nvPr/>
        </p:nvSpPr>
        <p:spPr>
          <a:xfrm>
            <a:off x="2949900" y="2880825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1"/>
          <p:cNvSpPr txBox="1">
            <a:spLocks noGrp="1"/>
          </p:cNvSpPr>
          <p:nvPr>
            <p:ph type="subTitle" idx="1"/>
          </p:nvPr>
        </p:nvSpPr>
        <p:spPr>
          <a:xfrm>
            <a:off x="729800" y="3901200"/>
            <a:ext cx="27528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Fraudes</a:t>
            </a:r>
            <a:endParaRPr sz="3200"/>
          </a:p>
        </p:txBody>
      </p:sp>
      <p:sp>
        <p:nvSpPr>
          <p:cNvPr id="1989" name="Google Shape;1989;p31"/>
          <p:cNvSpPr txBox="1">
            <a:spLocks noGrp="1"/>
          </p:cNvSpPr>
          <p:nvPr>
            <p:ph type="subTitle" idx="2"/>
          </p:nvPr>
        </p:nvSpPr>
        <p:spPr>
          <a:xfrm>
            <a:off x="729800" y="4441225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Bilhões em prejuízos no mundo e no Brasil¹ </a:t>
            </a:r>
            <a:endParaRPr sz="2500"/>
          </a:p>
        </p:txBody>
      </p:sp>
      <p:sp>
        <p:nvSpPr>
          <p:cNvPr id="1990" name="Google Shape;1990;p31"/>
          <p:cNvSpPr txBox="1">
            <a:spLocks noGrp="1"/>
          </p:cNvSpPr>
          <p:nvPr>
            <p:ph type="subTitle" idx="5"/>
          </p:nvPr>
        </p:nvSpPr>
        <p:spPr>
          <a:xfrm>
            <a:off x="4655325" y="3886400"/>
            <a:ext cx="39732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Detecção de Fraudes</a:t>
            </a:r>
            <a:endParaRPr sz="2800"/>
          </a:p>
        </p:txBody>
      </p:sp>
      <p:sp>
        <p:nvSpPr>
          <p:cNvPr id="1991" name="Google Shape;1991;p31"/>
          <p:cNvSpPr txBox="1">
            <a:spLocks noGrp="1"/>
          </p:cNvSpPr>
          <p:nvPr>
            <p:ph type="subTitle" idx="6"/>
          </p:nvPr>
        </p:nvSpPr>
        <p:spPr>
          <a:xfrm>
            <a:off x="4655325" y="4420100"/>
            <a:ext cx="32055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Fraudes de comportamento²</a:t>
            </a:r>
            <a:endParaRPr sz="2500"/>
          </a:p>
        </p:txBody>
      </p:sp>
      <p:sp>
        <p:nvSpPr>
          <p:cNvPr id="1992" name="Google Shape;1992;p31"/>
          <p:cNvSpPr txBox="1">
            <a:spLocks noGrp="1"/>
          </p:cNvSpPr>
          <p:nvPr>
            <p:ph type="subTitle" idx="9"/>
          </p:nvPr>
        </p:nvSpPr>
        <p:spPr>
          <a:xfrm>
            <a:off x="729575" y="1863475"/>
            <a:ext cx="38958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Expansão da Internet</a:t>
            </a:r>
            <a:endParaRPr sz="3200"/>
          </a:p>
        </p:txBody>
      </p:sp>
      <p:sp>
        <p:nvSpPr>
          <p:cNvPr id="1993" name="Google Shape;1993;p31"/>
          <p:cNvSpPr txBox="1">
            <a:spLocks noGrp="1"/>
          </p:cNvSpPr>
          <p:nvPr>
            <p:ph type="title"/>
          </p:nvPr>
        </p:nvSpPr>
        <p:spPr>
          <a:xfrm>
            <a:off x="718125" y="531600"/>
            <a:ext cx="5114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994" name="Google Shape;1994;p31"/>
          <p:cNvGrpSpPr/>
          <p:nvPr/>
        </p:nvGrpSpPr>
        <p:grpSpPr>
          <a:xfrm>
            <a:off x="4747171" y="3179615"/>
            <a:ext cx="739203" cy="688823"/>
            <a:chOff x="810100" y="3103038"/>
            <a:chExt cx="615900" cy="615900"/>
          </a:xfrm>
        </p:grpSpPr>
        <p:sp>
          <p:nvSpPr>
            <p:cNvPr id="1995" name="Google Shape;1995;p31"/>
            <p:cNvSpPr/>
            <p:nvPr/>
          </p:nvSpPr>
          <p:spPr>
            <a:xfrm>
              <a:off x="810100" y="3103038"/>
              <a:ext cx="615900" cy="615900"/>
            </a:xfrm>
            <a:prstGeom prst="donut">
              <a:avLst>
                <a:gd name="adj" fmla="val 32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31"/>
            <p:cNvGrpSpPr/>
            <p:nvPr/>
          </p:nvGrpSpPr>
          <p:grpSpPr>
            <a:xfrm>
              <a:off x="953452" y="3246403"/>
              <a:ext cx="329195" cy="329169"/>
              <a:chOff x="808472" y="3163036"/>
              <a:chExt cx="457215" cy="457180"/>
            </a:xfrm>
          </p:grpSpPr>
          <p:sp>
            <p:nvSpPr>
              <p:cNvPr id="1997" name="Google Shape;1997;p31"/>
              <p:cNvSpPr/>
              <p:nvPr/>
            </p:nvSpPr>
            <p:spPr>
              <a:xfrm>
                <a:off x="1136800" y="3163036"/>
                <a:ext cx="128887" cy="13090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6993" extrusionOk="0">
                    <a:moveTo>
                      <a:pt x="3453" y="2249"/>
                    </a:moveTo>
                    <a:cubicBezTo>
                      <a:pt x="3955" y="2249"/>
                      <a:pt x="4456" y="2544"/>
                      <a:pt x="4637" y="3109"/>
                    </a:cubicBezTo>
                    <a:cubicBezTo>
                      <a:pt x="4910" y="3961"/>
                      <a:pt x="4239" y="4739"/>
                      <a:pt x="3453" y="4739"/>
                    </a:cubicBezTo>
                    <a:cubicBezTo>
                      <a:pt x="3268" y="4739"/>
                      <a:pt x="3076" y="4695"/>
                      <a:pt x="2889" y="4600"/>
                    </a:cubicBezTo>
                    <a:cubicBezTo>
                      <a:pt x="2280" y="4284"/>
                      <a:pt x="2036" y="3532"/>
                      <a:pt x="2351" y="2923"/>
                    </a:cubicBezTo>
                    <a:cubicBezTo>
                      <a:pt x="2584" y="2468"/>
                      <a:pt x="3019" y="2249"/>
                      <a:pt x="3453" y="2249"/>
                    </a:cubicBezTo>
                    <a:close/>
                    <a:moveTo>
                      <a:pt x="2556" y="0"/>
                    </a:moveTo>
                    <a:cubicBezTo>
                      <a:pt x="2484" y="0"/>
                      <a:pt x="2410" y="11"/>
                      <a:pt x="2337" y="35"/>
                    </a:cubicBezTo>
                    <a:cubicBezTo>
                      <a:pt x="1936" y="164"/>
                      <a:pt x="1735" y="608"/>
                      <a:pt x="1900" y="995"/>
                    </a:cubicBezTo>
                    <a:lnTo>
                      <a:pt x="1986" y="1267"/>
                    </a:lnTo>
                    <a:cubicBezTo>
                      <a:pt x="1807" y="1382"/>
                      <a:pt x="1642" y="1525"/>
                      <a:pt x="1491" y="1683"/>
                    </a:cubicBezTo>
                    <a:lnTo>
                      <a:pt x="1248" y="1554"/>
                    </a:lnTo>
                    <a:cubicBezTo>
                      <a:pt x="1157" y="1517"/>
                      <a:pt x="1064" y="1500"/>
                      <a:pt x="973" y="1500"/>
                    </a:cubicBezTo>
                    <a:cubicBezTo>
                      <a:pt x="709" y="1500"/>
                      <a:pt x="460" y="1646"/>
                      <a:pt x="337" y="1891"/>
                    </a:cubicBezTo>
                    <a:cubicBezTo>
                      <a:pt x="165" y="2220"/>
                      <a:pt x="280" y="2629"/>
                      <a:pt x="595" y="2822"/>
                    </a:cubicBezTo>
                    <a:lnTo>
                      <a:pt x="846" y="2951"/>
                    </a:lnTo>
                    <a:cubicBezTo>
                      <a:pt x="803" y="3166"/>
                      <a:pt x="782" y="3381"/>
                      <a:pt x="789" y="3604"/>
                    </a:cubicBezTo>
                    <a:lnTo>
                      <a:pt x="524" y="3690"/>
                    </a:lnTo>
                    <a:cubicBezTo>
                      <a:pt x="180" y="3833"/>
                      <a:pt x="1" y="4220"/>
                      <a:pt x="115" y="4571"/>
                    </a:cubicBezTo>
                    <a:cubicBezTo>
                      <a:pt x="214" y="4872"/>
                      <a:pt x="502" y="5068"/>
                      <a:pt x="808" y="5068"/>
                    </a:cubicBezTo>
                    <a:cubicBezTo>
                      <a:pt x="858" y="5068"/>
                      <a:pt x="910" y="5062"/>
                      <a:pt x="961" y="5051"/>
                    </a:cubicBezTo>
                    <a:lnTo>
                      <a:pt x="1233" y="4958"/>
                    </a:lnTo>
                    <a:cubicBezTo>
                      <a:pt x="1348" y="5144"/>
                      <a:pt x="1491" y="5309"/>
                      <a:pt x="1656" y="5460"/>
                    </a:cubicBezTo>
                    <a:lnTo>
                      <a:pt x="1527" y="5703"/>
                    </a:lnTo>
                    <a:cubicBezTo>
                      <a:pt x="1291" y="6062"/>
                      <a:pt x="1412" y="6542"/>
                      <a:pt x="1792" y="6735"/>
                    </a:cubicBezTo>
                    <a:cubicBezTo>
                      <a:pt x="1899" y="6792"/>
                      <a:pt x="2013" y="6818"/>
                      <a:pt x="2124" y="6818"/>
                    </a:cubicBezTo>
                    <a:cubicBezTo>
                      <a:pt x="2409" y="6818"/>
                      <a:pt x="2680" y="6646"/>
                      <a:pt x="2788" y="6363"/>
                    </a:cubicBezTo>
                    <a:lnTo>
                      <a:pt x="2917" y="6112"/>
                    </a:lnTo>
                    <a:cubicBezTo>
                      <a:pt x="3097" y="6148"/>
                      <a:pt x="3276" y="6162"/>
                      <a:pt x="3455" y="6162"/>
                    </a:cubicBezTo>
                    <a:lnTo>
                      <a:pt x="3569" y="6162"/>
                    </a:lnTo>
                    <a:lnTo>
                      <a:pt x="3663" y="6434"/>
                    </a:lnTo>
                    <a:cubicBezTo>
                      <a:pt x="3739" y="6768"/>
                      <a:pt x="4035" y="6992"/>
                      <a:pt x="4360" y="6992"/>
                    </a:cubicBezTo>
                    <a:cubicBezTo>
                      <a:pt x="4433" y="6992"/>
                      <a:pt x="4507" y="6981"/>
                      <a:pt x="4580" y="6957"/>
                    </a:cubicBezTo>
                    <a:cubicBezTo>
                      <a:pt x="4981" y="6828"/>
                      <a:pt x="5182" y="6384"/>
                      <a:pt x="5017" y="5997"/>
                    </a:cubicBezTo>
                    <a:lnTo>
                      <a:pt x="4931" y="5725"/>
                    </a:lnTo>
                    <a:cubicBezTo>
                      <a:pt x="5110" y="5610"/>
                      <a:pt x="5282" y="5467"/>
                      <a:pt x="5426" y="5302"/>
                    </a:cubicBezTo>
                    <a:lnTo>
                      <a:pt x="5676" y="5431"/>
                    </a:lnTo>
                    <a:cubicBezTo>
                      <a:pt x="5766" y="5468"/>
                      <a:pt x="5859" y="5486"/>
                      <a:pt x="5951" y="5486"/>
                    </a:cubicBezTo>
                    <a:cubicBezTo>
                      <a:pt x="6211" y="5486"/>
                      <a:pt x="6459" y="5343"/>
                      <a:pt x="6587" y="5094"/>
                    </a:cubicBezTo>
                    <a:cubicBezTo>
                      <a:pt x="6759" y="4765"/>
                      <a:pt x="6644" y="4356"/>
                      <a:pt x="6329" y="4163"/>
                    </a:cubicBezTo>
                    <a:lnTo>
                      <a:pt x="6321" y="4155"/>
                    </a:lnTo>
                    <a:lnTo>
                      <a:pt x="6071" y="4034"/>
                    </a:lnTo>
                    <a:cubicBezTo>
                      <a:pt x="6114" y="3819"/>
                      <a:pt x="6135" y="3596"/>
                      <a:pt x="6128" y="3381"/>
                    </a:cubicBezTo>
                    <a:lnTo>
                      <a:pt x="6393" y="3295"/>
                    </a:lnTo>
                    <a:cubicBezTo>
                      <a:pt x="6737" y="3145"/>
                      <a:pt x="6909" y="2765"/>
                      <a:pt x="6794" y="2414"/>
                    </a:cubicBezTo>
                    <a:cubicBezTo>
                      <a:pt x="6696" y="2113"/>
                      <a:pt x="6413" y="1917"/>
                      <a:pt x="6109" y="1917"/>
                    </a:cubicBezTo>
                    <a:cubicBezTo>
                      <a:pt x="6058" y="1917"/>
                      <a:pt x="6007" y="1923"/>
                      <a:pt x="5956" y="1934"/>
                    </a:cubicBezTo>
                    <a:lnTo>
                      <a:pt x="5684" y="2027"/>
                    </a:lnTo>
                    <a:cubicBezTo>
                      <a:pt x="5569" y="1841"/>
                      <a:pt x="5426" y="1676"/>
                      <a:pt x="5261" y="1525"/>
                    </a:cubicBezTo>
                    <a:lnTo>
                      <a:pt x="5390" y="1275"/>
                    </a:lnTo>
                    <a:cubicBezTo>
                      <a:pt x="5533" y="931"/>
                      <a:pt x="5390" y="536"/>
                      <a:pt x="5060" y="364"/>
                    </a:cubicBezTo>
                    <a:cubicBezTo>
                      <a:pt x="4955" y="313"/>
                      <a:pt x="4843" y="288"/>
                      <a:pt x="4733" y="288"/>
                    </a:cubicBezTo>
                    <a:cubicBezTo>
                      <a:pt x="4492" y="288"/>
                      <a:pt x="4259" y="408"/>
                      <a:pt x="4121" y="630"/>
                    </a:cubicBezTo>
                    <a:lnTo>
                      <a:pt x="3992" y="880"/>
                    </a:lnTo>
                    <a:cubicBezTo>
                      <a:pt x="3811" y="838"/>
                      <a:pt x="3630" y="821"/>
                      <a:pt x="3449" y="821"/>
                    </a:cubicBezTo>
                    <a:cubicBezTo>
                      <a:pt x="3415" y="821"/>
                      <a:pt x="3381" y="822"/>
                      <a:pt x="3347" y="823"/>
                    </a:cubicBezTo>
                    <a:lnTo>
                      <a:pt x="3254" y="558"/>
                    </a:lnTo>
                    <a:cubicBezTo>
                      <a:pt x="3178" y="224"/>
                      <a:pt x="2881" y="0"/>
                      <a:pt x="2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979315" y="3401884"/>
                <a:ext cx="4895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247" extrusionOk="0">
                    <a:moveTo>
                      <a:pt x="1497" y="0"/>
                    </a:moveTo>
                    <a:cubicBezTo>
                      <a:pt x="1221" y="0"/>
                      <a:pt x="940" y="103"/>
                      <a:pt x="710" y="333"/>
                    </a:cubicBezTo>
                    <a:cubicBezTo>
                      <a:pt x="1" y="1042"/>
                      <a:pt x="502" y="2246"/>
                      <a:pt x="1506" y="2246"/>
                    </a:cubicBezTo>
                    <a:cubicBezTo>
                      <a:pt x="2122" y="2246"/>
                      <a:pt x="2624" y="1745"/>
                      <a:pt x="2624" y="1128"/>
                    </a:cubicBezTo>
                    <a:cubicBezTo>
                      <a:pt x="2624" y="450"/>
                      <a:pt x="2073" y="0"/>
                      <a:pt x="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1"/>
              <p:cNvSpPr/>
              <p:nvPr/>
            </p:nvSpPr>
            <p:spPr>
              <a:xfrm>
                <a:off x="924114" y="3345181"/>
                <a:ext cx="166589" cy="130291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6960" extrusionOk="0">
                    <a:moveTo>
                      <a:pt x="4465" y="1"/>
                    </a:moveTo>
                    <a:cubicBezTo>
                      <a:pt x="2816" y="1"/>
                      <a:pt x="1326" y="975"/>
                      <a:pt x="667" y="2480"/>
                    </a:cubicBezTo>
                    <a:cubicBezTo>
                      <a:pt x="0" y="3985"/>
                      <a:pt x="294" y="5741"/>
                      <a:pt x="1405" y="6952"/>
                    </a:cubicBezTo>
                    <a:cubicBezTo>
                      <a:pt x="1706" y="6508"/>
                      <a:pt x="2107" y="6128"/>
                      <a:pt x="2573" y="5856"/>
                    </a:cubicBezTo>
                    <a:cubicBezTo>
                      <a:pt x="1096" y="4207"/>
                      <a:pt x="2265" y="1599"/>
                      <a:pt x="4465" y="1599"/>
                    </a:cubicBezTo>
                    <a:cubicBezTo>
                      <a:pt x="6672" y="1599"/>
                      <a:pt x="7840" y="4207"/>
                      <a:pt x="6364" y="5856"/>
                    </a:cubicBezTo>
                    <a:cubicBezTo>
                      <a:pt x="6471" y="5920"/>
                      <a:pt x="6579" y="5985"/>
                      <a:pt x="6679" y="6063"/>
                    </a:cubicBezTo>
                    <a:cubicBezTo>
                      <a:pt x="7009" y="6314"/>
                      <a:pt x="7295" y="6615"/>
                      <a:pt x="7525" y="6959"/>
                    </a:cubicBezTo>
                    <a:cubicBezTo>
                      <a:pt x="8635" y="5748"/>
                      <a:pt x="8929" y="3992"/>
                      <a:pt x="8270" y="2480"/>
                    </a:cubicBezTo>
                    <a:cubicBezTo>
                      <a:pt x="7606" y="981"/>
                      <a:pt x="6124" y="8"/>
                      <a:pt x="4490" y="8"/>
                    </a:cubicBezTo>
                    <a:cubicBezTo>
                      <a:pt x="4484" y="8"/>
                      <a:pt x="4478" y="8"/>
                      <a:pt x="4472" y="8"/>
                    </a:cubicBezTo>
                    <a:lnTo>
                      <a:pt x="4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1"/>
              <p:cNvSpPr/>
              <p:nvPr/>
            </p:nvSpPr>
            <p:spPr>
              <a:xfrm>
                <a:off x="971423" y="3471560"/>
                <a:ext cx="71952" cy="28997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549" extrusionOk="0">
                    <a:moveTo>
                      <a:pt x="1929" y="0"/>
                    </a:moveTo>
                    <a:cubicBezTo>
                      <a:pt x="1140" y="0"/>
                      <a:pt x="417" y="409"/>
                      <a:pt x="1" y="1075"/>
                    </a:cubicBezTo>
                    <a:cubicBezTo>
                      <a:pt x="606" y="1391"/>
                      <a:pt x="1268" y="1548"/>
                      <a:pt x="1929" y="1548"/>
                    </a:cubicBezTo>
                    <a:cubicBezTo>
                      <a:pt x="2590" y="1548"/>
                      <a:pt x="3251" y="1391"/>
                      <a:pt x="3856" y="1075"/>
                    </a:cubicBezTo>
                    <a:cubicBezTo>
                      <a:pt x="3441" y="409"/>
                      <a:pt x="2717" y="8"/>
                      <a:pt x="1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1"/>
              <p:cNvSpPr/>
              <p:nvPr/>
            </p:nvSpPr>
            <p:spPr>
              <a:xfrm>
                <a:off x="808472" y="3225654"/>
                <a:ext cx="395467" cy="394561"/>
              </a:xfrm>
              <a:custGeom>
                <a:avLst/>
                <a:gdLst/>
                <a:ahLst/>
                <a:cxnLst/>
                <a:rect l="l" t="t" r="r" b="b"/>
                <a:pathLst>
                  <a:path w="21199" h="21077" extrusionOk="0">
                    <a:moveTo>
                      <a:pt x="10617" y="4929"/>
                    </a:moveTo>
                    <a:cubicBezTo>
                      <a:pt x="12315" y="4929"/>
                      <a:pt x="13989" y="5697"/>
                      <a:pt x="15085" y="7153"/>
                    </a:cubicBezTo>
                    <a:cubicBezTo>
                      <a:pt x="16927" y="9589"/>
                      <a:pt x="16483" y="13050"/>
                      <a:pt x="14082" y="14942"/>
                    </a:cubicBezTo>
                    <a:cubicBezTo>
                      <a:pt x="13996" y="15064"/>
                      <a:pt x="13867" y="15157"/>
                      <a:pt x="13724" y="15200"/>
                    </a:cubicBezTo>
                    <a:cubicBezTo>
                      <a:pt x="12766" y="15837"/>
                      <a:pt x="11684" y="16142"/>
                      <a:pt x="10614" y="16142"/>
                    </a:cubicBezTo>
                    <a:cubicBezTo>
                      <a:pt x="8839" y="16142"/>
                      <a:pt x="7096" y="15303"/>
                      <a:pt x="6006" y="13738"/>
                    </a:cubicBezTo>
                    <a:cubicBezTo>
                      <a:pt x="4264" y="11230"/>
                      <a:pt x="4852" y="7790"/>
                      <a:pt x="7324" y="5999"/>
                    </a:cubicBezTo>
                    <a:cubicBezTo>
                      <a:pt x="8319" y="5278"/>
                      <a:pt x="9474" y="4929"/>
                      <a:pt x="10617" y="4929"/>
                    </a:cubicBezTo>
                    <a:close/>
                    <a:moveTo>
                      <a:pt x="10664" y="1"/>
                    </a:moveTo>
                    <a:cubicBezTo>
                      <a:pt x="9668" y="1"/>
                      <a:pt x="8793" y="674"/>
                      <a:pt x="8535" y="1642"/>
                    </a:cubicBezTo>
                    <a:cubicBezTo>
                      <a:pt x="8428" y="2072"/>
                      <a:pt x="8112" y="2423"/>
                      <a:pt x="7690" y="2566"/>
                    </a:cubicBezTo>
                    <a:cubicBezTo>
                      <a:pt x="7503" y="2638"/>
                      <a:pt x="7317" y="2717"/>
                      <a:pt x="7131" y="2795"/>
                    </a:cubicBezTo>
                    <a:cubicBezTo>
                      <a:pt x="6949" y="2883"/>
                      <a:pt x="6752" y="2927"/>
                      <a:pt x="6556" y="2927"/>
                    </a:cubicBezTo>
                    <a:cubicBezTo>
                      <a:pt x="6320" y="2927"/>
                      <a:pt x="6084" y="2863"/>
                      <a:pt x="5877" y="2738"/>
                    </a:cubicBezTo>
                    <a:cubicBezTo>
                      <a:pt x="5530" y="2535"/>
                      <a:pt x="5147" y="2437"/>
                      <a:pt x="4768" y="2437"/>
                    </a:cubicBezTo>
                    <a:cubicBezTo>
                      <a:pt x="4105" y="2437"/>
                      <a:pt x="3453" y="2736"/>
                      <a:pt x="3024" y="3297"/>
                    </a:cubicBezTo>
                    <a:cubicBezTo>
                      <a:pt x="2351" y="4171"/>
                      <a:pt x="2430" y="5418"/>
                      <a:pt x="3211" y="6199"/>
                    </a:cubicBezTo>
                    <a:lnTo>
                      <a:pt x="3304" y="6285"/>
                    </a:lnTo>
                    <a:cubicBezTo>
                      <a:pt x="2931" y="6930"/>
                      <a:pt x="2645" y="7618"/>
                      <a:pt x="2451" y="8335"/>
                    </a:cubicBezTo>
                    <a:lnTo>
                      <a:pt x="2322" y="8335"/>
                    </a:lnTo>
                    <a:cubicBezTo>
                      <a:pt x="1218" y="8335"/>
                      <a:pt x="280" y="9159"/>
                      <a:pt x="143" y="10256"/>
                    </a:cubicBezTo>
                    <a:cubicBezTo>
                      <a:pt x="0" y="11352"/>
                      <a:pt x="688" y="12384"/>
                      <a:pt x="1763" y="12671"/>
                    </a:cubicBezTo>
                    <a:cubicBezTo>
                      <a:pt x="2193" y="12778"/>
                      <a:pt x="2544" y="13093"/>
                      <a:pt x="2695" y="13516"/>
                    </a:cubicBezTo>
                    <a:cubicBezTo>
                      <a:pt x="2759" y="13703"/>
                      <a:pt x="2838" y="13889"/>
                      <a:pt x="2924" y="14075"/>
                    </a:cubicBezTo>
                    <a:cubicBezTo>
                      <a:pt x="3118" y="14477"/>
                      <a:pt x="3096" y="14942"/>
                      <a:pt x="2860" y="15329"/>
                    </a:cubicBezTo>
                    <a:cubicBezTo>
                      <a:pt x="2358" y="16189"/>
                      <a:pt x="2501" y="17286"/>
                      <a:pt x="3211" y="17988"/>
                    </a:cubicBezTo>
                    <a:cubicBezTo>
                      <a:pt x="3633" y="18415"/>
                      <a:pt x="4198" y="18637"/>
                      <a:pt x="4770" y="18637"/>
                    </a:cubicBezTo>
                    <a:cubicBezTo>
                      <a:pt x="5149" y="18637"/>
                      <a:pt x="5531" y="18539"/>
                      <a:pt x="5877" y="18339"/>
                    </a:cubicBezTo>
                    <a:cubicBezTo>
                      <a:pt x="6085" y="18209"/>
                      <a:pt x="6323" y="18144"/>
                      <a:pt x="6560" y="18144"/>
                    </a:cubicBezTo>
                    <a:cubicBezTo>
                      <a:pt x="6755" y="18144"/>
                      <a:pt x="6950" y="18188"/>
                      <a:pt x="7131" y="18275"/>
                    </a:cubicBezTo>
                    <a:cubicBezTo>
                      <a:pt x="7310" y="18361"/>
                      <a:pt x="7496" y="18440"/>
                      <a:pt x="7682" y="18504"/>
                    </a:cubicBezTo>
                    <a:cubicBezTo>
                      <a:pt x="8105" y="18655"/>
                      <a:pt x="8421" y="19006"/>
                      <a:pt x="8528" y="19436"/>
                    </a:cubicBezTo>
                    <a:cubicBezTo>
                      <a:pt x="8786" y="20403"/>
                      <a:pt x="9660" y="21077"/>
                      <a:pt x="10656" y="21077"/>
                    </a:cubicBezTo>
                    <a:cubicBezTo>
                      <a:pt x="11660" y="21077"/>
                      <a:pt x="12534" y="20403"/>
                      <a:pt x="12785" y="19436"/>
                    </a:cubicBezTo>
                    <a:cubicBezTo>
                      <a:pt x="12892" y="19006"/>
                      <a:pt x="13215" y="18655"/>
                      <a:pt x="13631" y="18504"/>
                    </a:cubicBezTo>
                    <a:cubicBezTo>
                      <a:pt x="13824" y="18440"/>
                      <a:pt x="14010" y="18361"/>
                      <a:pt x="14189" y="18275"/>
                    </a:cubicBezTo>
                    <a:cubicBezTo>
                      <a:pt x="14368" y="18189"/>
                      <a:pt x="14561" y="18146"/>
                      <a:pt x="14753" y="18146"/>
                    </a:cubicBezTo>
                    <a:cubicBezTo>
                      <a:pt x="14993" y="18146"/>
                      <a:pt x="15233" y="18212"/>
                      <a:pt x="15444" y="18339"/>
                    </a:cubicBezTo>
                    <a:cubicBezTo>
                      <a:pt x="15789" y="18539"/>
                      <a:pt x="16170" y="18637"/>
                      <a:pt x="16548" y="18637"/>
                    </a:cubicBezTo>
                    <a:cubicBezTo>
                      <a:pt x="17119" y="18637"/>
                      <a:pt x="17683" y="18415"/>
                      <a:pt x="18109" y="17988"/>
                    </a:cubicBezTo>
                    <a:cubicBezTo>
                      <a:pt x="18819" y="17286"/>
                      <a:pt x="18955" y="16189"/>
                      <a:pt x="18453" y="15329"/>
                    </a:cubicBezTo>
                    <a:cubicBezTo>
                      <a:pt x="18224" y="14942"/>
                      <a:pt x="18203" y="14477"/>
                      <a:pt x="18396" y="14075"/>
                    </a:cubicBezTo>
                    <a:cubicBezTo>
                      <a:pt x="18482" y="13896"/>
                      <a:pt x="18554" y="13703"/>
                      <a:pt x="18625" y="13516"/>
                    </a:cubicBezTo>
                    <a:cubicBezTo>
                      <a:pt x="18776" y="13093"/>
                      <a:pt x="19127" y="12778"/>
                      <a:pt x="19557" y="12671"/>
                    </a:cubicBezTo>
                    <a:cubicBezTo>
                      <a:pt x="20525" y="12413"/>
                      <a:pt x="21198" y="11538"/>
                      <a:pt x="21198" y="10542"/>
                    </a:cubicBezTo>
                    <a:cubicBezTo>
                      <a:pt x="21198" y="9539"/>
                      <a:pt x="20525" y="8665"/>
                      <a:pt x="19557" y="8414"/>
                    </a:cubicBezTo>
                    <a:lnTo>
                      <a:pt x="19564" y="8407"/>
                    </a:lnTo>
                    <a:cubicBezTo>
                      <a:pt x="19134" y="8306"/>
                      <a:pt x="18783" y="7984"/>
                      <a:pt x="18633" y="7561"/>
                    </a:cubicBezTo>
                    <a:cubicBezTo>
                      <a:pt x="18561" y="7375"/>
                      <a:pt x="18489" y="7188"/>
                      <a:pt x="18403" y="7009"/>
                    </a:cubicBezTo>
                    <a:cubicBezTo>
                      <a:pt x="18210" y="6608"/>
                      <a:pt x="18231" y="6135"/>
                      <a:pt x="18461" y="5755"/>
                    </a:cubicBezTo>
                    <a:cubicBezTo>
                      <a:pt x="18962" y="4888"/>
                      <a:pt x="18826" y="3792"/>
                      <a:pt x="18117" y="3089"/>
                    </a:cubicBezTo>
                    <a:cubicBezTo>
                      <a:pt x="17690" y="2663"/>
                      <a:pt x="17126" y="2441"/>
                      <a:pt x="16555" y="2441"/>
                    </a:cubicBezTo>
                    <a:cubicBezTo>
                      <a:pt x="16177" y="2441"/>
                      <a:pt x="15796" y="2538"/>
                      <a:pt x="15451" y="2738"/>
                    </a:cubicBezTo>
                    <a:cubicBezTo>
                      <a:pt x="15242" y="2868"/>
                      <a:pt x="15005" y="2933"/>
                      <a:pt x="14767" y="2933"/>
                    </a:cubicBezTo>
                    <a:cubicBezTo>
                      <a:pt x="14572" y="2933"/>
                      <a:pt x="14377" y="2890"/>
                      <a:pt x="14197" y="2803"/>
                    </a:cubicBezTo>
                    <a:cubicBezTo>
                      <a:pt x="14018" y="2717"/>
                      <a:pt x="13831" y="2638"/>
                      <a:pt x="13638" y="2573"/>
                    </a:cubicBezTo>
                    <a:cubicBezTo>
                      <a:pt x="13222" y="2423"/>
                      <a:pt x="12900" y="2072"/>
                      <a:pt x="12792" y="1642"/>
                    </a:cubicBezTo>
                    <a:cubicBezTo>
                      <a:pt x="12541" y="674"/>
                      <a:pt x="11667" y="1"/>
                      <a:pt x="10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2" name="Google Shape;2002;p31"/>
          <p:cNvGrpSpPr/>
          <p:nvPr/>
        </p:nvGrpSpPr>
        <p:grpSpPr>
          <a:xfrm>
            <a:off x="844508" y="3212241"/>
            <a:ext cx="739205" cy="688813"/>
            <a:chOff x="-32568800" y="3232000"/>
            <a:chExt cx="291450" cy="282000"/>
          </a:xfrm>
        </p:grpSpPr>
        <p:sp>
          <p:nvSpPr>
            <p:cNvPr id="2003" name="Google Shape;2003;p31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31"/>
          <p:cNvGrpSpPr/>
          <p:nvPr/>
        </p:nvGrpSpPr>
        <p:grpSpPr>
          <a:xfrm>
            <a:off x="729583" y="1295249"/>
            <a:ext cx="854630" cy="793460"/>
            <a:chOff x="6015419" y="3716859"/>
            <a:chExt cx="557671" cy="511283"/>
          </a:xfrm>
        </p:grpSpPr>
        <p:sp>
          <p:nvSpPr>
            <p:cNvPr id="2006" name="Google Shape;2006;p31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7" name="Google Shape;2007;p31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008" name="Google Shape;2008;p3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869FB1"/>
              </a:solidFill>
              <a:ln w="952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1"/>
          <p:cNvGrpSpPr/>
          <p:nvPr/>
        </p:nvGrpSpPr>
        <p:grpSpPr>
          <a:xfrm>
            <a:off x="4655336" y="1327556"/>
            <a:ext cx="813902" cy="760886"/>
            <a:chOff x="1687350" y="3618725"/>
            <a:chExt cx="270175" cy="295375"/>
          </a:xfrm>
        </p:grpSpPr>
        <p:sp>
          <p:nvSpPr>
            <p:cNvPr id="2019" name="Google Shape;2019;p31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00FF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2" name="Google Shape;2022;p31"/>
          <p:cNvSpPr txBox="1">
            <a:spLocks noGrp="1"/>
          </p:cNvSpPr>
          <p:nvPr>
            <p:ph type="subTitle" idx="9"/>
          </p:nvPr>
        </p:nvSpPr>
        <p:spPr>
          <a:xfrm>
            <a:off x="4655325" y="2088625"/>
            <a:ext cx="42309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Cartões de crédito</a:t>
            </a:r>
            <a:endParaRPr sz="3200"/>
          </a:p>
        </p:txBody>
      </p:sp>
      <p:sp>
        <p:nvSpPr>
          <p:cNvPr id="2023" name="Google Shape;2023;p31"/>
          <p:cNvSpPr txBox="1"/>
          <p:nvPr/>
        </p:nvSpPr>
        <p:spPr>
          <a:xfrm>
            <a:off x="8107300" y="448270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²Can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24" name="Google Shape;2024;p31"/>
          <p:cNvSpPr txBox="1"/>
          <p:nvPr/>
        </p:nvSpPr>
        <p:spPr>
          <a:xfrm>
            <a:off x="8107300" y="4044950"/>
            <a:ext cx="102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kta"/>
                <a:ea typeface="Mukta"/>
                <a:cs typeface="Mukta"/>
                <a:sym typeface="Mukta"/>
              </a:rPr>
              <a:t>¹Tingfei et al. 2020</a:t>
            </a:r>
            <a:endParaRPr sz="12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2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030" name="Google Shape;2030;p32"/>
          <p:cNvSpPr txBox="1"/>
          <p:nvPr/>
        </p:nvSpPr>
        <p:spPr>
          <a:xfrm>
            <a:off x="4779596" y="1402700"/>
            <a:ext cx="3037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Análise humana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1" name="Google Shape;2031;p32"/>
          <p:cNvSpPr txBox="1"/>
          <p:nvPr/>
        </p:nvSpPr>
        <p:spPr>
          <a:xfrm>
            <a:off x="4779601" y="2097900"/>
            <a:ext cx="338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Variáveis pré-definidas 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2" name="Google Shape;2032;p32"/>
          <p:cNvSpPr txBox="1"/>
          <p:nvPr/>
        </p:nvSpPr>
        <p:spPr>
          <a:xfrm>
            <a:off x="4779621" y="2793100"/>
            <a:ext cx="29874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Acurácia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3" name="Google Shape;2033;p32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Baixa escalabilidade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4" name="Google Shape;2034;p32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F4CCCC"/>
                </a:highlight>
                <a:latin typeface="Mukta"/>
                <a:ea typeface="Mukta"/>
                <a:cs typeface="Mukta"/>
                <a:sym typeface="Mukta"/>
              </a:rPr>
              <a:t>Muito tempo de análise</a:t>
            </a:r>
            <a:endParaRPr sz="2600" u="sng">
              <a:highlight>
                <a:srgbClr val="F4CCCC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35" name="Google Shape;2035;p32"/>
          <p:cNvSpPr/>
          <p:nvPr/>
        </p:nvSpPr>
        <p:spPr>
          <a:xfrm>
            <a:off x="472963" y="1479600"/>
            <a:ext cx="2860200" cy="2860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6" name="Google Shape;2036;p32"/>
          <p:cNvCxnSpPr>
            <a:endCxn id="2030" idx="1"/>
          </p:cNvCxnSpPr>
          <p:nvPr/>
        </p:nvCxnSpPr>
        <p:spPr>
          <a:xfrm>
            <a:off x="2643296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7" name="Google Shape;2037;p32"/>
          <p:cNvCxnSpPr>
            <a:endCxn id="2031" idx="1"/>
          </p:cNvCxnSpPr>
          <p:nvPr/>
        </p:nvCxnSpPr>
        <p:spPr>
          <a:xfrm>
            <a:off x="3540301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8" name="Google Shape;2038;p32"/>
          <p:cNvCxnSpPr>
            <a:endCxn id="2032" idx="1"/>
          </p:cNvCxnSpPr>
          <p:nvPr/>
        </p:nvCxnSpPr>
        <p:spPr>
          <a:xfrm>
            <a:off x="3706821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39" name="Google Shape;2039;p32"/>
          <p:cNvCxnSpPr>
            <a:endCxn id="2033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40" name="Google Shape;2040;p32"/>
          <p:cNvCxnSpPr>
            <a:endCxn id="2034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1" name="Google Shape;2041;p32"/>
          <p:cNvSpPr txBox="1">
            <a:spLocks noGrp="1"/>
          </p:cNvSpPr>
          <p:nvPr>
            <p:ph type="title"/>
          </p:nvPr>
        </p:nvSpPr>
        <p:spPr>
          <a:xfrm>
            <a:off x="472975" y="2671950"/>
            <a:ext cx="2736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tradicional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REGRAS¹</a:t>
            </a:r>
            <a:endParaRPr/>
          </a:p>
        </p:txBody>
      </p:sp>
      <p:sp>
        <p:nvSpPr>
          <p:cNvPr id="2042" name="Google Shape;2042;p32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¹Can et al. 2020, Bagga et al. 2020 e Misra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3"/>
          <p:cNvSpPr txBox="1">
            <a:spLocks noGrp="1"/>
          </p:cNvSpPr>
          <p:nvPr>
            <p:ph type="title"/>
          </p:nvPr>
        </p:nvSpPr>
        <p:spPr>
          <a:xfrm>
            <a:off x="1421700" y="531600"/>
            <a:ext cx="6300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 de solução</a:t>
            </a:r>
            <a:endParaRPr dirty="0"/>
          </a:p>
        </p:txBody>
      </p:sp>
      <p:sp>
        <p:nvSpPr>
          <p:cNvPr id="2048" name="Google Shape;2048;p33"/>
          <p:cNvSpPr txBox="1"/>
          <p:nvPr/>
        </p:nvSpPr>
        <p:spPr>
          <a:xfrm>
            <a:off x="4779589" y="1402700"/>
            <a:ext cx="4294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Processa alto volume de dados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49" name="Google Shape;2049;p33"/>
          <p:cNvSpPr txBox="1"/>
          <p:nvPr/>
        </p:nvSpPr>
        <p:spPr>
          <a:xfrm>
            <a:off x="4779600" y="2097900"/>
            <a:ext cx="4028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volume de variáveis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0" name="Google Shape;2050;p33"/>
          <p:cNvSpPr txBox="1"/>
          <p:nvPr/>
        </p:nvSpPr>
        <p:spPr>
          <a:xfrm>
            <a:off x="4779627" y="2793100"/>
            <a:ext cx="4215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acurácia/sensibilidade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1" name="Google Shape;2051;p33"/>
          <p:cNvSpPr txBox="1"/>
          <p:nvPr/>
        </p:nvSpPr>
        <p:spPr>
          <a:xfrm>
            <a:off x="4779601" y="3488300"/>
            <a:ext cx="3243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Maior escalabilidade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2" name="Google Shape;2052;p33"/>
          <p:cNvSpPr txBox="1"/>
          <p:nvPr/>
        </p:nvSpPr>
        <p:spPr>
          <a:xfrm>
            <a:off x="4779626" y="4183500"/>
            <a:ext cx="3475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rgbClr val="D9EAD3"/>
                </a:highlight>
                <a:latin typeface="Mukta"/>
                <a:ea typeface="Mukta"/>
                <a:cs typeface="Mukta"/>
                <a:sym typeface="Mukta"/>
              </a:rPr>
              <a:t>Diversos modelos de aprendizado</a:t>
            </a:r>
            <a:endParaRPr sz="2600" u="sng">
              <a:highlight>
                <a:srgbClr val="D9EAD3"/>
              </a:highlight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2053" name="Google Shape;2053;p33"/>
          <p:cNvSpPr/>
          <p:nvPr/>
        </p:nvSpPr>
        <p:spPr>
          <a:xfrm>
            <a:off x="319826" y="1492000"/>
            <a:ext cx="3037200" cy="2983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4" name="Google Shape;2054;p33"/>
          <p:cNvCxnSpPr>
            <a:endCxn id="2048" idx="1"/>
          </p:cNvCxnSpPr>
          <p:nvPr/>
        </p:nvCxnSpPr>
        <p:spPr>
          <a:xfrm>
            <a:off x="2643289" y="15933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5" name="Google Shape;2055;p33"/>
          <p:cNvCxnSpPr>
            <a:endCxn id="2049" idx="1"/>
          </p:cNvCxnSpPr>
          <p:nvPr/>
        </p:nvCxnSpPr>
        <p:spPr>
          <a:xfrm>
            <a:off x="3540300" y="2288550"/>
            <a:ext cx="12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6" name="Google Shape;2056;p33"/>
          <p:cNvCxnSpPr>
            <a:endCxn id="2050" idx="1"/>
          </p:cNvCxnSpPr>
          <p:nvPr/>
        </p:nvCxnSpPr>
        <p:spPr>
          <a:xfrm>
            <a:off x="3706827" y="2983750"/>
            <a:ext cx="1072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7" name="Google Shape;2057;p33"/>
          <p:cNvCxnSpPr>
            <a:endCxn id="2051" idx="1"/>
          </p:cNvCxnSpPr>
          <p:nvPr/>
        </p:nvCxnSpPr>
        <p:spPr>
          <a:xfrm>
            <a:off x="3531601" y="3678950"/>
            <a:ext cx="1248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58" name="Google Shape;2058;p33"/>
          <p:cNvCxnSpPr>
            <a:endCxn id="2052" idx="1"/>
          </p:cNvCxnSpPr>
          <p:nvPr/>
        </p:nvCxnSpPr>
        <p:spPr>
          <a:xfrm>
            <a:off x="2643326" y="4374150"/>
            <a:ext cx="2136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59" name="Google Shape;2059;p33"/>
          <p:cNvSpPr txBox="1">
            <a:spLocks noGrp="1"/>
          </p:cNvSpPr>
          <p:nvPr>
            <p:ph type="title"/>
          </p:nvPr>
        </p:nvSpPr>
        <p:spPr>
          <a:xfrm>
            <a:off x="255175" y="2746000"/>
            <a:ext cx="3166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Aprendizado de </a:t>
            </a:r>
            <a:endParaRPr sz="3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máquina¹</a:t>
            </a:r>
            <a:endParaRPr sz="3900"/>
          </a:p>
        </p:txBody>
      </p:sp>
      <p:sp>
        <p:nvSpPr>
          <p:cNvPr id="2060" name="Google Shape;2060;p33"/>
          <p:cNvSpPr txBox="1"/>
          <p:nvPr/>
        </p:nvSpPr>
        <p:spPr>
          <a:xfrm>
            <a:off x="59175" y="4812300"/>
            <a:ext cx="5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kta"/>
                <a:ea typeface="Mukta"/>
                <a:cs typeface="Mukta"/>
                <a:sym typeface="Mukta"/>
              </a:rPr>
              <a:t>¹Paul et al. 2020</a:t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34"/>
          <p:cNvGrpSpPr/>
          <p:nvPr/>
        </p:nvGrpSpPr>
        <p:grpSpPr>
          <a:xfrm>
            <a:off x="938006" y="1337807"/>
            <a:ext cx="1319372" cy="1319369"/>
            <a:chOff x="3626573" y="4346800"/>
            <a:chExt cx="981602" cy="981600"/>
          </a:xfrm>
        </p:grpSpPr>
        <p:sp>
          <p:nvSpPr>
            <p:cNvPr id="2066" name="Google Shape;2066;p34"/>
            <p:cNvSpPr/>
            <p:nvPr/>
          </p:nvSpPr>
          <p:spPr>
            <a:xfrm flipH="1">
              <a:off x="3626573" y="4346800"/>
              <a:ext cx="981600" cy="981600"/>
            </a:xfrm>
            <a:prstGeom prst="pie">
              <a:avLst>
                <a:gd name="adj1" fmla="val 10740800"/>
                <a:gd name="adj2" fmla="val 2155890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7" name="Google Shape;2067;p34"/>
            <p:cNvPicPr preferRelativeResize="0"/>
            <p:nvPr/>
          </p:nvPicPr>
          <p:blipFill rotWithShape="1">
            <a:blip r:embed="rId3">
              <a:alphaModFix amt="47000"/>
            </a:blip>
            <a:srcRect t="268" b="23109"/>
            <a:stretch/>
          </p:blipFill>
          <p:spPr>
            <a:xfrm>
              <a:off x="3626575" y="4347400"/>
              <a:ext cx="981600" cy="980400"/>
            </a:xfrm>
            <a:prstGeom prst="pie">
              <a:avLst>
                <a:gd name="adj1" fmla="val 10744305"/>
                <a:gd name="adj2" fmla="val 61521"/>
              </a:avLst>
            </a:prstGeom>
            <a:noFill/>
            <a:ln>
              <a:noFill/>
            </a:ln>
          </p:spPr>
        </p:pic>
      </p:grpSp>
      <p:sp>
        <p:nvSpPr>
          <p:cNvPr id="2068" name="Google Shape;2068;p34"/>
          <p:cNvSpPr txBox="1">
            <a:spLocks noGrp="1"/>
          </p:cNvSpPr>
          <p:nvPr>
            <p:ph type="title"/>
          </p:nvPr>
        </p:nvSpPr>
        <p:spPr>
          <a:xfrm>
            <a:off x="5342850" y="2779475"/>
            <a:ext cx="3208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none">
                <a:latin typeface="Mukta ExtraBold"/>
                <a:ea typeface="Mukta ExtraBold"/>
                <a:cs typeface="Mukta ExtraBold"/>
                <a:sym typeface="Mukta ExtraBold"/>
              </a:rPr>
              <a:t>Revisão Sistemática da Literatura</a:t>
            </a:r>
            <a:endParaRPr sz="3500" u="none"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069" name="Google Shape;2069;p34"/>
          <p:cNvSpPr txBox="1">
            <a:spLocks noGrp="1"/>
          </p:cNvSpPr>
          <p:nvPr>
            <p:ph type="title" idx="2"/>
          </p:nvPr>
        </p:nvSpPr>
        <p:spPr>
          <a:xfrm>
            <a:off x="5342851" y="1227425"/>
            <a:ext cx="28878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0" name="Google Shape;2070;p34"/>
          <p:cNvSpPr/>
          <p:nvPr/>
        </p:nvSpPr>
        <p:spPr>
          <a:xfrm>
            <a:off x="1308084" y="1644049"/>
            <a:ext cx="1705033" cy="1906613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1" name="Google Shape;2071;p34"/>
          <p:cNvGrpSpPr/>
          <p:nvPr/>
        </p:nvGrpSpPr>
        <p:grpSpPr>
          <a:xfrm>
            <a:off x="1558285" y="1318049"/>
            <a:ext cx="820611" cy="514350"/>
            <a:chOff x="1847510" y="943299"/>
            <a:chExt cx="820611" cy="514350"/>
          </a:xfrm>
        </p:grpSpPr>
        <p:grpSp>
          <p:nvGrpSpPr>
            <p:cNvPr id="2072" name="Google Shape;2072;p34"/>
            <p:cNvGrpSpPr/>
            <p:nvPr/>
          </p:nvGrpSpPr>
          <p:grpSpPr>
            <a:xfrm rot="5400000">
              <a:off x="1770623" y="1020186"/>
              <a:ext cx="514350" cy="360576"/>
              <a:chOff x="811070" y="531598"/>
              <a:chExt cx="514350" cy="360576"/>
            </a:xfrm>
          </p:grpSpPr>
          <p:sp>
            <p:nvSpPr>
              <p:cNvPr id="2073" name="Google Shape;2073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34"/>
            <p:cNvGrpSpPr/>
            <p:nvPr/>
          </p:nvGrpSpPr>
          <p:grpSpPr>
            <a:xfrm rot="5400000">
              <a:off x="2230658" y="1020186"/>
              <a:ext cx="514350" cy="360576"/>
              <a:chOff x="811070" y="531598"/>
              <a:chExt cx="514350" cy="360576"/>
            </a:xfrm>
          </p:grpSpPr>
          <p:sp>
            <p:nvSpPr>
              <p:cNvPr id="2086" name="Google Shape;2086;p34"/>
              <p:cNvSpPr/>
              <p:nvPr/>
            </p:nvSpPr>
            <p:spPr>
              <a:xfrm rot="2700000">
                <a:off x="972493" y="53977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595"/>
                      <a:pt x="183" y="744"/>
                      <a:pt x="376" y="744"/>
                    </a:cubicBezTo>
                    <a:cubicBezTo>
                      <a:pt x="466" y="744"/>
                      <a:pt x="560" y="711"/>
                      <a:pt x="637" y="637"/>
                    </a:cubicBezTo>
                    <a:cubicBezTo>
                      <a:pt x="777" y="485"/>
                      <a:pt x="777" y="255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4"/>
              <p:cNvSpPr/>
              <p:nvPr/>
            </p:nvSpPr>
            <p:spPr>
              <a:xfrm rot="2700000">
                <a:off x="972568" y="693793"/>
                <a:ext cx="37589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8" extrusionOk="0">
                    <a:moveTo>
                      <a:pt x="375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5" y="747"/>
                    </a:cubicBezTo>
                    <a:cubicBezTo>
                      <a:pt x="466" y="747"/>
                      <a:pt x="559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59" y="33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4"/>
              <p:cNvSpPr/>
              <p:nvPr/>
            </p:nvSpPr>
            <p:spPr>
              <a:xfrm rot="2700000">
                <a:off x="972048" y="847735"/>
                <a:ext cx="38218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9" extrusionOk="0">
                    <a:moveTo>
                      <a:pt x="381" y="1"/>
                    </a:moveTo>
                    <a:cubicBezTo>
                      <a:pt x="189" y="1"/>
                      <a:pt x="0" y="149"/>
                      <a:pt x="0" y="375"/>
                    </a:cubicBezTo>
                    <a:cubicBezTo>
                      <a:pt x="0" y="600"/>
                      <a:pt x="189" y="748"/>
                      <a:pt x="381" y="748"/>
                    </a:cubicBezTo>
                    <a:cubicBezTo>
                      <a:pt x="472" y="748"/>
                      <a:pt x="563" y="715"/>
                      <a:pt x="637" y="642"/>
                    </a:cubicBezTo>
                    <a:cubicBezTo>
                      <a:pt x="790" y="489"/>
                      <a:pt x="790" y="260"/>
                      <a:pt x="637" y="107"/>
                    </a:cubicBezTo>
                    <a:cubicBezTo>
                      <a:pt x="563" y="34"/>
                      <a:pt x="472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4"/>
              <p:cNvSpPr/>
              <p:nvPr/>
            </p:nvSpPr>
            <p:spPr>
              <a:xfrm rot="2700000">
                <a:off x="818352" y="539605"/>
                <a:ext cx="37637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8" extrusionOk="0">
                    <a:moveTo>
                      <a:pt x="376" y="0"/>
                    </a:moveTo>
                    <a:cubicBezTo>
                      <a:pt x="183" y="0"/>
                      <a:pt x="0" y="149"/>
                      <a:pt x="0" y="374"/>
                    </a:cubicBezTo>
                    <a:cubicBezTo>
                      <a:pt x="0" y="599"/>
                      <a:pt x="183" y="747"/>
                      <a:pt x="376" y="747"/>
                    </a:cubicBezTo>
                    <a:cubicBezTo>
                      <a:pt x="467" y="747"/>
                      <a:pt x="560" y="715"/>
                      <a:pt x="637" y="641"/>
                    </a:cubicBezTo>
                    <a:cubicBezTo>
                      <a:pt x="777" y="488"/>
                      <a:pt x="777" y="259"/>
                      <a:pt x="637" y="106"/>
                    </a:cubicBezTo>
                    <a:cubicBezTo>
                      <a:pt x="560" y="33"/>
                      <a:pt x="467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4"/>
              <p:cNvSpPr/>
              <p:nvPr/>
            </p:nvSpPr>
            <p:spPr>
              <a:xfrm rot="2700000">
                <a:off x="818369" y="693769"/>
                <a:ext cx="3763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9" extrusionOk="0">
                    <a:moveTo>
                      <a:pt x="376" y="1"/>
                    </a:moveTo>
                    <a:cubicBezTo>
                      <a:pt x="183" y="1"/>
                      <a:pt x="0" y="149"/>
                      <a:pt x="0" y="375"/>
                    </a:cubicBezTo>
                    <a:cubicBezTo>
                      <a:pt x="0" y="600"/>
                      <a:pt x="183" y="748"/>
                      <a:pt x="376" y="748"/>
                    </a:cubicBezTo>
                    <a:cubicBezTo>
                      <a:pt x="466" y="748"/>
                      <a:pt x="560" y="715"/>
                      <a:pt x="637" y="642"/>
                    </a:cubicBezTo>
                    <a:cubicBezTo>
                      <a:pt x="777" y="489"/>
                      <a:pt x="777" y="260"/>
                      <a:pt x="637" y="107"/>
                    </a:cubicBezTo>
                    <a:cubicBezTo>
                      <a:pt x="560" y="34"/>
                      <a:pt x="466" y="1"/>
                      <a:pt x="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4"/>
              <p:cNvSpPr/>
              <p:nvPr/>
            </p:nvSpPr>
            <p:spPr>
              <a:xfrm rot="2700000">
                <a:off x="818530" y="847779"/>
                <a:ext cx="37589" cy="3628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0" extrusionOk="0">
                    <a:moveTo>
                      <a:pt x="375" y="0"/>
                    </a:moveTo>
                    <a:cubicBezTo>
                      <a:pt x="182" y="0"/>
                      <a:pt x="0" y="154"/>
                      <a:pt x="0" y="379"/>
                    </a:cubicBezTo>
                    <a:cubicBezTo>
                      <a:pt x="0" y="602"/>
                      <a:pt x="178" y="749"/>
                      <a:pt x="368" y="749"/>
                    </a:cubicBezTo>
                    <a:cubicBezTo>
                      <a:pt x="461" y="749"/>
                      <a:pt x="557" y="714"/>
                      <a:pt x="637" y="634"/>
                    </a:cubicBezTo>
                    <a:cubicBezTo>
                      <a:pt x="777" y="494"/>
                      <a:pt x="777" y="252"/>
                      <a:pt x="637" y="112"/>
                    </a:cubicBezTo>
                    <a:cubicBezTo>
                      <a:pt x="559" y="34"/>
                      <a:pt x="466" y="0"/>
                      <a:pt x="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4"/>
              <p:cNvSpPr/>
              <p:nvPr/>
            </p:nvSpPr>
            <p:spPr>
              <a:xfrm rot="2700000">
                <a:off x="1280074" y="539839"/>
                <a:ext cx="38218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744" extrusionOk="0">
                    <a:moveTo>
                      <a:pt x="381" y="0"/>
                    </a:moveTo>
                    <a:cubicBezTo>
                      <a:pt x="189" y="0"/>
                      <a:pt x="0" y="149"/>
                      <a:pt x="0" y="374"/>
                    </a:cubicBezTo>
                    <a:cubicBezTo>
                      <a:pt x="0" y="596"/>
                      <a:pt x="184" y="744"/>
                      <a:pt x="374" y="744"/>
                    </a:cubicBezTo>
                    <a:cubicBezTo>
                      <a:pt x="467" y="744"/>
                      <a:pt x="561" y="708"/>
                      <a:pt x="637" y="629"/>
                    </a:cubicBezTo>
                    <a:cubicBezTo>
                      <a:pt x="790" y="489"/>
                      <a:pt x="790" y="247"/>
                      <a:pt x="637" y="107"/>
                    </a:cubicBezTo>
                    <a:cubicBezTo>
                      <a:pt x="563" y="33"/>
                      <a:pt x="472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4"/>
              <p:cNvSpPr/>
              <p:nvPr/>
            </p:nvSpPr>
            <p:spPr>
              <a:xfrm rot="2700000">
                <a:off x="1280261" y="693861"/>
                <a:ext cx="37637" cy="3560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36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0"/>
                      <a:pt x="188" y="735"/>
                      <a:pt x="380" y="735"/>
                    </a:cubicBezTo>
                    <a:cubicBezTo>
                      <a:pt x="472" y="735"/>
                      <a:pt x="564" y="702"/>
                      <a:pt x="638" y="629"/>
                    </a:cubicBezTo>
                    <a:cubicBezTo>
                      <a:pt x="778" y="488"/>
                      <a:pt x="778" y="247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4"/>
              <p:cNvSpPr/>
              <p:nvPr/>
            </p:nvSpPr>
            <p:spPr>
              <a:xfrm rot="2700000">
                <a:off x="1280432" y="847702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74" y="0"/>
                    </a:moveTo>
                    <a:cubicBezTo>
                      <a:pt x="184" y="0"/>
                      <a:pt x="1" y="148"/>
                      <a:pt x="1" y="370"/>
                    </a:cubicBezTo>
                    <a:cubicBezTo>
                      <a:pt x="1" y="595"/>
                      <a:pt x="189" y="744"/>
                      <a:pt x="382" y="744"/>
                    </a:cubicBezTo>
                    <a:cubicBezTo>
                      <a:pt x="472" y="744"/>
                      <a:pt x="564" y="711"/>
                      <a:pt x="637" y="637"/>
                    </a:cubicBezTo>
                    <a:cubicBezTo>
                      <a:pt x="778" y="485"/>
                      <a:pt x="778" y="255"/>
                      <a:pt x="637" y="115"/>
                    </a:cubicBezTo>
                    <a:cubicBezTo>
                      <a:pt x="562" y="36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4"/>
              <p:cNvSpPr/>
              <p:nvPr/>
            </p:nvSpPr>
            <p:spPr>
              <a:xfrm rot="2700000">
                <a:off x="1126555" y="539690"/>
                <a:ext cx="37589" cy="3642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368" y="0"/>
                    </a:moveTo>
                    <a:cubicBezTo>
                      <a:pt x="178" y="0"/>
                      <a:pt x="0" y="148"/>
                      <a:pt x="0" y="370"/>
                    </a:cubicBezTo>
                    <a:cubicBezTo>
                      <a:pt x="0" y="602"/>
                      <a:pt x="179" y="752"/>
                      <a:pt x="370" y="752"/>
                    </a:cubicBezTo>
                    <a:cubicBezTo>
                      <a:pt x="462" y="752"/>
                      <a:pt x="558" y="717"/>
                      <a:pt x="637" y="638"/>
                    </a:cubicBezTo>
                    <a:cubicBezTo>
                      <a:pt x="777" y="497"/>
                      <a:pt x="777" y="256"/>
                      <a:pt x="637" y="115"/>
                    </a:cubicBezTo>
                    <a:cubicBezTo>
                      <a:pt x="557" y="36"/>
                      <a:pt x="461" y="0"/>
                      <a:pt x="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4"/>
              <p:cNvSpPr/>
              <p:nvPr/>
            </p:nvSpPr>
            <p:spPr>
              <a:xfrm rot="2700000">
                <a:off x="1126668" y="693941"/>
                <a:ext cx="37637" cy="3599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4" extrusionOk="0">
                    <a:moveTo>
                      <a:pt x="365" y="0"/>
                    </a:moveTo>
                    <a:cubicBezTo>
                      <a:pt x="179" y="0"/>
                      <a:pt x="1" y="148"/>
                      <a:pt x="1" y="370"/>
                    </a:cubicBezTo>
                    <a:cubicBezTo>
                      <a:pt x="1" y="595"/>
                      <a:pt x="183" y="744"/>
                      <a:pt x="372" y="744"/>
                    </a:cubicBezTo>
                    <a:cubicBezTo>
                      <a:pt x="461" y="744"/>
                      <a:pt x="551" y="711"/>
                      <a:pt x="625" y="637"/>
                    </a:cubicBezTo>
                    <a:cubicBezTo>
                      <a:pt x="778" y="485"/>
                      <a:pt x="778" y="255"/>
                      <a:pt x="625" y="115"/>
                    </a:cubicBezTo>
                    <a:cubicBezTo>
                      <a:pt x="549" y="36"/>
                      <a:pt x="456" y="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4"/>
              <p:cNvSpPr/>
              <p:nvPr/>
            </p:nvSpPr>
            <p:spPr>
              <a:xfrm rot="2700000">
                <a:off x="1126199" y="847759"/>
                <a:ext cx="38266" cy="3618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48" extrusionOk="0">
                    <a:moveTo>
                      <a:pt x="382" y="0"/>
                    </a:moveTo>
                    <a:cubicBezTo>
                      <a:pt x="189" y="0"/>
                      <a:pt x="1" y="149"/>
                      <a:pt x="1" y="374"/>
                    </a:cubicBezTo>
                    <a:cubicBezTo>
                      <a:pt x="1" y="599"/>
                      <a:pt x="189" y="747"/>
                      <a:pt x="382" y="747"/>
                    </a:cubicBezTo>
                    <a:cubicBezTo>
                      <a:pt x="473" y="747"/>
                      <a:pt x="564" y="715"/>
                      <a:pt x="638" y="641"/>
                    </a:cubicBezTo>
                    <a:cubicBezTo>
                      <a:pt x="790" y="488"/>
                      <a:pt x="790" y="259"/>
                      <a:pt x="638" y="106"/>
                    </a:cubicBezTo>
                    <a:cubicBezTo>
                      <a:pt x="564" y="33"/>
                      <a:pt x="473" y="0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8" name="Google Shape;2098;p34"/>
          <p:cNvSpPr/>
          <p:nvPr/>
        </p:nvSpPr>
        <p:spPr>
          <a:xfrm>
            <a:off x="2658925" y="2890700"/>
            <a:ext cx="1319400" cy="131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35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 norteadora</a:t>
            </a:r>
            <a:endParaRPr/>
          </a:p>
        </p:txBody>
      </p:sp>
      <p:sp>
        <p:nvSpPr>
          <p:cNvPr id="2104" name="Google Shape;2104;p35"/>
          <p:cNvSpPr txBox="1">
            <a:spLocks noGrp="1"/>
          </p:cNvSpPr>
          <p:nvPr>
            <p:ph type="subTitle" idx="4"/>
          </p:nvPr>
        </p:nvSpPr>
        <p:spPr>
          <a:xfrm>
            <a:off x="501150" y="2422950"/>
            <a:ext cx="82473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Qual técnica de aprendizado de máquina poderá ter melhor desempenho na detecção de fraudes em transações de cartões de créditos?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36"/>
          <p:cNvSpPr txBox="1">
            <a:spLocks noGrp="1"/>
          </p:cNvSpPr>
          <p:nvPr>
            <p:ph type="title"/>
          </p:nvPr>
        </p:nvSpPr>
        <p:spPr>
          <a:xfrm>
            <a:off x="718125" y="530350"/>
            <a:ext cx="5667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Inclusão e Exclusão</a:t>
            </a:r>
            <a:endParaRPr/>
          </a:p>
        </p:txBody>
      </p:sp>
      <p:pic>
        <p:nvPicPr>
          <p:cNvPr id="2110" name="Google Shape;21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" y="1838800"/>
            <a:ext cx="8839204" cy="238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ership and Organizational Culture Thesis Defense by Slidesgo">
  <a:themeElements>
    <a:clrScheme name="Simple Light">
      <a:dk1>
        <a:srgbClr val="FFFFFF"/>
      </a:dk1>
      <a:lt1>
        <a:srgbClr val="1116A8"/>
      </a:lt1>
      <a:dk2>
        <a:srgbClr val="FDC061"/>
      </a:dk2>
      <a:lt2>
        <a:srgbClr val="FFFAF2"/>
      </a:lt2>
      <a:accent1>
        <a:srgbClr val="29C2AA"/>
      </a:accent1>
      <a:accent2>
        <a:srgbClr val="F576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6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669</Words>
  <Application>Microsoft Office PowerPoint</Application>
  <PresentationFormat>Apresentação na tela (16:9)</PresentationFormat>
  <Paragraphs>156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Mukta Medium</vt:lpstr>
      <vt:lpstr>Inter</vt:lpstr>
      <vt:lpstr>Mukta ExtraBold</vt:lpstr>
      <vt:lpstr>Mukta</vt:lpstr>
      <vt:lpstr>Arial</vt:lpstr>
      <vt:lpstr>Montserrat</vt:lpstr>
      <vt:lpstr>Leadership and Organizational Culture Thesis Defense by Slidesgo</vt:lpstr>
      <vt:lpstr>Aplicação de modelo de aprendizado de máquina para detecção de fraudes de cartões de crédito</vt:lpstr>
      <vt:lpstr>03</vt:lpstr>
      <vt:lpstr>Contextualização</vt:lpstr>
      <vt:lpstr>Problema</vt:lpstr>
      <vt:lpstr>Problema</vt:lpstr>
      <vt:lpstr>Proposta de solução</vt:lpstr>
      <vt:lpstr>Revisão Sistemática da Literatura</vt:lpstr>
      <vt:lpstr>Questão norteadora</vt:lpstr>
      <vt:lpstr>Critérios de Inclusão e Exclusão</vt:lpstr>
      <vt:lpstr>Fontes e String de Pesquisa</vt:lpstr>
      <vt:lpstr>Diagrama Prisma</vt:lpstr>
      <vt:lpstr>Métodos supervisionados¹</vt:lpstr>
      <vt:lpstr>Desbalanceamento de classes¹</vt:lpstr>
      <vt:lpstr>Trabalhos Correlatos</vt:lpstr>
      <vt:lpstr>Material e Métodos</vt:lpstr>
      <vt:lpstr>Fluxo Aprendizado Máquina¹</vt:lpstr>
      <vt:lpstr>Base de dados</vt:lpstr>
      <vt:lpstr>Cronograma</vt:lpstr>
      <vt:lpstr>Referências</vt:lpstr>
      <vt:lpstr>Referências</vt:lpstr>
      <vt:lpstr>Referências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modelo de aprendizado de máquina para detecção de fraudes de cartões de crédito</dc:title>
  <cp:lastModifiedBy>Conta da Microsoft</cp:lastModifiedBy>
  <cp:revision>5</cp:revision>
  <dcterms:modified xsi:type="dcterms:W3CDTF">2021-08-25T22:48:19Z</dcterms:modified>
</cp:coreProperties>
</file>