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4" r:id="rId30"/>
    <p:sldId id="275" r:id="rId31"/>
    <p:sldId id="276" r:id="rId32"/>
    <p:sldId id="277" r:id="rId33"/>
  </p:sldIdLst>
  <p:sldSz cx="9144000" cy="5143500" type="screen16x9"/>
  <p:notesSz cx="6858000" cy="9144000"/>
  <p:embeddedFontLst>
    <p:embeddedFont>
      <p:font typeface="Mukta ExtraBold" panose="020B0604020202020204" charset="0"/>
      <p:bold r:id="rId35"/>
    </p:embeddedFont>
    <p:embeddedFont>
      <p:font typeface="Mukta Medium" panose="020B0604020202020204" charset="0"/>
      <p:regular r:id="rId36"/>
      <p:bold r:id="rId37"/>
    </p:embeddedFont>
    <p:embeddedFont>
      <p:font typeface="Mukta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A7FD0-D58F-41CB-AE83-593984CB4779}">
  <a:tblStyle styleId="{61BA7FD0-D58F-41CB-AE83-593984CB4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EE864-AE12-43D4-BA2F-282EA67A1804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A2380B41-6786-4042-B175-ADBE4D8FEF97}">
      <dgm:prSet phldrT="[Texto]"/>
      <dgm:spPr/>
      <dgm:t>
        <a:bodyPr/>
        <a:lstStyle/>
        <a:p>
          <a:r>
            <a:rPr lang="pt-BR" dirty="0" smtClean="0"/>
            <a:t>Seleção técnicas</a:t>
          </a:r>
          <a:endParaRPr lang="pt-BR" dirty="0"/>
        </a:p>
      </dgm:t>
    </dgm:pt>
    <dgm:pt modelId="{A03B9EE9-1D6B-41EE-913F-71EDAF5E05C1}" type="parTrans" cxnId="{4D7F223E-9191-49FF-A5F6-1F2D9DE6883B}">
      <dgm:prSet/>
      <dgm:spPr/>
      <dgm:t>
        <a:bodyPr/>
        <a:lstStyle/>
        <a:p>
          <a:endParaRPr lang="pt-BR"/>
        </a:p>
      </dgm:t>
    </dgm:pt>
    <dgm:pt modelId="{8307284F-44FB-4614-A0F3-49012B783EBB}" type="sibTrans" cxnId="{4D7F223E-9191-49FF-A5F6-1F2D9DE6883B}">
      <dgm:prSet/>
      <dgm:spPr/>
      <dgm:t>
        <a:bodyPr/>
        <a:lstStyle/>
        <a:p>
          <a:endParaRPr lang="pt-BR"/>
        </a:p>
      </dgm:t>
    </dgm:pt>
    <dgm:pt modelId="{33736469-8FA6-46C0-99D7-0EFC16C1D6B5}">
      <dgm:prSet phldrT="[Texto]"/>
      <dgm:spPr/>
      <dgm:t>
        <a:bodyPr/>
        <a:lstStyle/>
        <a:p>
          <a:r>
            <a:rPr lang="pt-BR" dirty="0" smtClean="0"/>
            <a:t>Desenvolvimento algoritmo de agrupamento</a:t>
          </a:r>
          <a:endParaRPr lang="pt-BR" dirty="0"/>
        </a:p>
      </dgm:t>
    </dgm:pt>
    <dgm:pt modelId="{13FEC86D-A657-436A-A1A0-9946B63DF1C4}" type="parTrans" cxnId="{67E5162A-DAFF-47DC-8BE5-68714A279F6D}">
      <dgm:prSet/>
      <dgm:spPr/>
      <dgm:t>
        <a:bodyPr/>
        <a:lstStyle/>
        <a:p>
          <a:endParaRPr lang="pt-BR"/>
        </a:p>
      </dgm:t>
    </dgm:pt>
    <dgm:pt modelId="{6D280B8F-05CA-45D4-89ED-3A161311209D}" type="sibTrans" cxnId="{67E5162A-DAFF-47DC-8BE5-68714A279F6D}">
      <dgm:prSet/>
      <dgm:spPr/>
      <dgm:t>
        <a:bodyPr/>
        <a:lstStyle/>
        <a:p>
          <a:endParaRPr lang="pt-BR"/>
        </a:p>
      </dgm:t>
    </dgm:pt>
    <dgm:pt modelId="{99F73ED6-45A0-41A6-B01C-17F90D85EB9F}">
      <dgm:prSet phldrT="[Texto]"/>
      <dgm:spPr/>
      <dgm:t>
        <a:bodyPr/>
        <a:lstStyle/>
        <a:p>
          <a:r>
            <a:rPr lang="pt-BR" dirty="0" smtClean="0"/>
            <a:t>Execução técnicas e organização resultados</a:t>
          </a:r>
          <a:endParaRPr lang="pt-BR" dirty="0"/>
        </a:p>
      </dgm:t>
    </dgm:pt>
    <dgm:pt modelId="{C48F6FDB-253E-4D0E-A419-12004ADDB7E9}" type="parTrans" cxnId="{C00F2F52-E276-4942-BF26-301C70916880}">
      <dgm:prSet/>
      <dgm:spPr/>
      <dgm:t>
        <a:bodyPr/>
        <a:lstStyle/>
        <a:p>
          <a:endParaRPr lang="pt-BR"/>
        </a:p>
      </dgm:t>
    </dgm:pt>
    <dgm:pt modelId="{7EC1E69B-0695-4BA7-BDDE-5EA20B7CD0F8}" type="sibTrans" cxnId="{C00F2F52-E276-4942-BF26-301C70916880}">
      <dgm:prSet/>
      <dgm:spPr/>
      <dgm:t>
        <a:bodyPr/>
        <a:lstStyle/>
        <a:p>
          <a:endParaRPr lang="pt-BR"/>
        </a:p>
      </dgm:t>
    </dgm:pt>
    <dgm:pt modelId="{E596054F-6FDB-4D25-BC4F-45DF12E88733}" type="pres">
      <dgm:prSet presAssocID="{0DCEE864-AE12-43D4-BA2F-282EA67A1804}" presName="CompostProcess" presStyleCnt="0">
        <dgm:presLayoutVars>
          <dgm:dir/>
          <dgm:resizeHandles val="exact"/>
        </dgm:presLayoutVars>
      </dgm:prSet>
      <dgm:spPr/>
    </dgm:pt>
    <dgm:pt modelId="{01FF45E7-1D2A-4661-AB63-3A71F9FBBBEC}" type="pres">
      <dgm:prSet presAssocID="{0DCEE864-AE12-43D4-BA2F-282EA67A1804}" presName="arrow" presStyleLbl="bgShp" presStyleIdx="0" presStyleCnt="1"/>
      <dgm:spPr/>
    </dgm:pt>
    <dgm:pt modelId="{4EF55A51-1877-4140-BB7E-1DEDFE1080C3}" type="pres">
      <dgm:prSet presAssocID="{0DCEE864-AE12-43D4-BA2F-282EA67A1804}" presName="linearProcess" presStyleCnt="0"/>
      <dgm:spPr/>
    </dgm:pt>
    <dgm:pt modelId="{B025C825-56EE-4E03-9AC9-5777751E8148}" type="pres">
      <dgm:prSet presAssocID="{A2380B41-6786-4042-B175-ADBE4D8FEF9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8E5204-4DDF-45B5-BFA5-965219E3FAFC}" type="pres">
      <dgm:prSet presAssocID="{8307284F-44FB-4614-A0F3-49012B783EBB}" presName="sibTrans" presStyleCnt="0"/>
      <dgm:spPr/>
    </dgm:pt>
    <dgm:pt modelId="{515CD98F-D0CE-4405-B179-0B795D684679}" type="pres">
      <dgm:prSet presAssocID="{33736469-8FA6-46C0-99D7-0EFC16C1D6B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23AB18-E83B-4F6E-901B-A4ABA3CC89AF}" type="pres">
      <dgm:prSet presAssocID="{6D280B8F-05CA-45D4-89ED-3A161311209D}" presName="sibTrans" presStyleCnt="0"/>
      <dgm:spPr/>
    </dgm:pt>
    <dgm:pt modelId="{ED723EE9-F734-4DF2-92E3-F7D7E9AC44AD}" type="pres">
      <dgm:prSet presAssocID="{99F73ED6-45A0-41A6-B01C-17F90D85EB9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CE77E4-010A-405C-9C8F-A9805F588ECF}" type="presOf" srcId="{0DCEE864-AE12-43D4-BA2F-282EA67A1804}" destId="{E596054F-6FDB-4D25-BC4F-45DF12E88733}" srcOrd="0" destOrd="0" presId="urn:microsoft.com/office/officeart/2005/8/layout/hProcess9"/>
    <dgm:cxn modelId="{67E5162A-DAFF-47DC-8BE5-68714A279F6D}" srcId="{0DCEE864-AE12-43D4-BA2F-282EA67A1804}" destId="{33736469-8FA6-46C0-99D7-0EFC16C1D6B5}" srcOrd="1" destOrd="0" parTransId="{13FEC86D-A657-436A-A1A0-9946B63DF1C4}" sibTransId="{6D280B8F-05CA-45D4-89ED-3A161311209D}"/>
    <dgm:cxn modelId="{E5C6900D-F2E2-46BD-8218-087A96A82872}" type="presOf" srcId="{A2380B41-6786-4042-B175-ADBE4D8FEF97}" destId="{B025C825-56EE-4E03-9AC9-5777751E8148}" srcOrd="0" destOrd="0" presId="urn:microsoft.com/office/officeart/2005/8/layout/hProcess9"/>
    <dgm:cxn modelId="{4EA1FE5E-869F-42D7-A778-9E82F0C49F28}" type="presOf" srcId="{33736469-8FA6-46C0-99D7-0EFC16C1D6B5}" destId="{515CD98F-D0CE-4405-B179-0B795D684679}" srcOrd="0" destOrd="0" presId="urn:microsoft.com/office/officeart/2005/8/layout/hProcess9"/>
    <dgm:cxn modelId="{4D7F223E-9191-49FF-A5F6-1F2D9DE6883B}" srcId="{0DCEE864-AE12-43D4-BA2F-282EA67A1804}" destId="{A2380B41-6786-4042-B175-ADBE4D8FEF97}" srcOrd="0" destOrd="0" parTransId="{A03B9EE9-1D6B-41EE-913F-71EDAF5E05C1}" sibTransId="{8307284F-44FB-4614-A0F3-49012B783EBB}"/>
    <dgm:cxn modelId="{C00F2F52-E276-4942-BF26-301C70916880}" srcId="{0DCEE864-AE12-43D4-BA2F-282EA67A1804}" destId="{99F73ED6-45A0-41A6-B01C-17F90D85EB9F}" srcOrd="2" destOrd="0" parTransId="{C48F6FDB-253E-4D0E-A419-12004ADDB7E9}" sibTransId="{7EC1E69B-0695-4BA7-BDDE-5EA20B7CD0F8}"/>
    <dgm:cxn modelId="{9C86D505-CF7A-4B52-A5FA-7253D53F4C1F}" type="presOf" srcId="{99F73ED6-45A0-41A6-B01C-17F90D85EB9F}" destId="{ED723EE9-F734-4DF2-92E3-F7D7E9AC44AD}" srcOrd="0" destOrd="0" presId="urn:microsoft.com/office/officeart/2005/8/layout/hProcess9"/>
    <dgm:cxn modelId="{681D98BF-1CE6-40AD-9AB3-BEEE945FDBFD}" type="presParOf" srcId="{E596054F-6FDB-4D25-BC4F-45DF12E88733}" destId="{01FF45E7-1D2A-4661-AB63-3A71F9FBBBEC}" srcOrd="0" destOrd="0" presId="urn:microsoft.com/office/officeart/2005/8/layout/hProcess9"/>
    <dgm:cxn modelId="{4F38AA0B-83A0-48E6-835D-5334DA8B5712}" type="presParOf" srcId="{E596054F-6FDB-4D25-BC4F-45DF12E88733}" destId="{4EF55A51-1877-4140-BB7E-1DEDFE1080C3}" srcOrd="1" destOrd="0" presId="urn:microsoft.com/office/officeart/2005/8/layout/hProcess9"/>
    <dgm:cxn modelId="{CCFB257E-120C-4305-95A8-AF369DC2D0BB}" type="presParOf" srcId="{4EF55A51-1877-4140-BB7E-1DEDFE1080C3}" destId="{B025C825-56EE-4E03-9AC9-5777751E8148}" srcOrd="0" destOrd="0" presId="urn:microsoft.com/office/officeart/2005/8/layout/hProcess9"/>
    <dgm:cxn modelId="{9CAFE895-1CAE-419E-A1CB-ED3C2A653C97}" type="presParOf" srcId="{4EF55A51-1877-4140-BB7E-1DEDFE1080C3}" destId="{8F8E5204-4DDF-45B5-BFA5-965219E3FAFC}" srcOrd="1" destOrd="0" presId="urn:microsoft.com/office/officeart/2005/8/layout/hProcess9"/>
    <dgm:cxn modelId="{63C8BE49-1698-4298-A666-C9511851D669}" type="presParOf" srcId="{4EF55A51-1877-4140-BB7E-1DEDFE1080C3}" destId="{515CD98F-D0CE-4405-B179-0B795D684679}" srcOrd="2" destOrd="0" presId="urn:microsoft.com/office/officeart/2005/8/layout/hProcess9"/>
    <dgm:cxn modelId="{09864D7D-CACA-4924-BC8C-54E7E858E7B8}" type="presParOf" srcId="{4EF55A51-1877-4140-BB7E-1DEDFE1080C3}" destId="{0023AB18-E83B-4F6E-901B-A4ABA3CC89AF}" srcOrd="3" destOrd="0" presId="urn:microsoft.com/office/officeart/2005/8/layout/hProcess9"/>
    <dgm:cxn modelId="{CFF13FE3-7DB8-48E8-9E37-447AFF79BED3}" type="presParOf" srcId="{4EF55A51-1877-4140-BB7E-1DEDFE1080C3}" destId="{ED723EE9-F734-4DF2-92E3-F7D7E9AC44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9B9C1-7130-46B0-8868-0994123E101E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B43409F-DF14-4F05-BD0D-B11B87A3694E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Algoritmo</a:t>
          </a:r>
          <a:endParaRPr lang="pt-BR" dirty="0">
            <a:solidFill>
              <a:schemeClr val="bg1"/>
            </a:solidFill>
          </a:endParaRPr>
        </a:p>
      </dgm:t>
    </dgm:pt>
    <dgm:pt modelId="{65B48C2B-E069-4E3F-A3F5-70DA420F777F}" type="parTrans" cxnId="{70D8027E-03FF-4007-9EB1-1C1BB54D8090}">
      <dgm:prSet/>
      <dgm:spPr/>
      <dgm:t>
        <a:bodyPr/>
        <a:lstStyle/>
        <a:p>
          <a:endParaRPr lang="pt-BR"/>
        </a:p>
      </dgm:t>
    </dgm:pt>
    <dgm:pt modelId="{40EE0EA2-607A-47E8-9507-CC7ADB88B0D6}" type="sibTrans" cxnId="{70D8027E-03FF-4007-9EB1-1C1BB54D8090}">
      <dgm:prSet/>
      <dgm:spPr/>
      <dgm:t>
        <a:bodyPr/>
        <a:lstStyle/>
        <a:p>
          <a:endParaRPr lang="pt-BR"/>
        </a:p>
      </dgm:t>
    </dgm:pt>
    <dgm:pt modelId="{85DC50BD-9CB3-4855-BB88-6E927D1B7558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Hiperparâmetros</a:t>
          </a:r>
          <a:r>
            <a:rPr lang="pt-BR" dirty="0" smtClean="0"/>
            <a:t> padrão e</a:t>
          </a:r>
        </a:p>
        <a:p>
          <a:r>
            <a:rPr lang="pt-BR" dirty="0" smtClean="0"/>
            <a:t> SMOTE não aplicado</a:t>
          </a:r>
          <a:endParaRPr lang="pt-BR" dirty="0"/>
        </a:p>
      </dgm:t>
    </dgm:pt>
    <dgm:pt modelId="{ADFEDC8B-0F0F-4097-B7C8-3FD5A341AC64}" type="parTrans" cxnId="{C2097FF9-6D6A-4D03-A711-981B4823F01F}">
      <dgm:prSet/>
      <dgm:spPr/>
      <dgm:t>
        <a:bodyPr/>
        <a:lstStyle/>
        <a:p>
          <a:endParaRPr lang="pt-BR"/>
        </a:p>
      </dgm:t>
    </dgm:pt>
    <dgm:pt modelId="{9D6F8F9C-3C84-4E97-9A00-0020AA813CD5}" type="sibTrans" cxnId="{C2097FF9-6D6A-4D03-A711-981B4823F01F}">
      <dgm:prSet/>
      <dgm:spPr/>
      <dgm:t>
        <a:bodyPr/>
        <a:lstStyle/>
        <a:p>
          <a:endParaRPr lang="pt-BR"/>
        </a:p>
      </dgm:t>
    </dgm:pt>
    <dgm:pt modelId="{E49EEF7D-CD79-4224-BDB4-E18AB7164AC8}">
      <dgm:prSet phldrT="[Texto]"/>
      <dgm:spPr/>
      <dgm:t>
        <a:bodyPr/>
        <a:lstStyle/>
        <a:p>
          <a:r>
            <a:rPr lang="pt-BR" dirty="0" err="1" smtClean="0"/>
            <a:t>Hiperparâmetros</a:t>
          </a:r>
          <a:r>
            <a:rPr lang="pt-BR" dirty="0" smtClean="0"/>
            <a:t> alterados e</a:t>
          </a:r>
        </a:p>
        <a:p>
          <a:r>
            <a:rPr lang="pt-BR" dirty="0" smtClean="0"/>
            <a:t> SMOTE não aplicado</a:t>
          </a:r>
          <a:endParaRPr lang="pt-BR" dirty="0"/>
        </a:p>
      </dgm:t>
    </dgm:pt>
    <dgm:pt modelId="{4608C13F-F569-4E44-A3E3-892516601BCA}" type="parTrans" cxnId="{6E8C25CF-D482-4294-8B1F-382225D6F144}">
      <dgm:prSet/>
      <dgm:spPr/>
      <dgm:t>
        <a:bodyPr/>
        <a:lstStyle/>
        <a:p>
          <a:endParaRPr lang="pt-BR"/>
        </a:p>
      </dgm:t>
    </dgm:pt>
    <dgm:pt modelId="{ECD5A4C7-48D7-47B9-9529-04DA3F518795}" type="sibTrans" cxnId="{6E8C25CF-D482-4294-8B1F-382225D6F144}">
      <dgm:prSet/>
      <dgm:spPr/>
      <dgm:t>
        <a:bodyPr/>
        <a:lstStyle/>
        <a:p>
          <a:endParaRPr lang="pt-BR"/>
        </a:p>
      </dgm:t>
    </dgm:pt>
    <dgm:pt modelId="{27D5C935-C822-4907-AADC-514DE9D87B3C}">
      <dgm:prSet phldrT="[Texto]"/>
      <dgm:spPr/>
      <dgm:t>
        <a:bodyPr/>
        <a:lstStyle/>
        <a:p>
          <a:r>
            <a:rPr lang="pt-BR" dirty="0" err="1" smtClean="0"/>
            <a:t>Hiperparâmetros</a:t>
          </a:r>
          <a:r>
            <a:rPr lang="pt-BR" dirty="0" smtClean="0"/>
            <a:t> alterados e</a:t>
          </a:r>
        </a:p>
        <a:p>
          <a:r>
            <a:rPr lang="pt-BR" dirty="0" smtClean="0"/>
            <a:t> SMOTE aplicado</a:t>
          </a:r>
          <a:endParaRPr lang="pt-BR" dirty="0"/>
        </a:p>
      </dgm:t>
    </dgm:pt>
    <dgm:pt modelId="{8CACB299-F5E1-414E-B0A0-A5BF2BB94179}" type="parTrans" cxnId="{896EF92E-4E87-4D52-A0F8-70B43A0A75A0}">
      <dgm:prSet/>
      <dgm:spPr/>
      <dgm:t>
        <a:bodyPr/>
        <a:lstStyle/>
        <a:p>
          <a:endParaRPr lang="pt-BR"/>
        </a:p>
      </dgm:t>
    </dgm:pt>
    <dgm:pt modelId="{31AADF91-FA12-48BF-8294-881C9A80420B}" type="sibTrans" cxnId="{896EF92E-4E87-4D52-A0F8-70B43A0A75A0}">
      <dgm:prSet/>
      <dgm:spPr/>
      <dgm:t>
        <a:bodyPr/>
        <a:lstStyle/>
        <a:p>
          <a:endParaRPr lang="pt-BR"/>
        </a:p>
      </dgm:t>
    </dgm:pt>
    <dgm:pt modelId="{B2D50272-4BF4-4483-8B2D-3DDB1C8AAEA9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Hiperparâmetros</a:t>
          </a:r>
          <a:r>
            <a:rPr lang="pt-BR" dirty="0" smtClean="0"/>
            <a:t> padrão e </a:t>
          </a:r>
        </a:p>
        <a:p>
          <a:r>
            <a:rPr lang="pt-BR" dirty="0" smtClean="0"/>
            <a:t>SMOTE aplicado</a:t>
          </a:r>
          <a:endParaRPr lang="pt-BR" dirty="0"/>
        </a:p>
      </dgm:t>
    </dgm:pt>
    <dgm:pt modelId="{CA9566F2-5BD7-4B7A-936E-DBF3B759196A}" type="parTrans" cxnId="{A34DD531-3360-4DDE-AC9F-88AE60ED3AAC}">
      <dgm:prSet/>
      <dgm:spPr/>
      <dgm:t>
        <a:bodyPr/>
        <a:lstStyle/>
        <a:p>
          <a:endParaRPr lang="pt-BR"/>
        </a:p>
      </dgm:t>
    </dgm:pt>
    <dgm:pt modelId="{014A0BE3-B7B7-4760-B85D-37C9F2EE3E0F}" type="sibTrans" cxnId="{A34DD531-3360-4DDE-AC9F-88AE60ED3AAC}">
      <dgm:prSet/>
      <dgm:spPr/>
      <dgm:t>
        <a:bodyPr/>
        <a:lstStyle/>
        <a:p>
          <a:endParaRPr lang="pt-BR"/>
        </a:p>
      </dgm:t>
    </dgm:pt>
    <dgm:pt modelId="{1C66E225-7FA2-4DDF-A970-D4CE5973AFD8}" type="pres">
      <dgm:prSet presAssocID="{7CE9B9C1-7130-46B0-8868-0994123E101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1290A0-D3DE-4BAC-92EF-B6D9432CE6C3}" type="pres">
      <dgm:prSet presAssocID="{7CE9B9C1-7130-46B0-8868-0994123E101E}" presName="matrix" presStyleCnt="0"/>
      <dgm:spPr/>
    </dgm:pt>
    <dgm:pt modelId="{DB50A6EF-7FC2-4C6A-8723-59D5139E14A8}" type="pres">
      <dgm:prSet presAssocID="{7CE9B9C1-7130-46B0-8868-0994123E101E}" presName="tile1" presStyleLbl="node1" presStyleIdx="0" presStyleCnt="4"/>
      <dgm:spPr/>
      <dgm:t>
        <a:bodyPr/>
        <a:lstStyle/>
        <a:p>
          <a:endParaRPr lang="pt-BR"/>
        </a:p>
      </dgm:t>
    </dgm:pt>
    <dgm:pt modelId="{0A734EB2-2728-4DC0-AC5B-23A2A9363BBE}" type="pres">
      <dgm:prSet presAssocID="{7CE9B9C1-7130-46B0-8868-0994123E101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FBE80B-775C-43CF-BE8F-DF3A172E8E27}" type="pres">
      <dgm:prSet presAssocID="{7CE9B9C1-7130-46B0-8868-0994123E101E}" presName="tile2" presStyleLbl="node1" presStyleIdx="1" presStyleCnt="4"/>
      <dgm:spPr/>
      <dgm:t>
        <a:bodyPr/>
        <a:lstStyle/>
        <a:p>
          <a:endParaRPr lang="pt-BR"/>
        </a:p>
      </dgm:t>
    </dgm:pt>
    <dgm:pt modelId="{325A58E4-BD39-4171-9CB0-E28F64E2ECCC}" type="pres">
      <dgm:prSet presAssocID="{7CE9B9C1-7130-46B0-8868-0994123E101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37CB60-C679-4B27-BABE-4E4AB9DA5A29}" type="pres">
      <dgm:prSet presAssocID="{7CE9B9C1-7130-46B0-8868-0994123E101E}" presName="tile3" presStyleLbl="node1" presStyleIdx="2" presStyleCnt="4"/>
      <dgm:spPr/>
      <dgm:t>
        <a:bodyPr/>
        <a:lstStyle/>
        <a:p>
          <a:endParaRPr lang="pt-BR"/>
        </a:p>
      </dgm:t>
    </dgm:pt>
    <dgm:pt modelId="{0B8DFB1B-590D-4AB5-AF2A-66E27FC89819}" type="pres">
      <dgm:prSet presAssocID="{7CE9B9C1-7130-46B0-8868-0994123E101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6CF96F-07D2-47F2-8E65-AF0113269F64}" type="pres">
      <dgm:prSet presAssocID="{7CE9B9C1-7130-46B0-8868-0994123E101E}" presName="tile4" presStyleLbl="node1" presStyleIdx="3" presStyleCnt="4"/>
      <dgm:spPr/>
      <dgm:t>
        <a:bodyPr/>
        <a:lstStyle/>
        <a:p>
          <a:endParaRPr lang="pt-BR"/>
        </a:p>
      </dgm:t>
    </dgm:pt>
    <dgm:pt modelId="{F66BC53D-EC27-4CA1-8BDE-8B99AA22BD50}" type="pres">
      <dgm:prSet presAssocID="{7CE9B9C1-7130-46B0-8868-0994123E101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D3C52C-E68E-4882-89BE-4BB369F4F3DB}" type="pres">
      <dgm:prSet presAssocID="{7CE9B9C1-7130-46B0-8868-0994123E101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34DD531-3360-4DDE-AC9F-88AE60ED3AAC}" srcId="{8B43409F-DF14-4F05-BD0D-B11B87A3694E}" destId="{B2D50272-4BF4-4483-8B2D-3DDB1C8AAEA9}" srcOrd="1" destOrd="0" parTransId="{CA9566F2-5BD7-4B7A-936E-DBF3B759196A}" sibTransId="{014A0BE3-B7B7-4760-B85D-37C9F2EE3E0F}"/>
    <dgm:cxn modelId="{70D8027E-03FF-4007-9EB1-1C1BB54D8090}" srcId="{7CE9B9C1-7130-46B0-8868-0994123E101E}" destId="{8B43409F-DF14-4F05-BD0D-B11B87A3694E}" srcOrd="0" destOrd="0" parTransId="{65B48C2B-E069-4E3F-A3F5-70DA420F777F}" sibTransId="{40EE0EA2-607A-47E8-9507-CC7ADB88B0D6}"/>
    <dgm:cxn modelId="{283AAE8B-127C-4F1A-B923-F50AEBC445E4}" type="presOf" srcId="{B2D50272-4BF4-4483-8B2D-3DDB1C8AAEA9}" destId="{5EFBE80B-775C-43CF-BE8F-DF3A172E8E27}" srcOrd="0" destOrd="0" presId="urn:microsoft.com/office/officeart/2005/8/layout/matrix1"/>
    <dgm:cxn modelId="{C953A746-CA7F-4FBA-877F-1839076DBD41}" type="presOf" srcId="{B2D50272-4BF4-4483-8B2D-3DDB1C8AAEA9}" destId="{325A58E4-BD39-4171-9CB0-E28F64E2ECCC}" srcOrd="1" destOrd="0" presId="urn:microsoft.com/office/officeart/2005/8/layout/matrix1"/>
    <dgm:cxn modelId="{795326F8-9217-40D9-AF2D-8E7B8BA14AC6}" type="presOf" srcId="{E49EEF7D-CD79-4224-BDB4-E18AB7164AC8}" destId="{9D37CB60-C679-4B27-BABE-4E4AB9DA5A29}" srcOrd="0" destOrd="0" presId="urn:microsoft.com/office/officeart/2005/8/layout/matrix1"/>
    <dgm:cxn modelId="{896EF92E-4E87-4D52-A0F8-70B43A0A75A0}" srcId="{8B43409F-DF14-4F05-BD0D-B11B87A3694E}" destId="{27D5C935-C822-4907-AADC-514DE9D87B3C}" srcOrd="3" destOrd="0" parTransId="{8CACB299-F5E1-414E-B0A0-A5BF2BB94179}" sibTransId="{31AADF91-FA12-48BF-8294-881C9A80420B}"/>
    <dgm:cxn modelId="{F9387022-38E7-4817-BAA7-8728858C17A0}" type="presOf" srcId="{8B43409F-DF14-4F05-BD0D-B11B87A3694E}" destId="{12D3C52C-E68E-4882-89BE-4BB369F4F3DB}" srcOrd="0" destOrd="0" presId="urn:microsoft.com/office/officeart/2005/8/layout/matrix1"/>
    <dgm:cxn modelId="{366F4D4F-9B2F-49B6-81DF-BAED16C6AE0F}" type="presOf" srcId="{85DC50BD-9CB3-4855-BB88-6E927D1B7558}" destId="{0A734EB2-2728-4DC0-AC5B-23A2A9363BBE}" srcOrd="1" destOrd="0" presId="urn:microsoft.com/office/officeart/2005/8/layout/matrix1"/>
    <dgm:cxn modelId="{BCE85378-C0F4-47D4-9237-473520E6ED65}" type="presOf" srcId="{27D5C935-C822-4907-AADC-514DE9D87B3C}" destId="{F66BC53D-EC27-4CA1-8BDE-8B99AA22BD50}" srcOrd="1" destOrd="0" presId="urn:microsoft.com/office/officeart/2005/8/layout/matrix1"/>
    <dgm:cxn modelId="{C2097FF9-6D6A-4D03-A711-981B4823F01F}" srcId="{8B43409F-DF14-4F05-BD0D-B11B87A3694E}" destId="{85DC50BD-9CB3-4855-BB88-6E927D1B7558}" srcOrd="0" destOrd="0" parTransId="{ADFEDC8B-0F0F-4097-B7C8-3FD5A341AC64}" sibTransId="{9D6F8F9C-3C84-4E97-9A00-0020AA813CD5}"/>
    <dgm:cxn modelId="{6E8C25CF-D482-4294-8B1F-382225D6F144}" srcId="{8B43409F-DF14-4F05-BD0D-B11B87A3694E}" destId="{E49EEF7D-CD79-4224-BDB4-E18AB7164AC8}" srcOrd="2" destOrd="0" parTransId="{4608C13F-F569-4E44-A3E3-892516601BCA}" sibTransId="{ECD5A4C7-48D7-47B9-9529-04DA3F518795}"/>
    <dgm:cxn modelId="{B78C07D7-F38D-42B1-AC6C-45D55DB92E28}" type="presOf" srcId="{27D5C935-C822-4907-AADC-514DE9D87B3C}" destId="{0C6CF96F-07D2-47F2-8E65-AF0113269F64}" srcOrd="0" destOrd="0" presId="urn:microsoft.com/office/officeart/2005/8/layout/matrix1"/>
    <dgm:cxn modelId="{DCD295AD-4900-4144-8E65-3C275012EA65}" type="presOf" srcId="{7CE9B9C1-7130-46B0-8868-0994123E101E}" destId="{1C66E225-7FA2-4DDF-A970-D4CE5973AFD8}" srcOrd="0" destOrd="0" presId="urn:microsoft.com/office/officeart/2005/8/layout/matrix1"/>
    <dgm:cxn modelId="{9F33C6CF-413E-4D91-9518-61803181E8C2}" type="presOf" srcId="{85DC50BD-9CB3-4855-BB88-6E927D1B7558}" destId="{DB50A6EF-7FC2-4C6A-8723-59D5139E14A8}" srcOrd="0" destOrd="0" presId="urn:microsoft.com/office/officeart/2005/8/layout/matrix1"/>
    <dgm:cxn modelId="{3A1D3D21-CD6D-4E22-8319-6D719DA7874F}" type="presOf" srcId="{E49EEF7D-CD79-4224-BDB4-E18AB7164AC8}" destId="{0B8DFB1B-590D-4AB5-AF2A-66E27FC89819}" srcOrd="1" destOrd="0" presId="urn:microsoft.com/office/officeart/2005/8/layout/matrix1"/>
    <dgm:cxn modelId="{DB9D0469-C0FA-4364-9DE6-300EFA1B1873}" type="presParOf" srcId="{1C66E225-7FA2-4DDF-A970-D4CE5973AFD8}" destId="{BC1290A0-D3DE-4BAC-92EF-B6D9432CE6C3}" srcOrd="0" destOrd="0" presId="urn:microsoft.com/office/officeart/2005/8/layout/matrix1"/>
    <dgm:cxn modelId="{617B5169-6AE3-4EFA-A75C-8C7870EE9322}" type="presParOf" srcId="{BC1290A0-D3DE-4BAC-92EF-B6D9432CE6C3}" destId="{DB50A6EF-7FC2-4C6A-8723-59D5139E14A8}" srcOrd="0" destOrd="0" presId="urn:microsoft.com/office/officeart/2005/8/layout/matrix1"/>
    <dgm:cxn modelId="{4E395C6A-55D0-4118-B239-E64FC0BA812E}" type="presParOf" srcId="{BC1290A0-D3DE-4BAC-92EF-B6D9432CE6C3}" destId="{0A734EB2-2728-4DC0-AC5B-23A2A9363BBE}" srcOrd="1" destOrd="0" presId="urn:microsoft.com/office/officeart/2005/8/layout/matrix1"/>
    <dgm:cxn modelId="{54B568D0-643B-4C05-9E45-EAE0446FF52B}" type="presParOf" srcId="{BC1290A0-D3DE-4BAC-92EF-B6D9432CE6C3}" destId="{5EFBE80B-775C-43CF-BE8F-DF3A172E8E27}" srcOrd="2" destOrd="0" presId="urn:microsoft.com/office/officeart/2005/8/layout/matrix1"/>
    <dgm:cxn modelId="{23C5E634-A42B-4D18-B1F1-89F23A2008AE}" type="presParOf" srcId="{BC1290A0-D3DE-4BAC-92EF-B6D9432CE6C3}" destId="{325A58E4-BD39-4171-9CB0-E28F64E2ECCC}" srcOrd="3" destOrd="0" presId="urn:microsoft.com/office/officeart/2005/8/layout/matrix1"/>
    <dgm:cxn modelId="{C64FC7CE-EFB4-4DF2-9C65-6896DEC7C068}" type="presParOf" srcId="{BC1290A0-D3DE-4BAC-92EF-B6D9432CE6C3}" destId="{9D37CB60-C679-4B27-BABE-4E4AB9DA5A29}" srcOrd="4" destOrd="0" presId="urn:microsoft.com/office/officeart/2005/8/layout/matrix1"/>
    <dgm:cxn modelId="{1FF05D5D-AF1B-45E2-A929-A70600649362}" type="presParOf" srcId="{BC1290A0-D3DE-4BAC-92EF-B6D9432CE6C3}" destId="{0B8DFB1B-590D-4AB5-AF2A-66E27FC89819}" srcOrd="5" destOrd="0" presId="urn:microsoft.com/office/officeart/2005/8/layout/matrix1"/>
    <dgm:cxn modelId="{45D64F4B-B4A4-407E-ACA9-5ED69ED20C71}" type="presParOf" srcId="{BC1290A0-D3DE-4BAC-92EF-B6D9432CE6C3}" destId="{0C6CF96F-07D2-47F2-8E65-AF0113269F64}" srcOrd="6" destOrd="0" presId="urn:microsoft.com/office/officeart/2005/8/layout/matrix1"/>
    <dgm:cxn modelId="{8E34C9D0-5889-422B-B1B2-37AEDC097175}" type="presParOf" srcId="{BC1290A0-D3DE-4BAC-92EF-B6D9432CE6C3}" destId="{F66BC53D-EC27-4CA1-8BDE-8B99AA22BD50}" srcOrd="7" destOrd="0" presId="urn:microsoft.com/office/officeart/2005/8/layout/matrix1"/>
    <dgm:cxn modelId="{0CBD90A7-754F-4418-9D3F-25AB3563C616}" type="presParOf" srcId="{1C66E225-7FA2-4DDF-A970-D4CE5973AFD8}" destId="{12D3C52C-E68E-4882-89BE-4BB369F4F3D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F45E7-1D2A-4661-AB63-3A71F9FBBBE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5C825-56EE-4E03-9AC9-5777751E8148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Seleção técnicas</a:t>
          </a:r>
          <a:endParaRPr lang="pt-BR" sz="1700" kern="1200" dirty="0"/>
        </a:p>
      </dsp:txBody>
      <dsp:txXfrm>
        <a:off x="85903" y="1298554"/>
        <a:ext cx="1803440" cy="1466890"/>
      </dsp:txXfrm>
    </dsp:sp>
    <dsp:sp modelId="{515CD98F-D0CE-4405-B179-0B795D684679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Desenvolvimento algoritmo de agrupamento</a:t>
          </a:r>
          <a:endParaRPr lang="pt-BR" sz="1700" kern="1200" dirty="0"/>
        </a:p>
      </dsp:txBody>
      <dsp:txXfrm>
        <a:off x="2146280" y="1298554"/>
        <a:ext cx="1803440" cy="1466890"/>
      </dsp:txXfrm>
    </dsp:sp>
    <dsp:sp modelId="{ED723EE9-F734-4DF2-92E3-F7D7E9AC44AD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Execução técnicas e organização resultados</a:t>
          </a:r>
          <a:endParaRPr lang="pt-BR" sz="1700" kern="1200" dirty="0"/>
        </a:p>
      </dsp:txBody>
      <dsp:txXfrm>
        <a:off x="4206656" y="1298554"/>
        <a:ext cx="180344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0A6EF-7FC2-4C6A-8723-59D5139E14A8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Hiperparâmetros</a:t>
          </a:r>
          <a:r>
            <a:rPr lang="pt-BR" sz="2200" kern="1200" dirty="0" smtClean="0"/>
            <a:t> padrão 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 SMOTE não aplicado</a:t>
          </a:r>
          <a:endParaRPr lang="pt-BR" sz="2200" kern="1200" dirty="0"/>
        </a:p>
      </dsp:txBody>
      <dsp:txXfrm rot="5400000">
        <a:off x="0" y="0"/>
        <a:ext cx="3048000" cy="1524000"/>
      </dsp:txXfrm>
    </dsp:sp>
    <dsp:sp modelId="{5EFBE80B-775C-43CF-BE8F-DF3A172E8E27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Hiperparâmetros</a:t>
          </a:r>
          <a:r>
            <a:rPr lang="pt-BR" sz="2200" kern="1200" dirty="0" smtClean="0"/>
            <a:t> padrão e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SMOTE aplicado</a:t>
          </a:r>
          <a:endParaRPr lang="pt-BR" sz="2200" kern="1200" dirty="0"/>
        </a:p>
      </dsp:txBody>
      <dsp:txXfrm>
        <a:off x="3048000" y="0"/>
        <a:ext cx="3048000" cy="1524000"/>
      </dsp:txXfrm>
    </dsp:sp>
    <dsp:sp modelId="{9D37CB60-C679-4B27-BABE-4E4AB9DA5A29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Hiperparâmetros</a:t>
          </a:r>
          <a:r>
            <a:rPr lang="pt-BR" sz="2200" kern="1200" dirty="0" smtClean="0"/>
            <a:t> alterados 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 SMOTE não aplicado</a:t>
          </a:r>
          <a:endParaRPr lang="pt-BR" sz="2200" kern="1200" dirty="0"/>
        </a:p>
      </dsp:txBody>
      <dsp:txXfrm rot="10800000">
        <a:off x="0" y="2539999"/>
        <a:ext cx="3048000" cy="1524000"/>
      </dsp:txXfrm>
    </dsp:sp>
    <dsp:sp modelId="{0C6CF96F-07D2-47F2-8E65-AF0113269F64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Hiperparâmetros</a:t>
          </a:r>
          <a:r>
            <a:rPr lang="pt-BR" sz="2200" kern="1200" dirty="0" smtClean="0"/>
            <a:t> alterados 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 SMOTE aplicado</a:t>
          </a:r>
          <a:endParaRPr lang="pt-BR" sz="2200" kern="1200" dirty="0"/>
        </a:p>
      </dsp:txBody>
      <dsp:txXfrm rot="-5400000">
        <a:off x="3048000" y="2539999"/>
        <a:ext cx="3048000" cy="1524000"/>
      </dsp:txXfrm>
    </dsp:sp>
    <dsp:sp modelId="{12D3C52C-E68E-4882-89BE-4BB369F4F3D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solidFill>
                <a:schemeClr val="bg1"/>
              </a:solidFill>
            </a:rPr>
            <a:t>Algoritmo</a:t>
          </a:r>
          <a:endParaRPr lang="pt-BR" sz="2200" kern="1200" dirty="0">
            <a:solidFill>
              <a:schemeClr val="bg1"/>
            </a:solidFill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671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7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e82cd4b91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e82cd4b91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99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e82cd4b9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e82cd4b9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1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e1fc58eed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e1fc58eed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5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e98cef12aa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e98cef12aa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0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e1f81560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e1f81560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8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e98cef12aa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e98cef12aa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0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14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1f81560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1f81560c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92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46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1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6ebdbac9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6ebdbac9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66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487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633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12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422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21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036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54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161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473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e1f81560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e1f81560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7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1fc58eed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1fc58eed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56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9992b3b5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9992b3b5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88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e9992b3b5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e9992b3b5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78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98cef12aa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98cef12aa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98cef12a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98cef12a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1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e1f81560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e1f81560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1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e98cef12a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e98cef12a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0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e98cef12a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e98cef12a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6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e98cef12aa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e98cef12aa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7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e82cd4b91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e82cd4b91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9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8125" y="3505700"/>
            <a:ext cx="5396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 u="sng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24" name="Google Shape;24;p2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31" name="Google Shape;31;p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34" name="Google Shape;34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42" name="Google Shape;42;p2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44" name="Google Shape;44;p2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45" name="Google Shape;45;p2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52" name="Google Shape;52;p2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56" name="Google Shape;56;p2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title" hasCustomPrompt="1"/>
          </p:nvPr>
        </p:nvSpPr>
        <p:spPr>
          <a:xfrm>
            <a:off x="1696100" y="1519900"/>
            <a:ext cx="5751600" cy="14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1"/>
          <p:cNvSpPr txBox="1">
            <a:spLocks noGrp="1"/>
          </p:cNvSpPr>
          <p:nvPr>
            <p:ph type="body" idx="1"/>
          </p:nvPr>
        </p:nvSpPr>
        <p:spPr>
          <a:xfrm>
            <a:off x="1696100" y="2966800"/>
            <a:ext cx="5751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u="sng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560514" y="-435573"/>
            <a:ext cx="1839796" cy="1781928"/>
            <a:chOff x="560514" y="-435573"/>
            <a:chExt cx="1839796" cy="1781928"/>
          </a:xfrm>
        </p:grpSpPr>
        <p:grpSp>
          <p:nvGrpSpPr>
            <p:cNvPr id="242" name="Google Shape;242;p11"/>
            <p:cNvGrpSpPr/>
            <p:nvPr/>
          </p:nvGrpSpPr>
          <p:grpSpPr>
            <a:xfrm rot="5400000">
              <a:off x="669522" y="22871"/>
              <a:ext cx="1781928" cy="865040"/>
              <a:chOff x="-968809" y="1851892"/>
              <a:chExt cx="5540822" cy="2689800"/>
            </a:xfrm>
          </p:grpSpPr>
          <p:sp>
            <p:nvSpPr>
              <p:cNvPr id="243" name="Google Shape;243;p11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4" name="Google Shape;244;p11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11"/>
            <p:cNvGrpSpPr/>
            <p:nvPr/>
          </p:nvGrpSpPr>
          <p:grpSpPr>
            <a:xfrm>
              <a:off x="560514" y="154275"/>
              <a:ext cx="775777" cy="851095"/>
              <a:chOff x="6771473" y="57820"/>
              <a:chExt cx="863702" cy="947557"/>
            </a:xfrm>
          </p:grpSpPr>
          <p:sp>
            <p:nvSpPr>
              <p:cNvPr id="246" name="Google Shape;246;p11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7" name="Google Shape;247;p11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11"/>
            <p:cNvGrpSpPr/>
            <p:nvPr/>
          </p:nvGrpSpPr>
          <p:grpSpPr>
            <a:xfrm>
              <a:off x="637897" y="717425"/>
              <a:ext cx="692014" cy="502605"/>
              <a:chOff x="8079872" y="1013425"/>
              <a:chExt cx="692014" cy="502605"/>
            </a:xfrm>
          </p:grpSpPr>
          <p:sp>
            <p:nvSpPr>
              <p:cNvPr id="249" name="Google Shape;249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 rot="-5400000">
              <a:off x="1993934" y="125222"/>
              <a:ext cx="308400" cy="504351"/>
              <a:chOff x="6971459" y="3986997"/>
              <a:chExt cx="308400" cy="504351"/>
            </a:xfrm>
          </p:grpSpPr>
          <p:sp>
            <p:nvSpPr>
              <p:cNvPr id="257" name="Google Shape;257;p11"/>
              <p:cNvSpPr/>
              <p:nvPr/>
            </p:nvSpPr>
            <p:spPr>
              <a:xfrm rot="10800000">
                <a:off x="6971459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rot="10800000">
                <a:off x="6971459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rot="10800000">
                <a:off x="6971459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rot="10800000">
                <a:off x="7168250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rot="10800000">
                <a:off x="7168250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rot="10800000">
                <a:off x="7168250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11"/>
          <p:cNvGrpSpPr/>
          <p:nvPr/>
        </p:nvGrpSpPr>
        <p:grpSpPr>
          <a:xfrm>
            <a:off x="5536707" y="4099486"/>
            <a:ext cx="2889158" cy="2798785"/>
            <a:chOff x="5536707" y="4099486"/>
            <a:chExt cx="2889158" cy="2798785"/>
          </a:xfrm>
        </p:grpSpPr>
        <p:grpSp>
          <p:nvGrpSpPr>
            <p:cNvPr id="264" name="Google Shape;264;p11"/>
            <p:cNvGrpSpPr/>
            <p:nvPr/>
          </p:nvGrpSpPr>
          <p:grpSpPr>
            <a:xfrm rot="10800000">
              <a:off x="5536707" y="4099486"/>
              <a:ext cx="2811080" cy="2798785"/>
              <a:chOff x="10870203" y="1012775"/>
              <a:chExt cx="2360665" cy="2350340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 flipH="1">
              <a:off x="7363988" y="4604317"/>
              <a:ext cx="1061877" cy="1113393"/>
              <a:chOff x="4491100" y="4622475"/>
              <a:chExt cx="1011600" cy="106047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3" name="Google Shape;423;p11"/>
              <p:cNvPicPr preferRelativeResize="0"/>
              <p:nvPr/>
            </p:nvPicPr>
            <p:blipFill rotWithShape="1">
              <a:blip r:embed="rId4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24" name="Google Shape;424;p11"/>
            <p:cNvGrpSpPr/>
            <p:nvPr/>
          </p:nvGrpSpPr>
          <p:grpSpPr>
            <a:xfrm rot="-5400000" flipH="1">
              <a:off x="7848297" y="4401765"/>
              <a:ext cx="578662" cy="420279"/>
              <a:chOff x="8079872" y="1013425"/>
              <a:chExt cx="692014" cy="502605"/>
            </a:xfrm>
          </p:grpSpPr>
          <p:sp>
            <p:nvSpPr>
              <p:cNvPr id="425" name="Google Shape;425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490750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1"/>
          </p:nvPr>
        </p:nvSpPr>
        <p:spPr>
          <a:xfrm>
            <a:off x="5622663" y="253220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2"/>
          </p:nvPr>
        </p:nvSpPr>
        <p:spPr>
          <a:xfrm>
            <a:off x="5622663" y="219655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132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5"/>
          </p:nvPr>
        </p:nvSpPr>
        <p:spPr>
          <a:xfrm>
            <a:off x="1850038" y="4063438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6"/>
          </p:nvPr>
        </p:nvSpPr>
        <p:spPr>
          <a:xfrm>
            <a:off x="1850038" y="37277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8125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8"/>
          </p:nvPr>
        </p:nvSpPr>
        <p:spPr>
          <a:xfrm>
            <a:off x="1850038" y="2538975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9"/>
          </p:nvPr>
        </p:nvSpPr>
        <p:spPr>
          <a:xfrm>
            <a:off x="1850038" y="2203325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>
            <a:off x="6805396" y="531595"/>
            <a:ext cx="1852986" cy="963104"/>
            <a:chOff x="6805396" y="531595"/>
            <a:chExt cx="1852986" cy="963104"/>
          </a:xfrm>
        </p:grpSpPr>
        <p:grpSp>
          <p:nvGrpSpPr>
            <p:cNvPr id="445" name="Google Shape;445;p13"/>
            <p:cNvGrpSpPr/>
            <p:nvPr/>
          </p:nvGrpSpPr>
          <p:grpSpPr>
            <a:xfrm>
              <a:off x="7399099" y="531595"/>
              <a:ext cx="863712" cy="947557"/>
              <a:chOff x="6771474" y="57820"/>
              <a:chExt cx="863712" cy="947557"/>
            </a:xfrm>
          </p:grpSpPr>
          <p:sp>
            <p:nvSpPr>
              <p:cNvPr id="446" name="Google Shape;446;p13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7" name="Google Shape;447;p13"/>
              <p:cNvPicPr preferRelativeResize="0"/>
              <p:nvPr/>
            </p:nvPicPr>
            <p:blipFill rotWithShape="1">
              <a:blip r:embed="rId2">
                <a:alphaModFix/>
              </a:blip>
              <a:srcRect t="377" b="377"/>
              <a:stretch/>
            </p:blipFill>
            <p:spPr>
              <a:xfrm rot="-5400000" flipH="1">
                <a:off x="6771185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448" name="Google Shape;448;p13"/>
            <p:cNvSpPr/>
            <p:nvPr/>
          </p:nvSpPr>
          <p:spPr>
            <a:xfrm rot="2700000">
              <a:off x="7925192" y="761508"/>
              <a:ext cx="607395" cy="607395"/>
            </a:xfrm>
            <a:custGeom>
              <a:avLst/>
              <a:gdLst/>
              <a:ahLst/>
              <a:cxnLst/>
              <a:rect l="l" t="t" r="r" b="b"/>
              <a:pathLst>
                <a:path w="10417" h="10417" extrusionOk="0">
                  <a:moveTo>
                    <a:pt x="9347" y="166"/>
                  </a:moveTo>
                  <a:lnTo>
                    <a:pt x="10251" y="204"/>
                  </a:lnTo>
                  <a:lnTo>
                    <a:pt x="10137" y="3668"/>
                  </a:lnTo>
                  <a:lnTo>
                    <a:pt x="7004" y="3783"/>
                  </a:lnTo>
                  <a:lnTo>
                    <a:pt x="6902" y="6902"/>
                  </a:lnTo>
                  <a:lnTo>
                    <a:pt x="3770" y="7017"/>
                  </a:lnTo>
                  <a:lnTo>
                    <a:pt x="3668" y="10137"/>
                  </a:lnTo>
                  <a:lnTo>
                    <a:pt x="205" y="10251"/>
                  </a:lnTo>
                  <a:lnTo>
                    <a:pt x="166" y="9347"/>
                  </a:lnTo>
                  <a:lnTo>
                    <a:pt x="2790" y="9271"/>
                  </a:lnTo>
                  <a:lnTo>
                    <a:pt x="2904" y="6138"/>
                  </a:lnTo>
                  <a:lnTo>
                    <a:pt x="6024" y="6024"/>
                  </a:lnTo>
                  <a:lnTo>
                    <a:pt x="6126" y="2904"/>
                  </a:lnTo>
                  <a:lnTo>
                    <a:pt x="9258" y="2789"/>
                  </a:lnTo>
                  <a:lnTo>
                    <a:pt x="9347" y="166"/>
                  </a:lnTo>
                  <a:close/>
                  <a:moveTo>
                    <a:pt x="9194" y="1"/>
                  </a:moveTo>
                  <a:lnTo>
                    <a:pt x="9105" y="2637"/>
                  </a:lnTo>
                  <a:lnTo>
                    <a:pt x="5973" y="2751"/>
                  </a:lnTo>
                  <a:lnTo>
                    <a:pt x="5871" y="5871"/>
                  </a:lnTo>
                  <a:lnTo>
                    <a:pt x="2739" y="5985"/>
                  </a:lnTo>
                  <a:lnTo>
                    <a:pt x="2637" y="9105"/>
                  </a:lnTo>
                  <a:lnTo>
                    <a:pt x="1" y="9194"/>
                  </a:lnTo>
                  <a:lnTo>
                    <a:pt x="52" y="10417"/>
                  </a:lnTo>
                  <a:lnTo>
                    <a:pt x="3821" y="10289"/>
                  </a:lnTo>
                  <a:lnTo>
                    <a:pt x="3936" y="7170"/>
                  </a:lnTo>
                  <a:lnTo>
                    <a:pt x="7055" y="7055"/>
                  </a:lnTo>
                  <a:lnTo>
                    <a:pt x="7170" y="3935"/>
                  </a:lnTo>
                  <a:lnTo>
                    <a:pt x="10289" y="3821"/>
                  </a:lnTo>
                  <a:lnTo>
                    <a:pt x="10417" y="52"/>
                  </a:lnTo>
                  <a:lnTo>
                    <a:pt x="919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13"/>
            <p:cNvGrpSpPr/>
            <p:nvPr/>
          </p:nvGrpSpPr>
          <p:grpSpPr>
            <a:xfrm>
              <a:off x="6805396" y="635700"/>
              <a:ext cx="1105079" cy="245500"/>
              <a:chOff x="5847896" y="876300"/>
              <a:chExt cx="1105079" cy="24550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5847896" y="876300"/>
                <a:ext cx="11049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51" name="Google Shape;451;p13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t="44412" r="47198" b="47481"/>
              <a:stretch/>
            </p:blipFill>
            <p:spPr>
              <a:xfrm flipH="1">
                <a:off x="5848075" y="876400"/>
                <a:ext cx="11049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452" name="Google Shape;45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490750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14"/>
          </p:nvPr>
        </p:nvSpPr>
        <p:spPr>
          <a:xfrm>
            <a:off x="5622663" y="406345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5"/>
          </p:nvPr>
        </p:nvSpPr>
        <p:spPr>
          <a:xfrm>
            <a:off x="5622663" y="37278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>
            <a:spLocks noGrp="1"/>
          </p:cNvSpPr>
          <p:nvPr>
            <p:ph type="title"/>
          </p:nvPr>
        </p:nvSpPr>
        <p:spPr>
          <a:xfrm>
            <a:off x="1223700" y="3263825"/>
            <a:ext cx="6696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 u="sng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subTitle" idx="1"/>
          </p:nvPr>
        </p:nvSpPr>
        <p:spPr>
          <a:xfrm>
            <a:off x="1223700" y="1422463"/>
            <a:ext cx="66966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>
            <a:off x="512642" y="-210060"/>
            <a:ext cx="1059037" cy="955069"/>
            <a:chOff x="512642" y="-210060"/>
            <a:chExt cx="1059037" cy="955069"/>
          </a:xfrm>
        </p:grpSpPr>
        <p:grpSp>
          <p:nvGrpSpPr>
            <p:cNvPr id="459" name="Google Shape;459;p14"/>
            <p:cNvGrpSpPr/>
            <p:nvPr/>
          </p:nvGrpSpPr>
          <p:grpSpPr>
            <a:xfrm>
              <a:off x="512642" y="-210060"/>
              <a:ext cx="831107" cy="831048"/>
              <a:chOff x="7107732" y="887225"/>
              <a:chExt cx="1066479" cy="1066403"/>
            </a:xfrm>
          </p:grpSpPr>
          <p:sp>
            <p:nvSpPr>
              <p:cNvPr id="460" name="Google Shape;460;p14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61" name="Google Shape;461;p14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2" name="Google Shape;462;p14"/>
            <p:cNvGrpSpPr/>
            <p:nvPr/>
          </p:nvGrpSpPr>
          <p:grpSpPr>
            <a:xfrm rot="-5400000">
              <a:off x="1181619" y="95994"/>
              <a:ext cx="245383" cy="534736"/>
              <a:chOff x="5273525" y="899922"/>
              <a:chExt cx="396675" cy="864430"/>
            </a:xfrm>
          </p:grpSpPr>
          <p:sp>
            <p:nvSpPr>
              <p:cNvPr id="463" name="Google Shape;463;p14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4"/>
            <p:cNvGrpSpPr/>
            <p:nvPr/>
          </p:nvGrpSpPr>
          <p:grpSpPr>
            <a:xfrm rot="-5400000">
              <a:off x="465961" y="309689"/>
              <a:ext cx="504340" cy="366299"/>
              <a:chOff x="8079872" y="1013425"/>
              <a:chExt cx="692014" cy="502605"/>
            </a:xfrm>
          </p:grpSpPr>
          <p:sp>
            <p:nvSpPr>
              <p:cNvPr id="467" name="Google Shape;467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14"/>
          <p:cNvGrpSpPr/>
          <p:nvPr/>
        </p:nvGrpSpPr>
        <p:grpSpPr>
          <a:xfrm>
            <a:off x="6060167" y="3554443"/>
            <a:ext cx="2457666" cy="2034583"/>
            <a:chOff x="6060167" y="3554443"/>
            <a:chExt cx="2457666" cy="2034583"/>
          </a:xfrm>
        </p:grpSpPr>
        <p:grpSp>
          <p:nvGrpSpPr>
            <p:cNvPr id="475" name="Google Shape;475;p14"/>
            <p:cNvGrpSpPr/>
            <p:nvPr/>
          </p:nvGrpSpPr>
          <p:grpSpPr>
            <a:xfrm rot="-5400000">
              <a:off x="7154734" y="4265541"/>
              <a:ext cx="1781928" cy="865040"/>
              <a:chOff x="-968809" y="1851892"/>
              <a:chExt cx="5540822" cy="2689800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77" name="Google Shape;477;p14"/>
              <p:cNvPicPr preferRelativeResize="0"/>
              <p:nvPr/>
            </p:nvPicPr>
            <p:blipFill rotWithShape="1">
              <a:blip r:embed="rId3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78" name="Google Shape;478;p14"/>
            <p:cNvGrpSpPr/>
            <p:nvPr/>
          </p:nvGrpSpPr>
          <p:grpSpPr>
            <a:xfrm rot="5400000">
              <a:off x="7920523" y="3649147"/>
              <a:ext cx="692014" cy="502605"/>
              <a:chOff x="8079872" y="1013425"/>
              <a:chExt cx="692014" cy="502605"/>
            </a:xfrm>
          </p:grpSpPr>
          <p:sp>
            <p:nvSpPr>
              <p:cNvPr id="479" name="Google Shape;479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14"/>
            <p:cNvGrpSpPr/>
            <p:nvPr/>
          </p:nvGrpSpPr>
          <p:grpSpPr>
            <a:xfrm>
              <a:off x="6060167" y="4575350"/>
              <a:ext cx="2072708" cy="245400"/>
              <a:chOff x="4882617" y="3573600"/>
              <a:chExt cx="2072708" cy="245400"/>
            </a:xfrm>
          </p:grpSpPr>
          <p:sp>
            <p:nvSpPr>
              <p:cNvPr id="487" name="Google Shape;487;p14"/>
              <p:cNvSpPr/>
              <p:nvPr/>
            </p:nvSpPr>
            <p:spPr>
              <a:xfrm>
                <a:off x="4882617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8" name="Google Shape;488;p14"/>
              <p:cNvPicPr preferRelativeResize="0"/>
              <p:nvPr/>
            </p:nvPicPr>
            <p:blipFill rotWithShape="1">
              <a:blip r:embed="rId4">
                <a:alphaModFix/>
              </a:blip>
              <a:srcRect t="44120" b="44119"/>
              <a:stretch/>
            </p:blipFill>
            <p:spPr>
              <a:xfrm flipH="1">
                <a:off x="4882624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grpSp>
        <p:nvGrpSpPr>
          <p:cNvPr id="489" name="Google Shape;489;p14"/>
          <p:cNvGrpSpPr/>
          <p:nvPr/>
        </p:nvGrpSpPr>
        <p:grpSpPr>
          <a:xfrm>
            <a:off x="227296" y="899226"/>
            <a:ext cx="420281" cy="420272"/>
            <a:chOff x="866596" y="368151"/>
            <a:chExt cx="420281" cy="420272"/>
          </a:xfrm>
        </p:grpSpPr>
        <p:sp>
          <p:nvSpPr>
            <p:cNvPr id="490" name="Google Shape;490;p14"/>
            <p:cNvSpPr/>
            <p:nvPr/>
          </p:nvSpPr>
          <p:spPr>
            <a:xfrm flipH="1">
              <a:off x="866596" y="368151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1" name="Google Shape;491;p14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1517" y="368357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"/>
          <p:cNvSpPr/>
          <p:nvPr/>
        </p:nvSpPr>
        <p:spPr>
          <a:xfrm>
            <a:off x="8500921" y="4479778"/>
            <a:ext cx="676787" cy="672035"/>
          </a:xfrm>
          <a:custGeom>
            <a:avLst/>
            <a:gdLst/>
            <a:ahLst/>
            <a:cxnLst/>
            <a:rect l="l" t="t" r="r" b="b"/>
            <a:pathLst>
              <a:path w="10965" h="10888" extrusionOk="0">
                <a:moveTo>
                  <a:pt x="10964" y="0"/>
                </a:moveTo>
                <a:cubicBezTo>
                  <a:pt x="4916" y="0"/>
                  <a:pt x="1" y="4877"/>
                  <a:pt x="1" y="10887"/>
                </a:cubicBezTo>
                <a:lnTo>
                  <a:pt x="10964" y="10887"/>
                </a:lnTo>
                <a:lnTo>
                  <a:pt x="109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15"/>
          <p:cNvGrpSpPr/>
          <p:nvPr/>
        </p:nvGrpSpPr>
        <p:grpSpPr>
          <a:xfrm flipH="1">
            <a:off x="-519875" y="-160509"/>
            <a:ext cx="1776941" cy="863096"/>
            <a:chOff x="-968809" y="1849955"/>
            <a:chExt cx="5540822" cy="2691289"/>
          </a:xfrm>
        </p:grpSpPr>
        <p:sp>
          <p:nvSpPr>
            <p:cNvPr id="496" name="Google Shape;496;p15"/>
            <p:cNvSpPr/>
            <p:nvPr/>
          </p:nvSpPr>
          <p:spPr>
            <a:xfrm>
              <a:off x="-968809" y="1852329"/>
              <a:ext cx="5540822" cy="2688915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7" name="Google Shape;497;p15"/>
            <p:cNvPicPr preferRelativeResize="0"/>
            <p:nvPr/>
          </p:nvPicPr>
          <p:blipFill rotWithShape="1">
            <a:blip r:embed="rId2">
              <a:alphaModFix/>
            </a:blip>
            <a:srcRect l="-50457" t="15805" r="330" b="11525"/>
            <a:stretch/>
          </p:blipFill>
          <p:spPr>
            <a:xfrm rot="10800000" flipH="1">
              <a:off x="-961246" y="1849955"/>
              <a:ext cx="5525700" cy="26898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498" name="Google Shape;498;p15"/>
          <p:cNvGrpSpPr/>
          <p:nvPr/>
        </p:nvGrpSpPr>
        <p:grpSpPr>
          <a:xfrm flipH="1">
            <a:off x="750795" y="327714"/>
            <a:ext cx="512531" cy="562280"/>
            <a:chOff x="6771474" y="57820"/>
            <a:chExt cx="863720" cy="947557"/>
          </a:xfrm>
        </p:grpSpPr>
        <p:sp>
          <p:nvSpPr>
            <p:cNvPr id="499" name="Google Shape;499;p15"/>
            <p:cNvSpPr/>
            <p:nvPr/>
          </p:nvSpPr>
          <p:spPr>
            <a:xfrm rot="5400000">
              <a:off x="6729546" y="99748"/>
              <a:ext cx="947557" cy="863701"/>
            </a:xfrm>
            <a:custGeom>
              <a:avLst/>
              <a:gdLst/>
              <a:ahLst/>
              <a:cxnLst/>
              <a:rect l="l" t="t" r="r" b="b"/>
              <a:pathLst>
                <a:path w="22577" h="20579" extrusionOk="0">
                  <a:moveTo>
                    <a:pt x="11289" y="1"/>
                  </a:moveTo>
                  <a:cubicBezTo>
                    <a:pt x="8656" y="1"/>
                    <a:pt x="6023" y="1007"/>
                    <a:pt x="4012" y="3019"/>
                  </a:cubicBezTo>
                  <a:cubicBezTo>
                    <a:pt x="1" y="7030"/>
                    <a:pt x="1" y="13549"/>
                    <a:pt x="4012" y="17560"/>
                  </a:cubicBezTo>
                  <a:cubicBezTo>
                    <a:pt x="6023" y="19572"/>
                    <a:pt x="8656" y="20578"/>
                    <a:pt x="11289" y="20578"/>
                  </a:cubicBezTo>
                  <a:cubicBezTo>
                    <a:pt x="13921" y="20578"/>
                    <a:pt x="16554" y="19572"/>
                    <a:pt x="18566" y="17560"/>
                  </a:cubicBezTo>
                  <a:cubicBezTo>
                    <a:pt x="22577" y="13549"/>
                    <a:pt x="22577" y="7030"/>
                    <a:pt x="18566" y="3019"/>
                  </a:cubicBezTo>
                  <a:cubicBezTo>
                    <a:pt x="16554" y="1007"/>
                    <a:pt x="13921" y="1"/>
                    <a:pt x="1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0" name="Google Shape;500;p15"/>
            <p:cNvPicPr preferRelativeResize="0"/>
            <p:nvPr/>
          </p:nvPicPr>
          <p:blipFill rotWithShape="1">
            <a:blip r:embed="rId3">
              <a:alphaModFix/>
            </a:blip>
            <a:srcRect t="377" b="377"/>
            <a:stretch/>
          </p:blipFill>
          <p:spPr>
            <a:xfrm rot="-5400000" flipH="1">
              <a:off x="6771194" y="99727"/>
              <a:ext cx="864300" cy="863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15"/>
          <p:cNvGrpSpPr/>
          <p:nvPr/>
        </p:nvGrpSpPr>
        <p:grpSpPr>
          <a:xfrm rot="-5400000">
            <a:off x="1105147" y="-142266"/>
            <a:ext cx="308400" cy="504351"/>
            <a:chOff x="7559072" y="3707309"/>
            <a:chExt cx="308400" cy="504351"/>
          </a:xfrm>
        </p:grpSpPr>
        <p:sp>
          <p:nvSpPr>
            <p:cNvPr id="502" name="Google Shape;502;p15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15"/>
          <p:cNvSpPr/>
          <p:nvPr/>
        </p:nvSpPr>
        <p:spPr>
          <a:xfrm rot="2700000">
            <a:off x="8085259" y="4475176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9" name="Google Shape;509;p15"/>
          <p:cNvPicPr preferRelativeResize="0"/>
          <p:nvPr/>
        </p:nvPicPr>
        <p:blipFill rotWithShape="1">
          <a:blip r:embed="rId4">
            <a:alphaModFix amt="57000"/>
          </a:blip>
          <a:srcRect t="347" b="357"/>
          <a:stretch/>
        </p:blipFill>
        <p:spPr>
          <a:xfrm>
            <a:off x="8510702" y="4479780"/>
            <a:ext cx="1321800" cy="13200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6"/>
          <p:cNvGrpSpPr/>
          <p:nvPr/>
        </p:nvGrpSpPr>
        <p:grpSpPr>
          <a:xfrm flipH="1">
            <a:off x="-1325693" y="-1762364"/>
            <a:ext cx="2811080" cy="2798785"/>
            <a:chOff x="10870203" y="1012775"/>
            <a:chExt cx="2360665" cy="2350340"/>
          </a:xfrm>
        </p:grpSpPr>
        <p:sp>
          <p:nvSpPr>
            <p:cNvPr id="512" name="Google Shape;512;p16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16"/>
          <p:cNvGrpSpPr/>
          <p:nvPr/>
        </p:nvGrpSpPr>
        <p:grpSpPr>
          <a:xfrm rot="10800000">
            <a:off x="501588" y="-581803"/>
            <a:ext cx="1061877" cy="1113393"/>
            <a:chOff x="4491100" y="4622475"/>
            <a:chExt cx="1011600" cy="1060475"/>
          </a:xfrm>
        </p:grpSpPr>
        <p:sp>
          <p:nvSpPr>
            <p:cNvPr id="669" name="Google Shape;669;p16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0" name="Google Shape;670;p16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671" name="Google Shape;671;p16"/>
          <p:cNvGrpSpPr/>
          <p:nvPr/>
        </p:nvGrpSpPr>
        <p:grpSpPr>
          <a:xfrm rot="5400000">
            <a:off x="7663223" y="-51886"/>
            <a:ext cx="261567" cy="570005"/>
            <a:chOff x="5273525" y="899922"/>
            <a:chExt cx="396675" cy="864430"/>
          </a:xfrm>
        </p:grpSpPr>
        <p:sp>
          <p:nvSpPr>
            <p:cNvPr id="672" name="Google Shape;672;p16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298046" y="224563"/>
            <a:ext cx="420281" cy="420272"/>
            <a:chOff x="8787546" y="321463"/>
            <a:chExt cx="420281" cy="420272"/>
          </a:xfrm>
        </p:grpSpPr>
        <p:sp>
          <p:nvSpPr>
            <p:cNvPr id="676" name="Google Shape;676;p16"/>
            <p:cNvSpPr/>
            <p:nvPr/>
          </p:nvSpPr>
          <p:spPr>
            <a:xfrm flipH="1">
              <a:off x="8787546" y="321463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7" name="Google Shape;677;p16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92467" y="321670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16"/>
          <p:cNvGrpSpPr/>
          <p:nvPr/>
        </p:nvGrpSpPr>
        <p:grpSpPr>
          <a:xfrm>
            <a:off x="8195484" y="433972"/>
            <a:ext cx="308400" cy="504351"/>
            <a:chOff x="6971459" y="3986997"/>
            <a:chExt cx="308400" cy="504351"/>
          </a:xfrm>
        </p:grpSpPr>
        <p:sp>
          <p:nvSpPr>
            <p:cNvPr id="679" name="Google Shape;679;p16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 rot="-5400000">
            <a:off x="985897" y="268388"/>
            <a:ext cx="578662" cy="420279"/>
            <a:chOff x="8079872" y="1013425"/>
            <a:chExt cx="692014" cy="502605"/>
          </a:xfrm>
        </p:grpSpPr>
        <p:sp>
          <p:nvSpPr>
            <p:cNvPr id="686" name="Google Shape;686;p16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3" name="Google Shape;693;p16"/>
          <p:cNvCxnSpPr/>
          <p:nvPr/>
        </p:nvCxnSpPr>
        <p:spPr>
          <a:xfrm>
            <a:off x="597200" y="275340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6"/>
          <p:cNvCxnSpPr/>
          <p:nvPr/>
        </p:nvCxnSpPr>
        <p:spPr>
          <a:xfrm>
            <a:off x="501600" y="291275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16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5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7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body" idx="1"/>
          </p:nvPr>
        </p:nvSpPr>
        <p:spPr>
          <a:xfrm>
            <a:off x="713225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body" idx="2"/>
          </p:nvPr>
        </p:nvSpPr>
        <p:spPr>
          <a:xfrm>
            <a:off x="4564300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 flipH="1">
            <a:off x="5384282" y="3275161"/>
            <a:ext cx="2811080" cy="2798785"/>
            <a:chOff x="10870203" y="1012775"/>
            <a:chExt cx="2360665" cy="2350340"/>
          </a:xfrm>
        </p:grpSpPr>
        <p:sp>
          <p:nvSpPr>
            <p:cNvPr id="701" name="Google Shape;701;p17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17"/>
          <p:cNvGrpSpPr/>
          <p:nvPr/>
        </p:nvGrpSpPr>
        <p:grpSpPr>
          <a:xfrm>
            <a:off x="6716033" y="4491339"/>
            <a:ext cx="1325702" cy="1389752"/>
            <a:chOff x="4491100" y="4622475"/>
            <a:chExt cx="1011600" cy="1060475"/>
          </a:xfrm>
        </p:grpSpPr>
        <p:sp>
          <p:nvSpPr>
            <p:cNvPr id="858" name="Google Shape;858;p1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59" name="Google Shape;859;p17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860" name="Google Shape;860;p17"/>
          <p:cNvGrpSpPr/>
          <p:nvPr/>
        </p:nvGrpSpPr>
        <p:grpSpPr>
          <a:xfrm>
            <a:off x="7812759" y="3986997"/>
            <a:ext cx="308400" cy="504351"/>
            <a:chOff x="6971459" y="3986997"/>
            <a:chExt cx="308400" cy="504351"/>
          </a:xfrm>
        </p:grpSpPr>
        <p:sp>
          <p:nvSpPr>
            <p:cNvPr id="861" name="Google Shape;861;p1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7"/>
          <p:cNvGrpSpPr/>
          <p:nvPr/>
        </p:nvGrpSpPr>
        <p:grpSpPr>
          <a:xfrm rot="-5400000">
            <a:off x="5923148" y="3953752"/>
            <a:ext cx="261567" cy="570005"/>
            <a:chOff x="5273525" y="899922"/>
            <a:chExt cx="396675" cy="864430"/>
          </a:xfrm>
        </p:grpSpPr>
        <p:sp>
          <p:nvSpPr>
            <p:cNvPr id="868" name="Google Shape;868;p1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17"/>
          <p:cNvGrpSpPr/>
          <p:nvPr/>
        </p:nvGrpSpPr>
        <p:grpSpPr>
          <a:xfrm>
            <a:off x="356714" y="241175"/>
            <a:ext cx="825402" cy="580854"/>
            <a:chOff x="1593551" y="241175"/>
            <a:chExt cx="825402" cy="580854"/>
          </a:xfrm>
        </p:grpSpPr>
        <p:sp>
          <p:nvSpPr>
            <p:cNvPr id="872" name="Google Shape;872;p17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4" name="Google Shape;874;p17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8"/>
          <p:cNvSpPr txBox="1">
            <a:spLocks noGrp="1"/>
          </p:cNvSpPr>
          <p:nvPr>
            <p:ph type="subTitle" idx="1"/>
          </p:nvPr>
        </p:nvSpPr>
        <p:spPr>
          <a:xfrm>
            <a:off x="1774650" y="164505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77" name="Google Shape;877;p18"/>
          <p:cNvSpPr txBox="1">
            <a:spLocks noGrp="1"/>
          </p:cNvSpPr>
          <p:nvPr>
            <p:ph type="subTitle" idx="2"/>
          </p:nvPr>
        </p:nvSpPr>
        <p:spPr>
          <a:xfrm>
            <a:off x="1774650" y="2003550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18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3853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8"/>
          <p:cNvSpPr txBox="1">
            <a:spLocks noGrp="1"/>
          </p:cNvSpPr>
          <p:nvPr>
            <p:ph type="title" idx="3" hasCustomPrompt="1"/>
          </p:nvPr>
        </p:nvSpPr>
        <p:spPr>
          <a:xfrm>
            <a:off x="831000" y="164505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18"/>
          <p:cNvSpPr txBox="1">
            <a:spLocks noGrp="1"/>
          </p:cNvSpPr>
          <p:nvPr>
            <p:ph type="subTitle" idx="4"/>
          </p:nvPr>
        </p:nvSpPr>
        <p:spPr>
          <a:xfrm>
            <a:off x="17746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1" name="Google Shape;881;p18"/>
          <p:cNvSpPr txBox="1">
            <a:spLocks noGrp="1"/>
          </p:cNvSpPr>
          <p:nvPr>
            <p:ph type="subTitle" idx="5"/>
          </p:nvPr>
        </p:nvSpPr>
        <p:spPr>
          <a:xfrm>
            <a:off x="17746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8"/>
          <p:cNvSpPr txBox="1">
            <a:spLocks noGrp="1"/>
          </p:cNvSpPr>
          <p:nvPr>
            <p:ph type="title" idx="6" hasCustomPrompt="1"/>
          </p:nvPr>
        </p:nvSpPr>
        <p:spPr>
          <a:xfrm>
            <a:off x="8310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18"/>
          <p:cNvSpPr txBox="1">
            <a:spLocks noGrp="1"/>
          </p:cNvSpPr>
          <p:nvPr>
            <p:ph type="subTitle" idx="7"/>
          </p:nvPr>
        </p:nvSpPr>
        <p:spPr>
          <a:xfrm>
            <a:off x="57041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4" name="Google Shape;884;p18"/>
          <p:cNvSpPr txBox="1">
            <a:spLocks noGrp="1"/>
          </p:cNvSpPr>
          <p:nvPr>
            <p:ph type="subTitle" idx="8"/>
          </p:nvPr>
        </p:nvSpPr>
        <p:spPr>
          <a:xfrm>
            <a:off x="57041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8"/>
          <p:cNvSpPr txBox="1">
            <a:spLocks noGrp="1"/>
          </p:cNvSpPr>
          <p:nvPr>
            <p:ph type="title" idx="9" hasCustomPrompt="1"/>
          </p:nvPr>
        </p:nvSpPr>
        <p:spPr>
          <a:xfrm>
            <a:off x="47605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86" name="Google Shape;886;p18"/>
          <p:cNvGrpSpPr/>
          <p:nvPr/>
        </p:nvGrpSpPr>
        <p:grpSpPr>
          <a:xfrm>
            <a:off x="7465931" y="-303669"/>
            <a:ext cx="959940" cy="835259"/>
            <a:chOff x="7465931" y="-303669"/>
            <a:chExt cx="959940" cy="835259"/>
          </a:xfrm>
        </p:grpSpPr>
        <p:grpSp>
          <p:nvGrpSpPr>
            <p:cNvPr id="887" name="Google Shape;887;p18"/>
            <p:cNvGrpSpPr/>
            <p:nvPr/>
          </p:nvGrpSpPr>
          <p:grpSpPr>
            <a:xfrm>
              <a:off x="8152974" y="239499"/>
              <a:ext cx="272896" cy="272877"/>
              <a:chOff x="7279849" y="1482999"/>
              <a:chExt cx="272896" cy="272877"/>
            </a:xfrm>
          </p:grpSpPr>
          <p:sp>
            <p:nvSpPr>
              <p:cNvPr id="888" name="Google Shape;888;p18"/>
              <p:cNvSpPr/>
              <p:nvPr/>
            </p:nvSpPr>
            <p:spPr>
              <a:xfrm>
                <a:off x="7279849" y="1482999"/>
                <a:ext cx="272896" cy="272877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89" name="Google Shape;889;p18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 flipH="1">
                <a:off x="7282806" y="1483392"/>
                <a:ext cx="267000" cy="2664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890" name="Google Shape;890;p18"/>
            <p:cNvSpPr/>
            <p:nvPr/>
          </p:nvSpPr>
          <p:spPr>
            <a:xfrm>
              <a:off x="7465931" y="-303669"/>
              <a:ext cx="867289" cy="835259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9"/>
          <p:cNvSpPr txBox="1">
            <a:spLocks noGrp="1"/>
          </p:cNvSpPr>
          <p:nvPr>
            <p:ph type="subTitle" idx="1"/>
          </p:nvPr>
        </p:nvSpPr>
        <p:spPr>
          <a:xfrm>
            <a:off x="4963088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2"/>
          </p:nvPr>
        </p:nvSpPr>
        <p:spPr>
          <a:xfrm>
            <a:off x="4963088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3"/>
          </p:nvPr>
        </p:nvSpPr>
        <p:spPr>
          <a:xfrm>
            <a:off x="4963088" y="349011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4"/>
          </p:nvPr>
        </p:nvSpPr>
        <p:spPr>
          <a:xfrm>
            <a:off x="4963088" y="3925175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5"/>
          </p:nvPr>
        </p:nvSpPr>
        <p:spPr>
          <a:xfrm>
            <a:off x="1580624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6"/>
          </p:nvPr>
        </p:nvSpPr>
        <p:spPr>
          <a:xfrm>
            <a:off x="1580624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7"/>
          </p:nvPr>
        </p:nvSpPr>
        <p:spPr>
          <a:xfrm>
            <a:off x="1580624" y="3490116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9" name="Google Shape;899;p19"/>
          <p:cNvSpPr txBox="1">
            <a:spLocks noGrp="1"/>
          </p:cNvSpPr>
          <p:nvPr>
            <p:ph type="subTitle" idx="8"/>
          </p:nvPr>
        </p:nvSpPr>
        <p:spPr>
          <a:xfrm>
            <a:off x="1580624" y="3925176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1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19"/>
          <p:cNvGrpSpPr/>
          <p:nvPr/>
        </p:nvGrpSpPr>
        <p:grpSpPr>
          <a:xfrm>
            <a:off x="5921033" y="-1620839"/>
            <a:ext cx="3005204" cy="2798785"/>
            <a:chOff x="5921033" y="-1620839"/>
            <a:chExt cx="3005204" cy="2798785"/>
          </a:xfrm>
        </p:grpSpPr>
        <p:grpSp>
          <p:nvGrpSpPr>
            <p:cNvPr id="902" name="Google Shape;902;p19"/>
            <p:cNvGrpSpPr/>
            <p:nvPr/>
          </p:nvGrpSpPr>
          <p:grpSpPr>
            <a:xfrm flipH="1">
              <a:off x="6115157" y="-1620839"/>
              <a:ext cx="2811080" cy="2798785"/>
              <a:chOff x="10870203" y="1012775"/>
              <a:chExt cx="2360665" cy="2350340"/>
            </a:xfrm>
          </p:grpSpPr>
          <p:sp>
            <p:nvSpPr>
              <p:cNvPr id="903" name="Google Shape;903;p19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19"/>
            <p:cNvGrpSpPr/>
            <p:nvPr/>
          </p:nvGrpSpPr>
          <p:grpSpPr>
            <a:xfrm rot="10800000">
              <a:off x="5921033" y="-712011"/>
              <a:ext cx="1325702" cy="1389752"/>
              <a:chOff x="4491100" y="4622475"/>
              <a:chExt cx="1011600" cy="1060475"/>
            </a:xfrm>
          </p:grpSpPr>
          <p:sp>
            <p:nvSpPr>
              <p:cNvPr id="1060" name="Google Shape;1060;p19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1" name="Google Shape;1061;p19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062" name="Google Shape;1062;p19"/>
            <p:cNvGrpSpPr/>
            <p:nvPr/>
          </p:nvGrpSpPr>
          <p:grpSpPr>
            <a:xfrm>
              <a:off x="6945871" y="321463"/>
              <a:ext cx="420281" cy="420272"/>
              <a:chOff x="866596" y="368151"/>
              <a:chExt cx="420281" cy="420272"/>
            </a:xfrm>
          </p:grpSpPr>
          <p:sp>
            <p:nvSpPr>
              <p:cNvPr id="1063" name="Google Shape;1063;p19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4" name="Google Shape;1064;p19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65" name="Google Shape;1065;p19"/>
          <p:cNvGrpSpPr/>
          <p:nvPr/>
        </p:nvGrpSpPr>
        <p:grpSpPr>
          <a:xfrm>
            <a:off x="7659452" y="4427768"/>
            <a:ext cx="1183623" cy="1287195"/>
            <a:chOff x="6895077" y="2915768"/>
            <a:chExt cx="1183623" cy="1287195"/>
          </a:xfrm>
        </p:grpSpPr>
        <p:grpSp>
          <p:nvGrpSpPr>
            <p:cNvPr id="1066" name="Google Shape;1066;p19"/>
            <p:cNvGrpSpPr/>
            <p:nvPr/>
          </p:nvGrpSpPr>
          <p:grpSpPr>
            <a:xfrm rot="5400000">
              <a:off x="6800373" y="3010472"/>
              <a:ext cx="692014" cy="502605"/>
              <a:chOff x="8079872" y="1013425"/>
              <a:chExt cx="692014" cy="502605"/>
            </a:xfrm>
          </p:grpSpPr>
          <p:sp>
            <p:nvSpPr>
              <p:cNvPr id="1067" name="Google Shape;1067;p19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19"/>
            <p:cNvSpPr/>
            <p:nvPr/>
          </p:nvSpPr>
          <p:spPr>
            <a:xfrm>
              <a:off x="7030800" y="3155063"/>
              <a:ext cx="1047900" cy="10479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0"/>
          <p:cNvSpPr txBox="1">
            <a:spLocks noGrp="1"/>
          </p:cNvSpPr>
          <p:nvPr>
            <p:ph type="subTitle" idx="1"/>
          </p:nvPr>
        </p:nvSpPr>
        <p:spPr>
          <a:xfrm>
            <a:off x="71812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7" name="Google Shape;1077;p20"/>
          <p:cNvSpPr txBox="1">
            <a:spLocks noGrp="1"/>
          </p:cNvSpPr>
          <p:nvPr>
            <p:ph type="subTitle" idx="2"/>
          </p:nvPr>
        </p:nvSpPr>
        <p:spPr>
          <a:xfrm>
            <a:off x="71812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0"/>
          <p:cNvSpPr txBox="1">
            <a:spLocks noGrp="1"/>
          </p:cNvSpPr>
          <p:nvPr>
            <p:ph type="subTitle" idx="3"/>
          </p:nvPr>
        </p:nvSpPr>
        <p:spPr>
          <a:xfrm>
            <a:off x="3311250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9" name="Google Shape;1079;p20"/>
          <p:cNvSpPr txBox="1">
            <a:spLocks noGrp="1"/>
          </p:cNvSpPr>
          <p:nvPr>
            <p:ph type="subTitle" idx="4"/>
          </p:nvPr>
        </p:nvSpPr>
        <p:spPr>
          <a:xfrm>
            <a:off x="3311250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0"/>
          <p:cNvSpPr txBox="1">
            <a:spLocks noGrp="1"/>
          </p:cNvSpPr>
          <p:nvPr>
            <p:ph type="subTitle" idx="5"/>
          </p:nvPr>
        </p:nvSpPr>
        <p:spPr>
          <a:xfrm>
            <a:off x="718224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1" name="Google Shape;1081;p20"/>
          <p:cNvSpPr txBox="1">
            <a:spLocks noGrp="1"/>
          </p:cNvSpPr>
          <p:nvPr>
            <p:ph type="subTitle" idx="6"/>
          </p:nvPr>
        </p:nvSpPr>
        <p:spPr>
          <a:xfrm>
            <a:off x="71822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0"/>
          <p:cNvSpPr txBox="1">
            <a:spLocks noGrp="1"/>
          </p:cNvSpPr>
          <p:nvPr>
            <p:ph type="subTitle" idx="7"/>
          </p:nvPr>
        </p:nvSpPr>
        <p:spPr>
          <a:xfrm>
            <a:off x="590437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3" name="Google Shape;1083;p20"/>
          <p:cNvSpPr txBox="1">
            <a:spLocks noGrp="1"/>
          </p:cNvSpPr>
          <p:nvPr>
            <p:ph type="subTitle" idx="8"/>
          </p:nvPr>
        </p:nvSpPr>
        <p:spPr>
          <a:xfrm>
            <a:off x="590437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0"/>
          <p:cNvSpPr txBox="1">
            <a:spLocks noGrp="1"/>
          </p:cNvSpPr>
          <p:nvPr>
            <p:ph type="subTitle" idx="9"/>
          </p:nvPr>
        </p:nvSpPr>
        <p:spPr>
          <a:xfrm>
            <a:off x="3311250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5" name="Google Shape;1085;p20"/>
          <p:cNvSpPr txBox="1">
            <a:spLocks noGrp="1"/>
          </p:cNvSpPr>
          <p:nvPr>
            <p:ph type="subTitle" idx="13"/>
          </p:nvPr>
        </p:nvSpPr>
        <p:spPr>
          <a:xfrm>
            <a:off x="3311250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20"/>
          <p:cNvSpPr txBox="1">
            <a:spLocks noGrp="1"/>
          </p:cNvSpPr>
          <p:nvPr>
            <p:ph type="subTitle" idx="14"/>
          </p:nvPr>
        </p:nvSpPr>
        <p:spPr>
          <a:xfrm>
            <a:off x="5904275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7" name="Google Shape;1087;p20"/>
          <p:cNvSpPr txBox="1">
            <a:spLocks noGrp="1"/>
          </p:cNvSpPr>
          <p:nvPr>
            <p:ph type="subTitle" idx="15"/>
          </p:nvPr>
        </p:nvSpPr>
        <p:spPr>
          <a:xfrm>
            <a:off x="590427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0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89" name="Google Shape;1089;p20"/>
          <p:cNvGrpSpPr/>
          <p:nvPr/>
        </p:nvGrpSpPr>
        <p:grpSpPr>
          <a:xfrm>
            <a:off x="7050500" y="-419215"/>
            <a:ext cx="1380283" cy="1051472"/>
            <a:chOff x="818600" y="-419215"/>
            <a:chExt cx="1380283" cy="1051472"/>
          </a:xfrm>
        </p:grpSpPr>
        <p:sp>
          <p:nvSpPr>
            <p:cNvPr id="1090" name="Google Shape;1090;p20"/>
            <p:cNvSpPr/>
            <p:nvPr/>
          </p:nvSpPr>
          <p:spPr>
            <a:xfrm flipH="1">
              <a:off x="979030" y="-419215"/>
              <a:ext cx="1051501" cy="10514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0"/>
            <p:cNvGrpSpPr/>
            <p:nvPr/>
          </p:nvGrpSpPr>
          <p:grpSpPr>
            <a:xfrm rot="5400000">
              <a:off x="1601573" y="34947"/>
              <a:ext cx="692014" cy="502605"/>
              <a:chOff x="8079872" y="1013425"/>
              <a:chExt cx="692014" cy="502605"/>
            </a:xfrm>
          </p:grpSpPr>
          <p:sp>
            <p:nvSpPr>
              <p:cNvPr id="1092" name="Google Shape;1092;p20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20"/>
            <p:cNvGrpSpPr/>
            <p:nvPr/>
          </p:nvGrpSpPr>
          <p:grpSpPr>
            <a:xfrm>
              <a:off x="818600" y="-386866"/>
              <a:ext cx="396675" cy="864430"/>
              <a:chOff x="5273525" y="899922"/>
              <a:chExt cx="396675" cy="864430"/>
            </a:xfrm>
          </p:grpSpPr>
          <p:sp>
            <p:nvSpPr>
              <p:cNvPr id="1100" name="Google Shape;1100;p20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28878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000" u="sng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0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5342850" y="3283375"/>
            <a:ext cx="28878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7139900" y="-547862"/>
            <a:ext cx="1243772" cy="1140022"/>
            <a:chOff x="7139900" y="-547862"/>
            <a:chExt cx="1243772" cy="1140022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7139900" y="-547862"/>
              <a:ext cx="1141800" cy="1140010"/>
              <a:chOff x="7592425" y="3757088"/>
              <a:chExt cx="1141800" cy="114001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8075272" y="87809"/>
              <a:ext cx="308400" cy="504351"/>
              <a:chOff x="7559072" y="3707309"/>
              <a:chExt cx="308400" cy="504351"/>
            </a:xfrm>
          </p:grpSpPr>
          <p:sp>
            <p:nvSpPr>
              <p:cNvPr id="68" name="Google Shape;68;p3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8481425" y="2495709"/>
            <a:ext cx="396675" cy="864430"/>
            <a:chOff x="5273525" y="899922"/>
            <a:chExt cx="396675" cy="864430"/>
          </a:xfrm>
        </p:grpSpPr>
        <p:sp>
          <p:nvSpPr>
            <p:cNvPr id="75" name="Google Shape;75;p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6551565" y="4724125"/>
            <a:ext cx="1440591" cy="95600"/>
            <a:chOff x="7272100" y="4724113"/>
            <a:chExt cx="873350" cy="95600"/>
          </a:xfrm>
        </p:grpSpPr>
        <p:cxnSp>
          <p:nvCxnSpPr>
            <p:cNvPr id="79" name="Google Shape;79;p3"/>
            <p:cNvCxnSpPr/>
            <p:nvPr/>
          </p:nvCxnSpPr>
          <p:spPr>
            <a:xfrm>
              <a:off x="7788450" y="44627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629100" y="43671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1"/>
          <p:cNvSpPr txBox="1">
            <a:spLocks noGrp="1"/>
          </p:cNvSpPr>
          <p:nvPr>
            <p:ph type="title" hasCustomPrompt="1"/>
          </p:nvPr>
        </p:nvSpPr>
        <p:spPr>
          <a:xfrm>
            <a:off x="718125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5" name="Google Shape;1105;p21"/>
          <p:cNvSpPr txBox="1">
            <a:spLocks noGrp="1"/>
          </p:cNvSpPr>
          <p:nvPr>
            <p:ph type="subTitle" idx="1"/>
          </p:nvPr>
        </p:nvSpPr>
        <p:spPr>
          <a:xfrm>
            <a:off x="718151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1"/>
          <p:cNvSpPr txBox="1">
            <a:spLocks noGrp="1"/>
          </p:cNvSpPr>
          <p:nvPr>
            <p:ph type="title" idx="2" hasCustomPrompt="1"/>
          </p:nvPr>
        </p:nvSpPr>
        <p:spPr>
          <a:xfrm>
            <a:off x="3476076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7" name="Google Shape;1107;p21"/>
          <p:cNvSpPr txBox="1">
            <a:spLocks noGrp="1"/>
          </p:cNvSpPr>
          <p:nvPr>
            <p:ph type="subTitle" idx="3"/>
          </p:nvPr>
        </p:nvSpPr>
        <p:spPr>
          <a:xfrm>
            <a:off x="3476102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1"/>
          <p:cNvSpPr txBox="1">
            <a:spLocks noGrp="1"/>
          </p:cNvSpPr>
          <p:nvPr>
            <p:ph type="title" idx="4" hasCustomPrompt="1"/>
          </p:nvPr>
        </p:nvSpPr>
        <p:spPr>
          <a:xfrm>
            <a:off x="6234050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9" name="Google Shape;1109;p21"/>
          <p:cNvSpPr txBox="1">
            <a:spLocks noGrp="1"/>
          </p:cNvSpPr>
          <p:nvPr>
            <p:ph type="subTitle" idx="5"/>
          </p:nvPr>
        </p:nvSpPr>
        <p:spPr>
          <a:xfrm>
            <a:off x="6234076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21"/>
          <p:cNvGrpSpPr/>
          <p:nvPr/>
        </p:nvGrpSpPr>
        <p:grpSpPr>
          <a:xfrm>
            <a:off x="-674247" y="-784125"/>
            <a:ext cx="2067647" cy="1453987"/>
            <a:chOff x="-674247" y="-784125"/>
            <a:chExt cx="2067647" cy="1453987"/>
          </a:xfrm>
        </p:grpSpPr>
        <p:sp>
          <p:nvSpPr>
            <p:cNvPr id="1111" name="Google Shape;1111;p21"/>
            <p:cNvSpPr/>
            <p:nvPr/>
          </p:nvSpPr>
          <p:spPr>
            <a:xfrm rot="10800000">
              <a:off x="-29228" y="-2173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2" name="Google Shape;1112;p21"/>
            <p:cNvPicPr preferRelativeResize="0"/>
            <p:nvPr/>
          </p:nvPicPr>
          <p:blipFill rotWithShape="1">
            <a:blip r:embed="rId2">
              <a:alphaModFix amt="57000"/>
            </a:blip>
            <a:srcRect t="347" b="357"/>
            <a:stretch/>
          </p:blipFill>
          <p:spPr>
            <a:xfrm rot="10800000">
              <a:off x="-674247" y="-650139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sp>
          <p:nvSpPr>
            <p:cNvPr id="1113" name="Google Shape;1113;p21"/>
            <p:cNvSpPr/>
            <p:nvPr/>
          </p:nvSpPr>
          <p:spPr>
            <a:xfrm>
              <a:off x="272600" y="-784125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_1_1_1_1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2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117" name="Google Shape;1117;p22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118" name="Google Shape;1118;p22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119" name="Google Shape;1119;p22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20" name="Google Shape;1120;p22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121" name="Google Shape;1121;p22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122" name="Google Shape;1122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22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130" name="Google Shape;1130;p22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22"/>
          <p:cNvGrpSpPr/>
          <p:nvPr/>
        </p:nvGrpSpPr>
        <p:grpSpPr>
          <a:xfrm>
            <a:off x="253372" y="403539"/>
            <a:ext cx="739295" cy="603554"/>
            <a:chOff x="253372" y="403539"/>
            <a:chExt cx="739295" cy="603554"/>
          </a:xfrm>
        </p:grpSpPr>
        <p:grpSp>
          <p:nvGrpSpPr>
            <p:cNvPr id="1137" name="Google Shape;1137;p22"/>
            <p:cNvGrpSpPr/>
            <p:nvPr/>
          </p:nvGrpSpPr>
          <p:grpSpPr>
            <a:xfrm>
              <a:off x="477561" y="403539"/>
              <a:ext cx="515106" cy="562280"/>
              <a:chOff x="6771474" y="57820"/>
              <a:chExt cx="868059" cy="947557"/>
            </a:xfrm>
          </p:grpSpPr>
          <p:sp>
            <p:nvSpPr>
              <p:cNvPr id="1138" name="Google Shape;1138;p2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39" name="Google Shape;1139;p22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553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0" name="Google Shape;1140;p22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141" name="Google Shape;1141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22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149" name="Google Shape;1149;p22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150" name="Google Shape;1150;p22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22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307" name="Google Shape;1307;p22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08" name="Google Shape;1308;p22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_1_1_1_1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3"/>
          <p:cNvSpPr txBox="1">
            <a:spLocks noGrp="1"/>
          </p:cNvSpPr>
          <p:nvPr>
            <p:ph type="subTitle" idx="1"/>
          </p:nvPr>
        </p:nvSpPr>
        <p:spPr>
          <a:xfrm>
            <a:off x="1020913" y="2338950"/>
            <a:ext cx="3293100" cy="11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1" name="Google Shape;1311;p23"/>
          <p:cNvSpPr txBox="1">
            <a:spLocks noGrp="1"/>
          </p:cNvSpPr>
          <p:nvPr>
            <p:ph type="title"/>
          </p:nvPr>
        </p:nvSpPr>
        <p:spPr>
          <a:xfrm>
            <a:off x="1020925" y="1604838"/>
            <a:ext cx="3293100" cy="7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312" name="Google Shape;1312;p23"/>
          <p:cNvGrpSpPr/>
          <p:nvPr/>
        </p:nvGrpSpPr>
        <p:grpSpPr>
          <a:xfrm>
            <a:off x="523558" y="-1620839"/>
            <a:ext cx="3005204" cy="2798785"/>
            <a:chOff x="523558" y="-1620839"/>
            <a:chExt cx="3005204" cy="2798785"/>
          </a:xfrm>
        </p:grpSpPr>
        <p:grpSp>
          <p:nvGrpSpPr>
            <p:cNvPr id="1313" name="Google Shape;1313;p23"/>
            <p:cNvGrpSpPr/>
            <p:nvPr/>
          </p:nvGrpSpPr>
          <p:grpSpPr>
            <a:xfrm flipH="1">
              <a:off x="717682" y="-1620839"/>
              <a:ext cx="2811080" cy="2798785"/>
              <a:chOff x="10870203" y="1012775"/>
              <a:chExt cx="2360665" cy="2350340"/>
            </a:xfrm>
          </p:grpSpPr>
          <p:sp>
            <p:nvSpPr>
              <p:cNvPr id="1314" name="Google Shape;1314;p23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10800000">
              <a:off x="523558" y="-712011"/>
              <a:ext cx="1325702" cy="1389752"/>
              <a:chOff x="4491100" y="4622475"/>
              <a:chExt cx="1011600" cy="1060475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2" name="Google Shape;1472;p2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473" name="Google Shape;1473;p23"/>
            <p:cNvGrpSpPr/>
            <p:nvPr/>
          </p:nvGrpSpPr>
          <p:grpSpPr>
            <a:xfrm>
              <a:off x="1548396" y="321463"/>
              <a:ext cx="420281" cy="420272"/>
              <a:chOff x="866596" y="368151"/>
              <a:chExt cx="420281" cy="420272"/>
            </a:xfrm>
          </p:grpSpPr>
          <p:sp>
            <p:nvSpPr>
              <p:cNvPr id="1474" name="Google Shape;1474;p23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5" name="Google Shape;1475;p23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76" name="Google Shape;1476;p23"/>
          <p:cNvGrpSpPr/>
          <p:nvPr/>
        </p:nvGrpSpPr>
        <p:grpSpPr>
          <a:xfrm>
            <a:off x="6984356" y="4641097"/>
            <a:ext cx="1138729" cy="502503"/>
            <a:chOff x="6984356" y="4641097"/>
            <a:chExt cx="1138729" cy="502503"/>
          </a:xfrm>
        </p:grpSpPr>
        <p:sp>
          <p:nvSpPr>
            <p:cNvPr id="1477" name="Google Shape;1477;p23"/>
            <p:cNvSpPr/>
            <p:nvPr/>
          </p:nvSpPr>
          <p:spPr>
            <a:xfrm rot="-5400000">
              <a:off x="7276750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23"/>
            <p:cNvGrpSpPr/>
            <p:nvPr/>
          </p:nvGrpSpPr>
          <p:grpSpPr>
            <a:xfrm>
              <a:off x="7618734" y="4641097"/>
              <a:ext cx="504351" cy="308400"/>
              <a:chOff x="6688659" y="4641097"/>
              <a:chExt cx="504351" cy="308400"/>
            </a:xfrm>
          </p:grpSpPr>
          <p:sp>
            <p:nvSpPr>
              <p:cNvPr id="1479" name="Google Shape;1479;p23"/>
              <p:cNvSpPr/>
              <p:nvPr/>
            </p:nvSpPr>
            <p:spPr>
              <a:xfrm rot="-5400000">
                <a:off x="6688661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 rot="-5400000">
                <a:off x="6885457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 rot="-5400000">
                <a:off x="7081826" y="464152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 rot="-5400000">
                <a:off x="6688661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 rot="-5400000">
                <a:off x="6885457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 rot="-5400000">
                <a:off x="7081826" y="483831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85" name="Google Shape;1485;p23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6984356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_1_1_1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24"/>
          <p:cNvSpPr txBox="1">
            <a:spLocks noGrp="1"/>
          </p:cNvSpPr>
          <p:nvPr>
            <p:ph type="subTitle" idx="1"/>
          </p:nvPr>
        </p:nvSpPr>
        <p:spPr>
          <a:xfrm>
            <a:off x="2090675" y="1194550"/>
            <a:ext cx="49629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"/>
          <p:cNvSpPr txBox="1">
            <a:spLocks noGrp="1"/>
          </p:cNvSpPr>
          <p:nvPr>
            <p:ph type="subTitle" idx="1"/>
          </p:nvPr>
        </p:nvSpPr>
        <p:spPr>
          <a:xfrm>
            <a:off x="2976750" y="1500603"/>
            <a:ext cx="31905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1" name="Google Shape;1491;p25"/>
          <p:cNvSpPr txBox="1">
            <a:spLocks noGrp="1"/>
          </p:cNvSpPr>
          <p:nvPr>
            <p:ph type="ctrTitle"/>
          </p:nvPr>
        </p:nvSpPr>
        <p:spPr>
          <a:xfrm>
            <a:off x="2976750" y="577763"/>
            <a:ext cx="3190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492" name="Google Shape;1492;p25"/>
          <p:cNvGrpSpPr/>
          <p:nvPr/>
        </p:nvGrpSpPr>
        <p:grpSpPr>
          <a:xfrm>
            <a:off x="7570175" y="384266"/>
            <a:ext cx="2390325" cy="1314602"/>
            <a:chOff x="7570175" y="384266"/>
            <a:chExt cx="2390325" cy="1314602"/>
          </a:xfrm>
        </p:grpSpPr>
        <p:grpSp>
          <p:nvGrpSpPr>
            <p:cNvPr id="1493" name="Google Shape;1493;p25"/>
            <p:cNvGrpSpPr/>
            <p:nvPr/>
          </p:nvGrpSpPr>
          <p:grpSpPr>
            <a:xfrm>
              <a:off x="8183558" y="384266"/>
              <a:ext cx="1776941" cy="863096"/>
              <a:chOff x="-968809" y="1849955"/>
              <a:chExt cx="5540822" cy="2691289"/>
            </a:xfrm>
          </p:grpSpPr>
          <p:sp>
            <p:nvSpPr>
              <p:cNvPr id="1494" name="Google Shape;1494;p25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5" name="Google Shape;1495;p25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246" y="1849955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496" name="Google Shape;1496;p25"/>
            <p:cNvSpPr/>
            <p:nvPr/>
          </p:nvSpPr>
          <p:spPr>
            <a:xfrm>
              <a:off x="7570175" y="531600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7" name="Google Shape;1497;p25"/>
            <p:cNvGrpSpPr/>
            <p:nvPr/>
          </p:nvGrpSpPr>
          <p:grpSpPr>
            <a:xfrm>
              <a:off x="8184086" y="1095314"/>
              <a:ext cx="520498" cy="562280"/>
              <a:chOff x="6771474" y="57820"/>
              <a:chExt cx="877145" cy="947557"/>
            </a:xfrm>
          </p:grpSpPr>
          <p:sp>
            <p:nvSpPr>
              <p:cNvPr id="1498" name="Google Shape;1498;p25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9" name="Google Shape;1499;p25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84619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Google Shape;1500;p25"/>
            <p:cNvGrpSpPr/>
            <p:nvPr/>
          </p:nvGrpSpPr>
          <p:grpSpPr>
            <a:xfrm>
              <a:off x="7959897" y="1196262"/>
              <a:ext cx="692014" cy="502605"/>
              <a:chOff x="8079872" y="1013425"/>
              <a:chExt cx="692014" cy="502605"/>
            </a:xfrm>
          </p:grpSpPr>
          <p:sp>
            <p:nvSpPr>
              <p:cNvPr id="1501" name="Google Shape;1501;p2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25"/>
          <p:cNvGrpSpPr/>
          <p:nvPr/>
        </p:nvGrpSpPr>
        <p:grpSpPr>
          <a:xfrm>
            <a:off x="-687418" y="2890348"/>
            <a:ext cx="2811080" cy="2912928"/>
            <a:chOff x="-687418" y="2890348"/>
            <a:chExt cx="2811080" cy="2912928"/>
          </a:xfrm>
        </p:grpSpPr>
        <p:grpSp>
          <p:nvGrpSpPr>
            <p:cNvPr id="1509" name="Google Shape;1509;p25"/>
            <p:cNvGrpSpPr/>
            <p:nvPr/>
          </p:nvGrpSpPr>
          <p:grpSpPr>
            <a:xfrm flipH="1">
              <a:off x="-687418" y="2890348"/>
              <a:ext cx="2811080" cy="2798785"/>
              <a:chOff x="10870203" y="1012775"/>
              <a:chExt cx="2360665" cy="2350340"/>
            </a:xfrm>
          </p:grpSpPr>
          <p:sp>
            <p:nvSpPr>
              <p:cNvPr id="1510" name="Google Shape;1510;p25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5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5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25"/>
            <p:cNvSpPr/>
            <p:nvPr/>
          </p:nvSpPr>
          <p:spPr>
            <a:xfrm rot="5400000">
              <a:off x="-6367" y="4474072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7" name="Google Shape;1667;p25"/>
            <p:cNvPicPr preferRelativeResize="0"/>
            <p:nvPr/>
          </p:nvPicPr>
          <p:blipFill rotWithShape="1">
            <a:blip r:embed="rId4">
              <a:alphaModFix amt="57000"/>
            </a:blip>
            <a:srcRect t="347" b="357"/>
            <a:stretch/>
          </p:blipFill>
          <p:spPr>
            <a:xfrm rot="5400000">
              <a:off x="-652857" y="4482377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grpSp>
          <p:nvGrpSpPr>
            <p:cNvPr id="1668" name="Google Shape;1668;p25"/>
            <p:cNvGrpSpPr/>
            <p:nvPr/>
          </p:nvGrpSpPr>
          <p:grpSpPr>
            <a:xfrm>
              <a:off x="24891" y="4477487"/>
              <a:ext cx="1326688" cy="1320000"/>
              <a:chOff x="-649956" y="3804312"/>
              <a:chExt cx="1326688" cy="1320000"/>
            </a:xfrm>
          </p:grpSpPr>
          <p:sp>
            <p:nvSpPr>
              <p:cNvPr id="1669" name="Google Shape;1669;p25"/>
              <p:cNvSpPr/>
              <p:nvPr/>
            </p:nvSpPr>
            <p:spPr>
              <a:xfrm flipH="1">
                <a:off x="7" y="3805461"/>
                <a:ext cx="676725" cy="67203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0888" extrusionOk="0">
                    <a:moveTo>
                      <a:pt x="10963" y="0"/>
                    </a:moveTo>
                    <a:cubicBezTo>
                      <a:pt x="4915" y="0"/>
                      <a:pt x="0" y="4877"/>
                      <a:pt x="0" y="10887"/>
                    </a:cubicBezTo>
                    <a:lnTo>
                      <a:pt x="10963" y="10887"/>
                    </a:lnTo>
                    <a:lnTo>
                      <a:pt x="109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0" name="Google Shape;1670;p25"/>
              <p:cNvPicPr preferRelativeResize="0"/>
              <p:nvPr/>
            </p:nvPicPr>
            <p:blipFill rotWithShape="1">
              <a:blip r:embed="rId3">
                <a:alphaModFix/>
              </a:blip>
              <a:srcRect t="406" b="406"/>
              <a:stretch/>
            </p:blipFill>
            <p:spPr>
              <a:xfrm flipH="1">
                <a:off x="-649956" y="3804312"/>
                <a:ext cx="1321800" cy="1320000"/>
              </a:xfrm>
              <a:prstGeom prst="pie">
                <a:avLst>
                  <a:gd name="adj1" fmla="val 10744305"/>
                  <a:gd name="adj2" fmla="val 1620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1671" name="Google Shape;1671;p25"/>
          <p:cNvSpPr txBox="1"/>
          <p:nvPr/>
        </p:nvSpPr>
        <p:spPr>
          <a:xfrm>
            <a:off x="2976750" y="3404775"/>
            <a:ext cx="3190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6"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26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674" name="Google Shape;1674;p26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675" name="Google Shape;1675;p26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6" name="Google Shape;1676;p26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77" name="Google Shape;1677;p26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678" name="Google Shape;1678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5" name="Google Shape;1685;p26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686" name="Google Shape;1686;p26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26"/>
          <p:cNvGrpSpPr/>
          <p:nvPr/>
        </p:nvGrpSpPr>
        <p:grpSpPr>
          <a:xfrm>
            <a:off x="253372" y="403539"/>
            <a:ext cx="736709" cy="603554"/>
            <a:chOff x="253372" y="403539"/>
            <a:chExt cx="736709" cy="603554"/>
          </a:xfrm>
        </p:grpSpPr>
        <p:grpSp>
          <p:nvGrpSpPr>
            <p:cNvPr id="1693" name="Google Shape;1693;p26"/>
            <p:cNvGrpSpPr/>
            <p:nvPr/>
          </p:nvGrpSpPr>
          <p:grpSpPr>
            <a:xfrm>
              <a:off x="477560" y="403539"/>
              <a:ext cx="512521" cy="562280"/>
              <a:chOff x="6771473" y="57820"/>
              <a:chExt cx="863702" cy="947557"/>
            </a:xfrm>
          </p:grpSpPr>
          <p:sp>
            <p:nvSpPr>
              <p:cNvPr id="1694" name="Google Shape;1694;p26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5" name="Google Shape;1695;p26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6" name="Google Shape;1696;p26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697" name="Google Shape;1697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26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705" name="Google Shape;1705;p26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706" name="Google Shape;1706;p26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6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6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6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6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6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6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6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6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6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6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6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6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6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6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6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6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6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6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6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6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6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6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6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6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6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6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6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6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6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6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6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6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6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6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6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6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6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6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6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6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6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6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6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6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6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6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6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6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6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6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6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6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6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6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6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6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6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6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6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6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6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6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6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6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6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6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6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6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6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6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6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6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6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6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6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6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6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6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6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6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26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863" name="Google Shape;1863;p26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4" name="Google Shape;1864;p26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6_1">
    <p:bg>
      <p:bgPr>
        <a:solidFill>
          <a:schemeClr val="lt1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27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867" name="Google Shape;1867;p27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868" name="Google Shape;1868;p27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9" name="Google Shape;1869;p27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0" name="Google Shape;1870;p27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871" name="Google Shape;1871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8" name="Google Shape;1878;p27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1879" name="Google Shape;1879;p27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1880" name="Google Shape;1880;p27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1" name="Google Shape;1881;p27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2" name="Google Shape;1882;p27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4" name="Google Shape;1884;p27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5" name="Google Shape;1885;p27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1886" name="Google Shape;1886;p27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7" name="Google Shape;1887;p27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8" name="Google Shape;1888;p27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1889" name="Google Shape;1889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6" name="Google Shape;1896;p27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1897" name="Google Shape;1897;p2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98" name="Google Shape;1898;p27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1899" name="Google Shape;1899;p27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1900" name="Google Shape;1900;p2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27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1907" name="Google Shape;1907;p2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27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1" name="Google Shape;1911;p27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1912" name="Google Shape;1912;p27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3" name="Google Shape;1913;p27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718225" y="1152475"/>
            <a:ext cx="7707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344200" y="2753400"/>
            <a:ext cx="95600" cy="873350"/>
            <a:chOff x="344200" y="2753400"/>
            <a:chExt cx="95600" cy="873350"/>
          </a:xfrm>
        </p:grpSpPr>
        <p:cxnSp>
          <p:nvCxnSpPr>
            <p:cNvPr id="85" name="Google Shape;85;p4"/>
            <p:cNvCxnSpPr/>
            <p:nvPr/>
          </p:nvCxnSpPr>
          <p:spPr>
            <a:xfrm>
              <a:off x="439800" y="275340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344200" y="291275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4"/>
          <p:cNvGrpSpPr/>
          <p:nvPr/>
        </p:nvGrpSpPr>
        <p:grpSpPr>
          <a:xfrm>
            <a:off x="6688659" y="4641097"/>
            <a:ext cx="504351" cy="308400"/>
            <a:chOff x="6688659" y="4641097"/>
            <a:chExt cx="504351" cy="3084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6688661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6885457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7081826" y="464152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6688661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5400000">
              <a:off x="6885457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7081826" y="483831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5534181" y="4641100"/>
            <a:ext cx="1087200" cy="502500"/>
            <a:chOff x="5534181" y="4641100"/>
            <a:chExt cx="1087200" cy="502500"/>
          </a:xfrm>
        </p:grpSpPr>
        <p:sp>
          <p:nvSpPr>
            <p:cNvPr id="95" name="Google Shape;95;p4"/>
            <p:cNvSpPr/>
            <p:nvPr/>
          </p:nvSpPr>
          <p:spPr>
            <a:xfrm rot="-5400000">
              <a:off x="5826575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5534181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97" name="Google Shape;97;p4"/>
          <p:cNvGrpSpPr/>
          <p:nvPr/>
        </p:nvGrpSpPr>
        <p:grpSpPr>
          <a:xfrm>
            <a:off x="7923664" y="310300"/>
            <a:ext cx="825402" cy="580854"/>
            <a:chOff x="1593551" y="241175"/>
            <a:chExt cx="825402" cy="580854"/>
          </a:xfrm>
        </p:grpSpPr>
        <p:sp>
          <p:nvSpPr>
            <p:cNvPr id="98" name="Google Shape;98;p4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463836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463836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71811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71811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7309121" y="-210060"/>
            <a:ext cx="1053262" cy="955069"/>
            <a:chOff x="7309121" y="-210060"/>
            <a:chExt cx="1053262" cy="955069"/>
          </a:xfrm>
        </p:grpSpPr>
        <p:grpSp>
          <p:nvGrpSpPr>
            <p:cNvPr id="108" name="Google Shape;108;p5"/>
            <p:cNvGrpSpPr/>
            <p:nvPr/>
          </p:nvGrpSpPr>
          <p:grpSpPr>
            <a:xfrm flipH="1">
              <a:off x="7531275" y="-210060"/>
              <a:ext cx="831107" cy="831048"/>
              <a:chOff x="7107732" y="887225"/>
              <a:chExt cx="1066479" cy="1066403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0" name="Google Shape;110;p5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" name="Google Shape;111;p5"/>
            <p:cNvGrpSpPr/>
            <p:nvPr/>
          </p:nvGrpSpPr>
          <p:grpSpPr>
            <a:xfrm rot="5400000" flipH="1">
              <a:off x="7904724" y="309689"/>
              <a:ext cx="504340" cy="366299"/>
              <a:chOff x="8079872" y="1013425"/>
              <a:chExt cx="692014" cy="502605"/>
            </a:xfrm>
          </p:grpSpPr>
          <p:sp>
            <p:nvSpPr>
              <p:cNvPr id="112" name="Google Shape;112;p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5"/>
            <p:cNvGrpSpPr/>
            <p:nvPr/>
          </p:nvGrpSpPr>
          <p:grpSpPr>
            <a:xfrm rot="-5400000">
              <a:off x="7407097" y="159"/>
              <a:ext cx="308400" cy="504351"/>
              <a:chOff x="7559072" y="3707309"/>
              <a:chExt cx="308400" cy="504351"/>
            </a:xfrm>
          </p:grpSpPr>
          <p:sp>
            <p:nvSpPr>
              <p:cNvPr id="120" name="Google Shape;120;p5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126;p5"/>
          <p:cNvGrpSpPr/>
          <p:nvPr/>
        </p:nvGrpSpPr>
        <p:grpSpPr>
          <a:xfrm>
            <a:off x="8340050" y="1177759"/>
            <a:ext cx="396675" cy="864430"/>
            <a:chOff x="5273525" y="899922"/>
            <a:chExt cx="396675" cy="864430"/>
          </a:xfrm>
        </p:grpSpPr>
        <p:sp>
          <p:nvSpPr>
            <p:cNvPr id="127" name="Google Shape;127;p5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6386017" y="4505475"/>
            <a:ext cx="2072708" cy="245400"/>
            <a:chOff x="4882617" y="3573600"/>
            <a:chExt cx="2072708" cy="245400"/>
          </a:xfrm>
        </p:grpSpPr>
        <p:sp>
          <p:nvSpPr>
            <p:cNvPr id="131" name="Google Shape;131;p5"/>
            <p:cNvSpPr/>
            <p:nvPr/>
          </p:nvSpPr>
          <p:spPr>
            <a:xfrm>
              <a:off x="4882617" y="3573600"/>
              <a:ext cx="2072700" cy="24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t="44120" b="44119"/>
            <a:stretch/>
          </p:blipFill>
          <p:spPr>
            <a:xfrm flipH="1">
              <a:off x="4882624" y="3573600"/>
              <a:ext cx="2072700" cy="2454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133" name="Google Shape;133;p5"/>
          <p:cNvGrpSpPr/>
          <p:nvPr/>
        </p:nvGrpSpPr>
        <p:grpSpPr>
          <a:xfrm>
            <a:off x="4466138" y="4340875"/>
            <a:ext cx="211721" cy="410001"/>
            <a:chOff x="1343738" y="3863275"/>
            <a:chExt cx="211721" cy="410001"/>
          </a:xfrm>
        </p:grpSpPr>
        <p:sp>
          <p:nvSpPr>
            <p:cNvPr id="134" name="Google Shape;134;p5"/>
            <p:cNvSpPr/>
            <p:nvPr/>
          </p:nvSpPr>
          <p:spPr>
            <a:xfrm rot="-2700000">
              <a:off x="1375043" y="40928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-2700000">
              <a:off x="1375088" y="39935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-2700000">
              <a:off x="1374692" y="38942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/>
          <p:nvPr/>
        </p:nvSpPr>
        <p:spPr>
          <a:xfrm rot="-5400000" flipH="1">
            <a:off x="410713" y="-291732"/>
            <a:ext cx="1120800" cy="112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 rot="-5400000">
            <a:off x="508697" y="473109"/>
            <a:ext cx="308400" cy="504351"/>
            <a:chOff x="7559072" y="3707309"/>
            <a:chExt cx="308400" cy="504351"/>
          </a:xfrm>
        </p:grpSpPr>
        <p:sp>
          <p:nvSpPr>
            <p:cNvPr id="141" name="Google Shape;141;p6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6"/>
          <p:cNvSpPr/>
          <p:nvPr/>
        </p:nvSpPr>
        <p:spPr>
          <a:xfrm rot="10800000" flipH="1">
            <a:off x="8298512" y="-72476"/>
            <a:ext cx="899103" cy="892870"/>
          </a:xfrm>
          <a:custGeom>
            <a:avLst/>
            <a:gdLst/>
            <a:ahLst/>
            <a:cxnLst/>
            <a:rect l="l" t="t" r="r" b="b"/>
            <a:pathLst>
              <a:path w="10964" h="10888" extrusionOk="0">
                <a:moveTo>
                  <a:pt x="10963" y="0"/>
                </a:moveTo>
                <a:cubicBezTo>
                  <a:pt x="4915" y="0"/>
                  <a:pt x="0" y="4877"/>
                  <a:pt x="0" y="10887"/>
                </a:cubicBezTo>
                <a:lnTo>
                  <a:pt x="10963" y="10887"/>
                </a:lnTo>
                <a:lnTo>
                  <a:pt x="109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2">
            <a:alphaModFix amt="42000"/>
          </a:blip>
          <a:srcRect t="347" b="357"/>
          <a:stretch/>
        </p:blipFill>
        <p:spPr>
          <a:xfrm rot="10800000" flipH="1">
            <a:off x="8298530" y="-933404"/>
            <a:ext cx="1756200" cy="17538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 rot="-2699903" flipH="1">
            <a:off x="8004676" y="206103"/>
            <a:ext cx="650920" cy="650983"/>
          </a:xfrm>
          <a:custGeom>
            <a:avLst/>
            <a:gdLst/>
            <a:ahLst/>
            <a:cxnLst/>
            <a:rect l="l" t="t" r="r" b="b"/>
            <a:pathLst>
              <a:path w="10416" h="10417" extrusionOk="0">
                <a:moveTo>
                  <a:pt x="9346" y="166"/>
                </a:moveTo>
                <a:lnTo>
                  <a:pt x="10250" y="204"/>
                </a:lnTo>
                <a:lnTo>
                  <a:pt x="10136" y="3668"/>
                </a:lnTo>
                <a:lnTo>
                  <a:pt x="7003" y="3782"/>
                </a:lnTo>
                <a:lnTo>
                  <a:pt x="6902" y="6902"/>
                </a:lnTo>
                <a:lnTo>
                  <a:pt x="3769" y="7017"/>
                </a:lnTo>
                <a:lnTo>
                  <a:pt x="3667" y="10136"/>
                </a:lnTo>
                <a:lnTo>
                  <a:pt x="191" y="10251"/>
                </a:lnTo>
                <a:lnTo>
                  <a:pt x="166" y="9347"/>
                </a:lnTo>
                <a:lnTo>
                  <a:pt x="2789" y="9258"/>
                </a:lnTo>
                <a:lnTo>
                  <a:pt x="2891" y="6138"/>
                </a:lnTo>
                <a:lnTo>
                  <a:pt x="6023" y="6023"/>
                </a:lnTo>
                <a:lnTo>
                  <a:pt x="6125" y="2904"/>
                </a:lnTo>
                <a:lnTo>
                  <a:pt x="9257" y="2789"/>
                </a:lnTo>
                <a:lnTo>
                  <a:pt x="9346" y="166"/>
                </a:lnTo>
                <a:close/>
                <a:moveTo>
                  <a:pt x="9194" y="1"/>
                </a:moveTo>
                <a:lnTo>
                  <a:pt x="9104" y="2636"/>
                </a:lnTo>
                <a:lnTo>
                  <a:pt x="5972" y="2751"/>
                </a:lnTo>
                <a:lnTo>
                  <a:pt x="5870" y="5871"/>
                </a:lnTo>
                <a:lnTo>
                  <a:pt x="2738" y="5985"/>
                </a:lnTo>
                <a:lnTo>
                  <a:pt x="2636" y="9105"/>
                </a:lnTo>
                <a:lnTo>
                  <a:pt x="0" y="9194"/>
                </a:lnTo>
                <a:lnTo>
                  <a:pt x="38" y="10416"/>
                </a:lnTo>
                <a:lnTo>
                  <a:pt x="3820" y="10289"/>
                </a:lnTo>
                <a:lnTo>
                  <a:pt x="3922" y="7169"/>
                </a:lnTo>
                <a:lnTo>
                  <a:pt x="7054" y="7055"/>
                </a:lnTo>
                <a:lnTo>
                  <a:pt x="7156" y="3935"/>
                </a:lnTo>
                <a:lnTo>
                  <a:pt x="10289" y="3821"/>
                </a:lnTo>
                <a:lnTo>
                  <a:pt x="10416" y="51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21863" y="799650"/>
            <a:ext cx="3800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4521863" y="3490050"/>
            <a:ext cx="38004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7102950" y="-621640"/>
            <a:ext cx="1680312" cy="1776925"/>
            <a:chOff x="7102950" y="-621640"/>
            <a:chExt cx="1680312" cy="1776925"/>
          </a:xfrm>
        </p:grpSpPr>
        <p:grpSp>
          <p:nvGrpSpPr>
            <p:cNvPr id="154" name="Google Shape;154;p7"/>
            <p:cNvGrpSpPr/>
            <p:nvPr/>
          </p:nvGrpSpPr>
          <p:grpSpPr>
            <a:xfrm>
              <a:off x="7920762" y="-621640"/>
              <a:ext cx="862500" cy="1776925"/>
              <a:chOff x="7828562" y="-621640"/>
              <a:chExt cx="862500" cy="1776925"/>
            </a:xfrm>
          </p:grpSpPr>
          <p:sp>
            <p:nvSpPr>
              <p:cNvPr id="155" name="Google Shape;155;p7"/>
              <p:cNvSpPr/>
              <p:nvPr/>
            </p:nvSpPr>
            <p:spPr>
              <a:xfrm rot="-5400000">
                <a:off x="7371343" y="-164341"/>
                <a:ext cx="1776925" cy="862327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6" name="Google Shape;156;p7"/>
              <p:cNvPicPr preferRelativeResize="0"/>
              <p:nvPr/>
            </p:nvPicPr>
            <p:blipFill rotWithShape="1">
              <a:blip r:embed="rId2">
                <a:alphaModFix amt="24000"/>
              </a:blip>
              <a:srcRect t="25799" b="25804"/>
              <a:stretch/>
            </p:blipFill>
            <p:spPr>
              <a:xfrm rot="5400000" flipH="1">
                <a:off x="7373762" y="-164441"/>
                <a:ext cx="1772100" cy="8625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cxnSp>
          <p:nvCxnSpPr>
            <p:cNvPr id="157" name="Google Shape;157;p7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704950" y="11099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718125" y="-674564"/>
            <a:ext cx="1582447" cy="1620854"/>
            <a:chOff x="718125" y="-674564"/>
            <a:chExt cx="1582447" cy="1620854"/>
          </a:xfrm>
        </p:grpSpPr>
        <p:grpSp>
          <p:nvGrpSpPr>
            <p:cNvPr id="162" name="Google Shape;162;p8"/>
            <p:cNvGrpSpPr/>
            <p:nvPr/>
          </p:nvGrpSpPr>
          <p:grpSpPr>
            <a:xfrm rot="10800000">
              <a:off x="718132" y="-674564"/>
              <a:ext cx="1319372" cy="1319369"/>
              <a:chOff x="3626573" y="4346800"/>
              <a:chExt cx="981602" cy="981600"/>
            </a:xfrm>
          </p:grpSpPr>
          <p:sp>
            <p:nvSpPr>
              <p:cNvPr id="163" name="Google Shape;163;p8"/>
              <p:cNvSpPr/>
              <p:nvPr/>
            </p:nvSpPr>
            <p:spPr>
              <a:xfrm flipH="1">
                <a:off x="3626573" y="4346800"/>
                <a:ext cx="981600" cy="981600"/>
              </a:xfrm>
              <a:prstGeom prst="pie">
                <a:avLst>
                  <a:gd name="adj1" fmla="val 10740800"/>
                  <a:gd name="adj2" fmla="val 21558904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4" name="Google Shape;164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t="268" b="23109"/>
              <a:stretch/>
            </p:blipFill>
            <p:spPr>
              <a:xfrm>
                <a:off x="3626575" y="4347400"/>
                <a:ext cx="981600" cy="980400"/>
              </a:xfrm>
              <a:prstGeom prst="pie">
                <a:avLst>
                  <a:gd name="adj1" fmla="val 10744305"/>
                  <a:gd name="adj2" fmla="val 61521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8"/>
            <p:cNvGrpSpPr/>
            <p:nvPr/>
          </p:nvGrpSpPr>
          <p:grpSpPr>
            <a:xfrm rot="-5400000">
              <a:off x="1894197" y="84310"/>
              <a:ext cx="308400" cy="504351"/>
              <a:chOff x="7559072" y="3707309"/>
              <a:chExt cx="308400" cy="504351"/>
            </a:xfrm>
          </p:grpSpPr>
          <p:sp>
            <p:nvSpPr>
              <p:cNvPr id="166" name="Google Shape;166;p8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>
              <a:off x="718125" y="81860"/>
              <a:ext cx="396675" cy="864430"/>
              <a:chOff x="5273525" y="899922"/>
              <a:chExt cx="396675" cy="864430"/>
            </a:xfrm>
          </p:grpSpPr>
          <p:sp>
            <p:nvSpPr>
              <p:cNvPr id="173" name="Google Shape;173;p8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8"/>
          <p:cNvGrpSpPr/>
          <p:nvPr/>
        </p:nvGrpSpPr>
        <p:grpSpPr>
          <a:xfrm>
            <a:off x="6633000" y="2825844"/>
            <a:ext cx="2831000" cy="1640756"/>
            <a:chOff x="6633000" y="2825844"/>
            <a:chExt cx="2831000" cy="1640756"/>
          </a:xfrm>
        </p:grpSpPr>
        <p:grpSp>
          <p:nvGrpSpPr>
            <p:cNvPr id="177" name="Google Shape;177;p8"/>
            <p:cNvGrpSpPr/>
            <p:nvPr/>
          </p:nvGrpSpPr>
          <p:grpSpPr>
            <a:xfrm>
              <a:off x="6968000" y="3434750"/>
              <a:ext cx="2496000" cy="744300"/>
              <a:chOff x="6854100" y="3180650"/>
              <a:chExt cx="2496000" cy="744300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9" name="Google Shape;179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l="11673" t="44865" r="1791" b="37306"/>
              <a:stretch/>
            </p:blipFill>
            <p:spPr>
              <a:xfrm flipH="1"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80" name="Google Shape;180;p8"/>
            <p:cNvSpPr/>
            <p:nvPr/>
          </p:nvSpPr>
          <p:spPr>
            <a:xfrm>
              <a:off x="6633000" y="3147200"/>
              <a:ext cx="1319400" cy="13194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 rot="5400000">
              <a:off x="8149735" y="2978974"/>
              <a:ext cx="820611" cy="514350"/>
              <a:chOff x="1847510" y="943299"/>
              <a:chExt cx="820611" cy="514350"/>
            </a:xfrm>
          </p:grpSpPr>
          <p:grpSp>
            <p:nvGrpSpPr>
              <p:cNvPr id="182" name="Google Shape;182;p8"/>
              <p:cNvGrpSpPr/>
              <p:nvPr/>
            </p:nvGrpSpPr>
            <p:grpSpPr>
              <a:xfrm rot="5400000">
                <a:off x="1770623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83" name="Google Shape;183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195;p8"/>
              <p:cNvGrpSpPr/>
              <p:nvPr/>
            </p:nvGrpSpPr>
            <p:grpSpPr>
              <a:xfrm rot="5400000">
                <a:off x="2230658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96" name="Google Shape;196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8"/>
            <p:cNvGrpSpPr/>
            <p:nvPr/>
          </p:nvGrpSpPr>
          <p:grpSpPr>
            <a:xfrm>
              <a:off x="7306076" y="3093050"/>
              <a:ext cx="775800" cy="851096"/>
              <a:chOff x="7306076" y="2838950"/>
              <a:chExt cx="775800" cy="851096"/>
            </a:xfrm>
          </p:grpSpPr>
          <p:sp>
            <p:nvSpPr>
              <p:cNvPr id="209" name="Google Shape;209;p8"/>
              <p:cNvSpPr/>
              <p:nvPr/>
            </p:nvSpPr>
            <p:spPr>
              <a:xfrm rot="5400000">
                <a:off x="7268429" y="2876610"/>
                <a:ext cx="851096" cy="775777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10" name="Google Shape;210;p8"/>
              <p:cNvPicPr preferRelativeResize="0"/>
              <p:nvPr/>
            </p:nvPicPr>
            <p:blipFill rotWithShape="1">
              <a:blip r:embed="rId2">
                <a:alphaModFix amt="50000"/>
              </a:blip>
              <a:srcRect t="317" b="327"/>
              <a:stretch/>
            </p:blipFill>
            <p:spPr>
              <a:xfrm rot="-5400000" flipH="1">
                <a:off x="7305776" y="2876622"/>
                <a:ext cx="776400" cy="7758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1" name="Google Shape;211;p8"/>
            <p:cNvGrpSpPr/>
            <p:nvPr/>
          </p:nvGrpSpPr>
          <p:grpSpPr>
            <a:xfrm>
              <a:off x="7610872" y="3524050"/>
              <a:ext cx="692014" cy="502605"/>
              <a:chOff x="8079872" y="1013425"/>
              <a:chExt cx="692014" cy="502605"/>
            </a:xfrm>
          </p:grpSpPr>
          <p:sp>
            <p:nvSpPr>
              <p:cNvPr id="212" name="Google Shape;212;p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4288" y="1554350"/>
            <a:ext cx="3822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4288" y="2225950"/>
            <a:ext cx="38229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36664" y="4229250"/>
            <a:ext cx="825402" cy="580854"/>
            <a:chOff x="1593551" y="241175"/>
            <a:chExt cx="825402" cy="580854"/>
          </a:xfrm>
        </p:grpSpPr>
        <p:sp>
          <p:nvSpPr>
            <p:cNvPr id="223" name="Google Shape;223;p9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5" name="Google Shape;225;p9"/>
            <p:cNvPicPr preferRelativeResize="0"/>
            <p:nvPr/>
          </p:nvPicPr>
          <p:blipFill rotWithShape="1">
            <a:blip r:embed="rId2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9"/>
          <p:cNvGrpSpPr/>
          <p:nvPr/>
        </p:nvGrpSpPr>
        <p:grpSpPr>
          <a:xfrm>
            <a:off x="2915946" y="539247"/>
            <a:ext cx="504351" cy="308400"/>
            <a:chOff x="2915946" y="539247"/>
            <a:chExt cx="504351" cy="308400"/>
          </a:xfrm>
        </p:grpSpPr>
        <p:sp>
          <p:nvSpPr>
            <p:cNvPr id="227" name="Google Shape;227;p9"/>
            <p:cNvSpPr/>
            <p:nvPr/>
          </p:nvSpPr>
          <p:spPr>
            <a:xfrm rot="5400000">
              <a:off x="330868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 rot="5400000">
              <a:off x="311189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5400000">
              <a:off x="2915521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5400000">
              <a:off x="330868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5400000">
              <a:off x="311189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5400000">
              <a:off x="291552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>
            <a:off x="-1264043" y="1748926"/>
            <a:ext cx="6082685" cy="2954521"/>
            <a:chOff x="1993982" y="1718339"/>
            <a:chExt cx="6082685" cy="2954521"/>
          </a:xfrm>
        </p:grpSpPr>
        <p:sp>
          <p:nvSpPr>
            <p:cNvPr id="235" name="Google Shape;235;p10"/>
            <p:cNvSpPr/>
            <p:nvPr/>
          </p:nvSpPr>
          <p:spPr>
            <a:xfrm>
              <a:off x="1993982" y="1720983"/>
              <a:ext cx="6082685" cy="2951876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10"/>
            <p:cNvPicPr preferRelativeResize="0"/>
            <p:nvPr/>
          </p:nvPicPr>
          <p:blipFill rotWithShape="1">
            <a:blip r:embed="rId2">
              <a:alphaModFix amt="45000"/>
            </a:blip>
            <a:srcRect l="-50457" t="15805" r="330" b="11525"/>
            <a:stretch/>
          </p:blipFill>
          <p:spPr>
            <a:xfrm rot="10800000" flipH="1">
              <a:off x="2002286" y="1718339"/>
              <a:ext cx="6066000" cy="29529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819875" y="1909487"/>
            <a:ext cx="3078300" cy="26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eee-fraud-detection/overview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28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Aplicação de modelo de aprendizado de máquina para detecção de fraudes de cartões de crédito</a:t>
            </a:r>
            <a:endParaRPr>
              <a:solidFill>
                <a:srgbClr val="0000FF"/>
              </a:solidFill>
              <a:latin typeface="Mukta Medium"/>
              <a:ea typeface="Mukta Medium"/>
              <a:cs typeface="Mukta Medium"/>
              <a:sym typeface="Mukta Medium"/>
            </a:endParaRPr>
          </a:p>
        </p:txBody>
      </p:sp>
      <p:sp>
        <p:nvSpPr>
          <p:cNvPr id="1919" name="Google Shape;1919;p28"/>
          <p:cNvSpPr txBox="1">
            <a:spLocks noGrp="1"/>
          </p:cNvSpPr>
          <p:nvPr>
            <p:ph type="subTitle" idx="1"/>
          </p:nvPr>
        </p:nvSpPr>
        <p:spPr>
          <a:xfrm>
            <a:off x="718125" y="3886700"/>
            <a:ext cx="6211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</a:rPr>
              <a:t>Orientadora: Profª Drª Ana Régia de M. Neves</a:t>
            </a:r>
            <a:endParaRPr sz="22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</a:rPr>
              <a:t>Orientando: João Paulo P. Dantas</a:t>
            </a:r>
            <a:endParaRPr sz="2200">
              <a:solidFill>
                <a:srgbClr val="3749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37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 e String de Pesquisa</a:t>
            </a:r>
            <a:endParaRPr/>
          </a:p>
        </p:txBody>
      </p:sp>
      <p:pic>
        <p:nvPicPr>
          <p:cNvPr id="2116" name="Google Shape;2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100"/>
            <a:ext cx="8839204" cy="25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8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Prisma</a:t>
            </a:r>
            <a:endParaRPr/>
          </a:p>
        </p:txBody>
      </p:sp>
      <p:sp>
        <p:nvSpPr>
          <p:cNvPr id="2122" name="Google Shape;2122;p38"/>
          <p:cNvSpPr/>
          <p:nvPr/>
        </p:nvSpPr>
        <p:spPr>
          <a:xfrm>
            <a:off x="1265248" y="1134250"/>
            <a:ext cx="7576800" cy="360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8"/>
          <p:cNvSpPr txBox="1"/>
          <p:nvPr/>
        </p:nvSpPr>
        <p:spPr>
          <a:xfrm>
            <a:off x="1377905" y="1105467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Identificação de novos estudos em base de dados</a:t>
            </a:r>
            <a:endParaRPr sz="1900" b="1" dirty="0"/>
          </a:p>
        </p:txBody>
      </p:sp>
      <p:sp>
        <p:nvSpPr>
          <p:cNvPr id="2124" name="Google Shape;2124;p38"/>
          <p:cNvSpPr/>
          <p:nvPr/>
        </p:nvSpPr>
        <p:spPr>
          <a:xfrm>
            <a:off x="152875" y="1473598"/>
            <a:ext cx="499800" cy="1190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8"/>
          <p:cNvSpPr txBox="1"/>
          <p:nvPr/>
        </p:nvSpPr>
        <p:spPr>
          <a:xfrm rot="-5400000">
            <a:off x="-241775" y="1847375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Identificação</a:t>
            </a:r>
            <a:endParaRPr b="1" dirty="0"/>
          </a:p>
        </p:txBody>
      </p:sp>
      <p:sp>
        <p:nvSpPr>
          <p:cNvPr id="2126" name="Google Shape;2126;p38"/>
          <p:cNvSpPr/>
          <p:nvPr/>
        </p:nvSpPr>
        <p:spPr>
          <a:xfrm>
            <a:off x="152875" y="2806001"/>
            <a:ext cx="499800" cy="1133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38"/>
          <p:cNvSpPr txBox="1"/>
          <p:nvPr/>
        </p:nvSpPr>
        <p:spPr>
          <a:xfrm rot="-5400000">
            <a:off x="-132125" y="3177873"/>
            <a:ext cx="10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Pesquisa</a:t>
            </a:r>
            <a:endParaRPr b="1"/>
          </a:p>
        </p:txBody>
      </p:sp>
      <p:sp>
        <p:nvSpPr>
          <p:cNvPr id="2128" name="Google Shape;2128;p38"/>
          <p:cNvSpPr/>
          <p:nvPr/>
        </p:nvSpPr>
        <p:spPr>
          <a:xfrm>
            <a:off x="152875" y="4163570"/>
            <a:ext cx="499800" cy="97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38"/>
          <p:cNvSpPr txBox="1"/>
          <p:nvPr/>
        </p:nvSpPr>
        <p:spPr>
          <a:xfrm rot="-5400000">
            <a:off x="-100625" y="4413624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Incluído</a:t>
            </a:r>
            <a:endParaRPr b="1"/>
          </a:p>
        </p:txBody>
      </p:sp>
      <p:sp>
        <p:nvSpPr>
          <p:cNvPr id="2130" name="Google Shape;2130;p38"/>
          <p:cNvSpPr/>
          <p:nvPr/>
        </p:nvSpPr>
        <p:spPr>
          <a:xfrm>
            <a:off x="1409864" y="1744702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38"/>
          <p:cNvSpPr txBox="1"/>
          <p:nvPr/>
        </p:nvSpPr>
        <p:spPr>
          <a:xfrm>
            <a:off x="1458534" y="1775539"/>
            <a:ext cx="30858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/>
              <a:t>Registros nas Bases </a:t>
            </a:r>
            <a:r>
              <a:rPr lang="en" sz="1700" b="1" dirty="0"/>
              <a:t>de dados = 114</a:t>
            </a:r>
            <a:endParaRPr sz="1700" b="1" dirty="0"/>
          </a:p>
        </p:txBody>
      </p:sp>
      <p:cxnSp>
        <p:nvCxnSpPr>
          <p:cNvPr id="2132" name="Google Shape;2132;p38"/>
          <p:cNvCxnSpPr>
            <a:stCxn id="2130" idx="3"/>
          </p:cNvCxnSpPr>
          <p:nvPr/>
        </p:nvCxnSpPr>
        <p:spPr>
          <a:xfrm rot="10800000" flipH="1">
            <a:off x="4631864" y="2149702"/>
            <a:ext cx="889200" cy="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3" name="Google Shape;2133;p38"/>
          <p:cNvSpPr/>
          <p:nvPr/>
        </p:nvSpPr>
        <p:spPr>
          <a:xfrm>
            <a:off x="5521298" y="1742194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38"/>
          <p:cNvSpPr txBox="1"/>
          <p:nvPr/>
        </p:nvSpPr>
        <p:spPr>
          <a:xfrm>
            <a:off x="5609174" y="1954400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Registros Duplicados = 0</a:t>
            </a:r>
            <a:endParaRPr sz="1800" b="1"/>
          </a:p>
        </p:txBody>
      </p:sp>
      <p:sp>
        <p:nvSpPr>
          <p:cNvPr id="2135" name="Google Shape;2135;p38"/>
          <p:cNvSpPr/>
          <p:nvPr/>
        </p:nvSpPr>
        <p:spPr>
          <a:xfrm>
            <a:off x="1409864" y="3039471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6" name="Google Shape;2136;p38"/>
          <p:cNvCxnSpPr>
            <a:stCxn id="2135" idx="3"/>
          </p:cNvCxnSpPr>
          <p:nvPr/>
        </p:nvCxnSpPr>
        <p:spPr>
          <a:xfrm>
            <a:off x="4631864" y="3323121"/>
            <a:ext cx="889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7" name="Google Shape;2137;p38"/>
          <p:cNvCxnSpPr>
            <a:stCxn id="2130" idx="2"/>
            <a:endCxn id="2135" idx="0"/>
          </p:cNvCxnSpPr>
          <p:nvPr/>
        </p:nvCxnSpPr>
        <p:spPr>
          <a:xfrm>
            <a:off x="3020864" y="2564302"/>
            <a:ext cx="0" cy="47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38"/>
          <p:cNvSpPr/>
          <p:nvPr/>
        </p:nvSpPr>
        <p:spPr>
          <a:xfrm>
            <a:off x="5541850" y="3064980"/>
            <a:ext cx="3222000" cy="168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38"/>
          <p:cNvSpPr txBox="1"/>
          <p:nvPr/>
        </p:nvSpPr>
        <p:spPr>
          <a:xfrm>
            <a:off x="5541850" y="3039550"/>
            <a:ext cx="3167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Registros excluídos: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 smtClean="0"/>
              <a:t>Não possuir resumo </a:t>
            </a:r>
            <a:r>
              <a:rPr lang="en" sz="1500" b="1" dirty="0"/>
              <a:t>= 5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Título ou resumo não relacionado = 94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Objetivo divergente = 1</a:t>
            </a:r>
            <a:endParaRPr sz="1500"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Anterior 2016 = 2</a:t>
            </a:r>
            <a:endParaRPr sz="1500" b="1" dirty="0"/>
          </a:p>
        </p:txBody>
      </p:sp>
      <p:sp>
        <p:nvSpPr>
          <p:cNvPr id="2140" name="Google Shape;2140;p38"/>
          <p:cNvSpPr txBox="1"/>
          <p:nvPr/>
        </p:nvSpPr>
        <p:spPr>
          <a:xfrm>
            <a:off x="1410000" y="3081988"/>
            <a:ext cx="322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Registros pesquisados = 114</a:t>
            </a:r>
            <a:endParaRPr sz="1700" b="1" dirty="0"/>
          </a:p>
        </p:txBody>
      </p:sp>
      <p:cxnSp>
        <p:nvCxnSpPr>
          <p:cNvPr id="2141" name="Google Shape;2141;p38"/>
          <p:cNvCxnSpPr>
            <a:stCxn id="2135" idx="2"/>
            <a:endCxn id="2142" idx="0"/>
          </p:cNvCxnSpPr>
          <p:nvPr/>
        </p:nvCxnSpPr>
        <p:spPr>
          <a:xfrm>
            <a:off x="3020864" y="3606771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2" name="Google Shape;2142;p38"/>
          <p:cNvSpPr/>
          <p:nvPr/>
        </p:nvSpPr>
        <p:spPr>
          <a:xfrm>
            <a:off x="1409864" y="4338564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38"/>
          <p:cNvSpPr txBox="1"/>
          <p:nvPr/>
        </p:nvSpPr>
        <p:spPr>
          <a:xfrm>
            <a:off x="1533084" y="4416860"/>
            <a:ext cx="293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Estudos analisados = 12</a:t>
            </a:r>
            <a:endParaRPr sz="1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3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supervisionados¹</a:t>
            </a:r>
            <a:endParaRPr/>
          </a:p>
        </p:txBody>
      </p:sp>
      <p:grpSp>
        <p:nvGrpSpPr>
          <p:cNvPr id="2149" name="Google Shape;2149;p39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150" name="Google Shape;2150;p39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9"/>
          <p:cNvGrpSpPr/>
          <p:nvPr/>
        </p:nvGrpSpPr>
        <p:grpSpPr>
          <a:xfrm>
            <a:off x="1846874" y="2281317"/>
            <a:ext cx="2359622" cy="2078411"/>
            <a:chOff x="727421" y="2828315"/>
            <a:chExt cx="1695374" cy="1560837"/>
          </a:xfrm>
        </p:grpSpPr>
        <p:grpSp>
          <p:nvGrpSpPr>
            <p:cNvPr id="2157" name="Google Shape;2157;p3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158" name="Google Shape;2158;p3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3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0" name="Google Shape;2160;p3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161" name="Google Shape;2161;p3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162" name="Google Shape;2162;p3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9" name="Google Shape;2169;p3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170" name="Google Shape;2170;p3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3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178" name="Google Shape;2178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5" name="Google Shape;2185;p3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186" name="Google Shape;2186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3" name="Google Shape;2193;p3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194" name="Google Shape;2194;p3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3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3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3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3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3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3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1" name="Google Shape;2201;p3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02" name="Google Shape;2202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9" name="Google Shape;2209;p3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10" name="Google Shape;2210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17" name="Google Shape;2217;p39"/>
          <p:cNvSpPr/>
          <p:nvPr/>
        </p:nvSpPr>
        <p:spPr>
          <a:xfrm>
            <a:off x="5163222" y="3166323"/>
            <a:ext cx="316706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9"/>
          <p:cNvSpPr/>
          <p:nvPr/>
        </p:nvSpPr>
        <p:spPr>
          <a:xfrm>
            <a:off x="5174723" y="3902422"/>
            <a:ext cx="293708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subTitle" idx="6"/>
          </p:nvPr>
        </p:nvSpPr>
        <p:spPr>
          <a:xfrm>
            <a:off x="5468424" y="2978823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Não fraude</a:t>
            </a:r>
            <a:endParaRPr sz="2400"/>
          </a:p>
        </p:txBody>
      </p:sp>
      <p:sp>
        <p:nvSpPr>
          <p:cNvPr id="2220" name="Google Shape;2220;p39"/>
          <p:cNvSpPr txBox="1">
            <a:spLocks noGrp="1"/>
          </p:cNvSpPr>
          <p:nvPr>
            <p:ph type="subTitle" idx="6"/>
          </p:nvPr>
        </p:nvSpPr>
        <p:spPr>
          <a:xfrm>
            <a:off x="5468424" y="371491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Fraude</a:t>
            </a:r>
            <a:endParaRPr sz="240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0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Desbalanceamento de classes¹</a:t>
            </a:r>
            <a:endParaRPr/>
          </a:p>
        </p:txBody>
      </p:sp>
      <p:grpSp>
        <p:nvGrpSpPr>
          <p:cNvPr id="2227" name="Google Shape;2227;p40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228" name="Google Shape;2228;p40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40"/>
          <p:cNvGrpSpPr/>
          <p:nvPr/>
        </p:nvGrpSpPr>
        <p:grpSpPr>
          <a:xfrm>
            <a:off x="988799" y="1931192"/>
            <a:ext cx="2359622" cy="2078411"/>
            <a:chOff x="727421" y="2828315"/>
            <a:chExt cx="1695374" cy="1560837"/>
          </a:xfrm>
        </p:grpSpPr>
        <p:grpSp>
          <p:nvGrpSpPr>
            <p:cNvPr id="2235" name="Google Shape;2235;p40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236" name="Google Shape;2236;p40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40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8" name="Google Shape;2238;p40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239" name="Google Shape;2239;p40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240" name="Google Shape;2240;p40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0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0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0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0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0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0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7" name="Google Shape;2247;p40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248" name="Google Shape;2248;p40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0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0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0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0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0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0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5" name="Google Shape;2255;p40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56" name="Google Shape;2256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3" name="Google Shape;2263;p40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64" name="Google Shape;2264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1" name="Google Shape;2271;p40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272" name="Google Shape;2272;p40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0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0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0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0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0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0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9" name="Google Shape;2279;p40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80" name="Google Shape;2280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7" name="Google Shape;2287;p40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88" name="Google Shape;2288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95" name="Google Shape;2295;p40"/>
          <p:cNvGrpSpPr/>
          <p:nvPr/>
        </p:nvGrpSpPr>
        <p:grpSpPr>
          <a:xfrm>
            <a:off x="4900127" y="2086545"/>
            <a:ext cx="2235335" cy="1824211"/>
            <a:chOff x="803162" y="1489747"/>
            <a:chExt cx="983516" cy="847406"/>
          </a:xfrm>
        </p:grpSpPr>
        <p:grpSp>
          <p:nvGrpSpPr>
            <p:cNvPr id="2296" name="Google Shape;2296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297" name="Google Shape;2297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8" name="Google Shape;2298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299" name="Google Shape;2299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4" name="Google Shape;2304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05" name="Google Shape;2305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06" name="Google Shape;2306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07" name="Google Shape;2307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08" name="Google Shape;2308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11" name="Google Shape;2311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12" name="Google Shape;2312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3" name="Google Shape;2313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14" name="Google Shape;2314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316" name="Google Shape;2316;p40"/>
          <p:cNvGrpSpPr/>
          <p:nvPr/>
        </p:nvGrpSpPr>
        <p:grpSpPr>
          <a:xfrm flipH="1">
            <a:off x="5539367" y="2086547"/>
            <a:ext cx="2084660" cy="1824211"/>
            <a:chOff x="803162" y="1489747"/>
            <a:chExt cx="983516" cy="847406"/>
          </a:xfrm>
        </p:grpSpPr>
        <p:grpSp>
          <p:nvGrpSpPr>
            <p:cNvPr id="2317" name="Google Shape;2317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318" name="Google Shape;2318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9" name="Google Shape;2319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320" name="Google Shape;2320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25" name="Google Shape;2325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26" name="Google Shape;2326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27" name="Google Shape;2327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8" name="Google Shape;2328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29" name="Google Shape;2329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32" name="Google Shape;2332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33" name="Google Shape;2333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34" name="Google Shape;2334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35" name="Google Shape;2335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6" name="Google Shape;2336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337" name="Google Shape;2337;p40"/>
          <p:cNvSpPr txBox="1">
            <a:spLocks noGrp="1"/>
          </p:cNvSpPr>
          <p:nvPr>
            <p:ph type="subTitle" idx="6"/>
          </p:nvPr>
        </p:nvSpPr>
        <p:spPr>
          <a:xfrm>
            <a:off x="4378600" y="2530050"/>
            <a:ext cx="1085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Entrada</a:t>
            </a:r>
            <a:endParaRPr sz="1800"/>
          </a:p>
        </p:txBody>
      </p:sp>
      <p:sp>
        <p:nvSpPr>
          <p:cNvPr id="2338" name="Google Shape;2338;p40"/>
          <p:cNvSpPr txBox="1">
            <a:spLocks noGrp="1"/>
          </p:cNvSpPr>
          <p:nvPr>
            <p:ph type="subTitle" idx="6"/>
          </p:nvPr>
        </p:nvSpPr>
        <p:spPr>
          <a:xfrm>
            <a:off x="7470100" y="2530050"/>
            <a:ext cx="12291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Saída</a:t>
            </a:r>
            <a:endParaRPr sz="1800"/>
          </a:p>
        </p:txBody>
      </p:sp>
      <p:sp>
        <p:nvSpPr>
          <p:cNvPr id="2339" name="Google Shape;2339;p40"/>
          <p:cNvSpPr txBox="1">
            <a:spLocks noGrp="1"/>
          </p:cNvSpPr>
          <p:nvPr>
            <p:ph type="subTitle" idx="6"/>
          </p:nvPr>
        </p:nvSpPr>
        <p:spPr>
          <a:xfrm>
            <a:off x="6000025" y="1991550"/>
            <a:ext cx="9633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Filtros</a:t>
            </a:r>
            <a:endParaRPr sz="1800"/>
          </a:p>
        </p:txBody>
      </p:sp>
      <p:sp>
        <p:nvSpPr>
          <p:cNvPr id="2340" name="Google Shape;2340;p40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¹Rtayli e Enneya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1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Correlatos</a:t>
            </a:r>
            <a:endParaRPr/>
          </a:p>
        </p:txBody>
      </p:sp>
      <p:graphicFrame>
        <p:nvGraphicFramePr>
          <p:cNvPr id="2346" name="Google Shape;2346;p41"/>
          <p:cNvGraphicFramePr/>
          <p:nvPr>
            <p:extLst>
              <p:ext uri="{D42A27DB-BD31-4B8C-83A1-F6EECF244321}">
                <p14:modId xmlns:p14="http://schemas.microsoft.com/office/powerpoint/2010/main" val="3051579175"/>
              </p:ext>
            </p:extLst>
          </p:nvPr>
        </p:nvGraphicFramePr>
        <p:xfrm>
          <a:off x="37613" y="1113195"/>
          <a:ext cx="9064775" cy="3962280"/>
        </p:xfrm>
        <a:graphic>
          <a:graphicData uri="http://schemas.openxmlformats.org/drawingml/2006/table">
            <a:tbl>
              <a:tblPr>
                <a:noFill/>
                <a:tableStyleId>{61BA7FD0-D58F-41CB-AE83-593984CB4779}</a:tableStyleId>
              </a:tblPr>
              <a:tblGrid>
                <a:gridCol w="1591625"/>
                <a:gridCol w="2217500"/>
                <a:gridCol w="2668050"/>
                <a:gridCol w="2587600"/>
              </a:tblGrid>
              <a:tr h="47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Pré-processamento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Técnicas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Resultados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33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Paul et al. 2020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t-Sne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-KNN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 Forest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-Gradient Boosting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Random Forest melhor F-score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83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Tingfei</a:t>
                      </a:r>
                      <a:r>
                        <a:rPr lang="pt-BR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et. Al. 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2020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SMOTE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GAN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VAE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Deep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Learning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Houve pequeno incremento nas métricas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quando os dados sintéticos é menor que 175 casos.  Entre as 3 técnicas, a melhor foi o VAE.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6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Dornadula</a:t>
                      </a:r>
                      <a:r>
                        <a:rPr lang="en-US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e </a:t>
                      </a:r>
                      <a:r>
                        <a:rPr lang="en-US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Geetha</a:t>
                      </a:r>
                      <a:r>
                        <a:rPr lang="en-US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2019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Clustering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Sliding-Window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SMOTE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Isolation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Foreset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(IF)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Logistic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Regression</a:t>
                      </a:r>
                      <a:r>
                        <a:rPr lang="pt-BR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(LR)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-Decision Tree (DT)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</a:t>
                      </a:r>
                      <a:r>
                        <a:rPr lang="en" sz="1600" baseline="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 Forest (RF)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Melhores resultados: LR, DT e RF</a:t>
                      </a:r>
                      <a:endParaRPr sz="1600" dirty="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0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grpSp>
        <p:nvGrpSpPr>
          <p:cNvPr id="2227" name="Google Shape;2227;p40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228" name="Google Shape;2228;p40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2612"/>
              </p:ext>
            </p:extLst>
          </p:nvPr>
        </p:nvGraphicFramePr>
        <p:xfrm>
          <a:off x="1390434" y="2029503"/>
          <a:ext cx="6150796" cy="2001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75398"/>
                <a:gridCol w="307539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Métrica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Fórmula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Precisão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VP / VP + FP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VP * VN /  VP + VN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+ FP + FN</a:t>
                      </a:r>
                      <a:endParaRPr lang="pt-BR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VP /</a:t>
                      </a:r>
                      <a:r>
                        <a:rPr lang="pt-BR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VP + FN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 * ( sensibilidade * precisão / sensibilidade + precisão 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Material e Métodos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56" name="Google Shape;2356;p42"/>
          <p:cNvGrpSpPr/>
          <p:nvPr/>
        </p:nvGrpSpPr>
        <p:grpSpPr>
          <a:xfrm>
            <a:off x="1308617" y="1524616"/>
            <a:ext cx="2043906" cy="2094249"/>
            <a:chOff x="-39998250" y="3605325"/>
            <a:chExt cx="288875" cy="317450"/>
          </a:xfrm>
        </p:grpSpPr>
        <p:sp>
          <p:nvSpPr>
            <p:cNvPr id="2357" name="Google Shape;2357;p42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3"/>
          <p:cNvSpPr txBox="1">
            <a:spLocks noGrp="1"/>
          </p:cNvSpPr>
          <p:nvPr>
            <p:ph type="subTitle" idx="1"/>
          </p:nvPr>
        </p:nvSpPr>
        <p:spPr>
          <a:xfrm>
            <a:off x="194550" y="197332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Entender o problema</a:t>
            </a:r>
            <a:endParaRPr sz="2500"/>
          </a:p>
        </p:txBody>
      </p:sp>
      <p:grpSp>
        <p:nvGrpSpPr>
          <p:cNvPr id="2392" name="Google Shape;2392;p43"/>
          <p:cNvGrpSpPr/>
          <p:nvPr/>
        </p:nvGrpSpPr>
        <p:grpSpPr>
          <a:xfrm>
            <a:off x="7106482" y="2319094"/>
            <a:ext cx="1319372" cy="1319369"/>
            <a:chOff x="3626573" y="4346800"/>
            <a:chExt cx="981602" cy="981600"/>
          </a:xfrm>
        </p:grpSpPr>
        <p:sp>
          <p:nvSpPr>
            <p:cNvPr id="2393" name="Google Shape;2393;p43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4" name="Google Shape;2394;p43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grpSp>
        <p:nvGrpSpPr>
          <p:cNvPr id="2395" name="Google Shape;2395;p43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396" name="Google Shape;2396;p4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3"/>
          <p:cNvGrpSpPr/>
          <p:nvPr/>
        </p:nvGrpSpPr>
        <p:grpSpPr>
          <a:xfrm rot="-5400000">
            <a:off x="7205871" y="2417559"/>
            <a:ext cx="504351" cy="308400"/>
            <a:chOff x="6644496" y="539247"/>
            <a:chExt cx="504351" cy="308400"/>
          </a:xfrm>
        </p:grpSpPr>
        <p:sp>
          <p:nvSpPr>
            <p:cNvPr id="2400" name="Google Shape;2400;p43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43"/>
          <p:cNvSpPr txBox="1">
            <a:spLocks noGrp="1"/>
          </p:cNvSpPr>
          <p:nvPr>
            <p:ph type="title" idx="2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Aprendizado Máquina¹</a:t>
            </a:r>
            <a:endParaRPr/>
          </a:p>
        </p:txBody>
      </p:sp>
      <p:sp>
        <p:nvSpPr>
          <p:cNvPr id="2407" name="Google Shape;2407;p43"/>
          <p:cNvSpPr/>
          <p:nvPr/>
        </p:nvSpPr>
        <p:spPr>
          <a:xfrm>
            <a:off x="2083100" y="1767150"/>
            <a:ext cx="806700" cy="804600"/>
          </a:xfrm>
          <a:prstGeom prst="flowChartConnector">
            <a:avLst/>
          </a:prstGeom>
          <a:solidFill>
            <a:srgbClr val="00C3B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</a:t>
            </a:r>
            <a:endParaRPr sz="2900"/>
          </a:p>
        </p:txBody>
      </p:sp>
      <p:cxnSp>
        <p:nvCxnSpPr>
          <p:cNvPr id="2408" name="Google Shape;2408;p43"/>
          <p:cNvCxnSpPr/>
          <p:nvPr/>
        </p:nvCxnSpPr>
        <p:spPr>
          <a:xfrm>
            <a:off x="2889803" y="21693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9" name="Google Shape;2409;p43"/>
          <p:cNvSpPr/>
          <p:nvPr/>
        </p:nvSpPr>
        <p:spPr>
          <a:xfrm>
            <a:off x="3911600" y="1767150"/>
            <a:ext cx="806700" cy="804600"/>
          </a:xfrm>
          <a:prstGeom prst="flowChartConnector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</a:t>
            </a:r>
            <a:endParaRPr sz="290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subTitle" idx="1"/>
          </p:nvPr>
        </p:nvSpPr>
        <p:spPr>
          <a:xfrm>
            <a:off x="5106989" y="197332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Coletar os dados</a:t>
            </a:r>
            <a:endParaRPr sz="2500"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1"/>
          </p:nvPr>
        </p:nvSpPr>
        <p:spPr>
          <a:xfrm>
            <a:off x="236722" y="3079719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Conhecer os dados</a:t>
            </a:r>
            <a:endParaRPr sz="2500"/>
          </a:p>
        </p:txBody>
      </p:sp>
      <p:sp>
        <p:nvSpPr>
          <p:cNvPr id="2412" name="Google Shape;2412;p43"/>
          <p:cNvSpPr/>
          <p:nvPr/>
        </p:nvSpPr>
        <p:spPr>
          <a:xfrm>
            <a:off x="2119000" y="2815050"/>
            <a:ext cx="806700" cy="804600"/>
          </a:xfrm>
          <a:prstGeom prst="flowChartConnector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3</a:t>
            </a:r>
            <a:endParaRPr sz="2900">
              <a:solidFill>
                <a:srgbClr val="F2F2F2"/>
              </a:solidFill>
            </a:endParaRPr>
          </a:p>
        </p:txBody>
      </p:sp>
      <p:cxnSp>
        <p:nvCxnSpPr>
          <p:cNvPr id="2413" name="Google Shape;2413;p43"/>
          <p:cNvCxnSpPr/>
          <p:nvPr/>
        </p:nvCxnSpPr>
        <p:spPr>
          <a:xfrm>
            <a:off x="2925703" y="32172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4" name="Google Shape;2414;p43"/>
          <p:cNvSpPr/>
          <p:nvPr/>
        </p:nvSpPr>
        <p:spPr>
          <a:xfrm>
            <a:off x="3947500" y="2815050"/>
            <a:ext cx="806700" cy="804600"/>
          </a:xfrm>
          <a:prstGeom prst="flowChartConnector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4</a:t>
            </a:r>
            <a:endParaRPr sz="2900"/>
          </a:p>
        </p:txBody>
      </p:sp>
      <p:sp>
        <p:nvSpPr>
          <p:cNvPr id="2415" name="Google Shape;2415;p43"/>
          <p:cNvSpPr txBox="1">
            <a:spLocks noGrp="1"/>
          </p:cNvSpPr>
          <p:nvPr>
            <p:ph type="subTitle" idx="1"/>
          </p:nvPr>
        </p:nvSpPr>
        <p:spPr>
          <a:xfrm>
            <a:off x="5149150" y="3079725"/>
            <a:ext cx="20022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Pré-processar os dados</a:t>
            </a:r>
            <a:endParaRPr sz="2500"/>
          </a:p>
        </p:txBody>
      </p:sp>
      <p:sp>
        <p:nvSpPr>
          <p:cNvPr id="2416" name="Google Shape;2416;p43"/>
          <p:cNvSpPr txBox="1">
            <a:spLocks noGrp="1"/>
          </p:cNvSpPr>
          <p:nvPr>
            <p:ph type="subTitle" idx="1"/>
          </p:nvPr>
        </p:nvSpPr>
        <p:spPr>
          <a:xfrm>
            <a:off x="236722" y="422491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Construir o modelo</a:t>
            </a:r>
            <a:endParaRPr sz="2500"/>
          </a:p>
        </p:txBody>
      </p:sp>
      <p:sp>
        <p:nvSpPr>
          <p:cNvPr id="2417" name="Google Shape;2417;p43"/>
          <p:cNvSpPr/>
          <p:nvPr/>
        </p:nvSpPr>
        <p:spPr>
          <a:xfrm>
            <a:off x="2119000" y="3899700"/>
            <a:ext cx="806700" cy="804600"/>
          </a:xfrm>
          <a:prstGeom prst="flowChartConnector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12121"/>
                </a:solidFill>
              </a:rPr>
              <a:t>5</a:t>
            </a:r>
            <a:endParaRPr sz="2900">
              <a:solidFill>
                <a:srgbClr val="212121"/>
              </a:solidFill>
            </a:endParaRPr>
          </a:p>
        </p:txBody>
      </p:sp>
      <p:cxnSp>
        <p:nvCxnSpPr>
          <p:cNvPr id="2418" name="Google Shape;2418;p43"/>
          <p:cNvCxnSpPr/>
          <p:nvPr/>
        </p:nvCxnSpPr>
        <p:spPr>
          <a:xfrm>
            <a:off x="2925703" y="430185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9" name="Google Shape;2419;p43"/>
          <p:cNvSpPr/>
          <p:nvPr/>
        </p:nvSpPr>
        <p:spPr>
          <a:xfrm>
            <a:off x="3947500" y="3899700"/>
            <a:ext cx="806700" cy="804600"/>
          </a:xfrm>
          <a:prstGeom prst="flowChartConnector">
            <a:avLst/>
          </a:prstGeom>
          <a:solidFill>
            <a:srgbClr val="674EA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6</a:t>
            </a:r>
            <a:endParaRPr sz="2900">
              <a:solidFill>
                <a:srgbClr val="F2F2F2"/>
              </a:solidFill>
            </a:endParaRPr>
          </a:p>
        </p:txBody>
      </p:sp>
      <p:sp>
        <p:nvSpPr>
          <p:cNvPr id="2420" name="Google Shape;2420;p43"/>
          <p:cNvSpPr txBox="1">
            <a:spLocks noGrp="1"/>
          </p:cNvSpPr>
          <p:nvPr>
            <p:ph type="subTitle" idx="1"/>
          </p:nvPr>
        </p:nvSpPr>
        <p:spPr>
          <a:xfrm>
            <a:off x="5149161" y="422491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Avaliar as métricas</a:t>
            </a:r>
            <a:endParaRPr sz="2500"/>
          </a:p>
        </p:txBody>
      </p:sp>
      <p:sp>
        <p:nvSpPr>
          <p:cNvPr id="2421" name="Google Shape;2421;p43"/>
          <p:cNvSpPr txBox="1">
            <a:spLocks noGrp="1"/>
          </p:cNvSpPr>
          <p:nvPr>
            <p:ph type="subTitle" idx="3"/>
          </p:nvPr>
        </p:nvSpPr>
        <p:spPr>
          <a:xfrm>
            <a:off x="6672750" y="4714300"/>
            <a:ext cx="25986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5" y="1007100"/>
            <a:ext cx="7909711" cy="4155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5" y="1304818"/>
            <a:ext cx="7232349" cy="3388384"/>
          </a:xfrm>
          <a:prstGeom prst="rect">
            <a:avLst/>
          </a:prstGeom>
        </p:spPr>
      </p:pic>
      <p:sp>
        <p:nvSpPr>
          <p:cNvPr id="6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7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9"/>
          <p:cNvSpPr txBox="1">
            <a:spLocks noGrp="1"/>
          </p:cNvSpPr>
          <p:nvPr>
            <p:ph type="subTitle" idx="8"/>
          </p:nvPr>
        </p:nvSpPr>
        <p:spPr>
          <a:xfrm>
            <a:off x="1545250" y="2234175"/>
            <a:ext cx="21111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a) Problema</a:t>
            </a:r>
            <a:endParaRPr sz="22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b) </a:t>
            </a:r>
            <a:r>
              <a:rPr lang="en" sz="2200" dirty="0" smtClean="0">
                <a:solidFill>
                  <a:srgbClr val="38761D"/>
                </a:solidFill>
              </a:rPr>
              <a:t>Proposta de solução</a:t>
            </a:r>
            <a:endParaRPr sz="2200" dirty="0">
              <a:solidFill>
                <a:srgbClr val="38761D"/>
              </a:solidFill>
            </a:endParaRPr>
          </a:p>
        </p:txBody>
      </p:sp>
      <p:sp>
        <p:nvSpPr>
          <p:cNvPr id="1925" name="Google Shape;1925;p29"/>
          <p:cNvSpPr txBox="1">
            <a:spLocks noGrp="1"/>
          </p:cNvSpPr>
          <p:nvPr>
            <p:ph type="title"/>
          </p:nvPr>
        </p:nvSpPr>
        <p:spPr>
          <a:xfrm flipH="1">
            <a:off x="4795550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03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26" name="Google Shape;1926;p29"/>
          <p:cNvSpPr txBox="1">
            <a:spLocks noGrp="1"/>
          </p:cNvSpPr>
          <p:nvPr>
            <p:ph type="subTitle" idx="1"/>
          </p:nvPr>
        </p:nvSpPr>
        <p:spPr>
          <a:xfrm>
            <a:off x="5927474" y="2227400"/>
            <a:ext cx="33114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Fluxo do aprendizado de máquina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Base de dados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27" name="Google Shape;1927;p29"/>
          <p:cNvSpPr txBox="1">
            <a:spLocks noGrp="1"/>
          </p:cNvSpPr>
          <p:nvPr>
            <p:ph type="subTitle" idx="2"/>
          </p:nvPr>
        </p:nvSpPr>
        <p:spPr>
          <a:xfrm>
            <a:off x="5927475" y="1891750"/>
            <a:ext cx="3234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Material e métodos</a:t>
            </a:r>
            <a:endParaRPr sz="2500"/>
          </a:p>
        </p:txBody>
      </p:sp>
      <p:sp>
        <p:nvSpPr>
          <p:cNvPr id="1928" name="Google Shape;1928;p29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9" name="Google Shape;1929;p29"/>
          <p:cNvSpPr txBox="1">
            <a:spLocks noGrp="1"/>
          </p:cNvSpPr>
          <p:nvPr>
            <p:ph type="title" idx="4"/>
          </p:nvPr>
        </p:nvSpPr>
        <p:spPr>
          <a:xfrm flipH="1">
            <a:off x="4084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02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0" name="Google Shape;1930;p29"/>
          <p:cNvSpPr txBox="1">
            <a:spLocks noGrp="1"/>
          </p:cNvSpPr>
          <p:nvPr>
            <p:ph type="subTitle" idx="5"/>
          </p:nvPr>
        </p:nvSpPr>
        <p:spPr>
          <a:xfrm>
            <a:off x="1545250" y="4063449"/>
            <a:ext cx="21111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Conceitos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Trabalhos Correlatos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31" name="Google Shape;1931;p29"/>
          <p:cNvSpPr txBox="1">
            <a:spLocks noGrp="1"/>
          </p:cNvSpPr>
          <p:nvPr>
            <p:ph type="subTitle" idx="6"/>
          </p:nvPr>
        </p:nvSpPr>
        <p:spPr>
          <a:xfrm>
            <a:off x="1545250" y="3727800"/>
            <a:ext cx="3113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Revisão Sistemática</a:t>
            </a:r>
            <a:endParaRPr sz="2500"/>
          </a:p>
        </p:txBody>
      </p:sp>
      <p:sp>
        <p:nvSpPr>
          <p:cNvPr id="1932" name="Google Shape;1932;p29"/>
          <p:cNvSpPr txBox="1">
            <a:spLocks noGrp="1"/>
          </p:cNvSpPr>
          <p:nvPr>
            <p:ph type="title" idx="7"/>
          </p:nvPr>
        </p:nvSpPr>
        <p:spPr>
          <a:xfrm flipH="1">
            <a:off x="413325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01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3" name="Google Shape;1933;p29"/>
          <p:cNvSpPr txBox="1">
            <a:spLocks noGrp="1"/>
          </p:cNvSpPr>
          <p:nvPr>
            <p:ph type="subTitle" idx="9"/>
          </p:nvPr>
        </p:nvSpPr>
        <p:spPr>
          <a:xfrm>
            <a:off x="1545253" y="1898525"/>
            <a:ext cx="254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Contextualização</a:t>
            </a:r>
            <a:endParaRPr sz="2500"/>
          </a:p>
        </p:txBody>
      </p:sp>
      <p:grpSp>
        <p:nvGrpSpPr>
          <p:cNvPr id="1934" name="Google Shape;1934;p29"/>
          <p:cNvGrpSpPr/>
          <p:nvPr/>
        </p:nvGrpSpPr>
        <p:grpSpPr>
          <a:xfrm rot="-5400000">
            <a:off x="817263" y="1449525"/>
            <a:ext cx="211721" cy="410001"/>
            <a:chOff x="3089613" y="3499975"/>
            <a:chExt cx="211721" cy="410001"/>
          </a:xfrm>
        </p:grpSpPr>
        <p:sp>
          <p:nvSpPr>
            <p:cNvPr id="1935" name="Google Shape;1935;p29"/>
            <p:cNvSpPr/>
            <p:nvPr/>
          </p:nvSpPr>
          <p:spPr>
            <a:xfrm rot="-2700000">
              <a:off x="3120918" y="37295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rot="-2700000">
              <a:off x="3120963" y="36302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rot="-2700000">
              <a:off x="3120567" y="35309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29"/>
          <p:cNvGrpSpPr/>
          <p:nvPr/>
        </p:nvGrpSpPr>
        <p:grpSpPr>
          <a:xfrm>
            <a:off x="8354213" y="3754300"/>
            <a:ext cx="211721" cy="410001"/>
            <a:chOff x="5842663" y="2500350"/>
            <a:chExt cx="211721" cy="410001"/>
          </a:xfrm>
        </p:grpSpPr>
        <p:sp>
          <p:nvSpPr>
            <p:cNvPr id="1939" name="Google Shape;1939;p29"/>
            <p:cNvSpPr/>
            <p:nvPr/>
          </p:nvSpPr>
          <p:spPr>
            <a:xfrm rot="8100000">
              <a:off x="5873617" y="253130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8100000">
              <a:off x="5874067" y="2630619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8100000">
              <a:off x="5873968" y="272993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942;p29"/>
          <p:cNvSpPr txBox="1">
            <a:spLocks noGrp="1"/>
          </p:cNvSpPr>
          <p:nvPr>
            <p:ph type="title" idx="13"/>
          </p:nvPr>
        </p:nvSpPr>
        <p:spPr>
          <a:xfrm flipH="1">
            <a:off x="4795550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04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1" name="Google Shape;1943;p29"/>
          <p:cNvSpPr txBox="1">
            <a:spLocks noGrp="1"/>
          </p:cNvSpPr>
          <p:nvPr>
            <p:ph type="subTitle" idx="15"/>
          </p:nvPr>
        </p:nvSpPr>
        <p:spPr>
          <a:xfrm>
            <a:off x="5927463" y="40326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Resultados</a:t>
            </a: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77" y="1523735"/>
            <a:ext cx="4232028" cy="3270444"/>
          </a:xfrm>
          <a:prstGeom prst="rect">
            <a:avLst/>
          </a:prstGeom>
        </p:spPr>
      </p:pic>
      <p:sp>
        <p:nvSpPr>
          <p:cNvPr id="5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0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Construção dos modelos</a:t>
            </a:r>
            <a:endParaRPr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0087594"/>
              </p:ext>
            </p:extLst>
          </p:nvPr>
        </p:nvGraphicFramePr>
        <p:xfrm>
          <a:off x="1380162" y="1007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26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628885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Técnicas selecionadas e SMOTE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121"/>
            <a:ext cx="9144000" cy="22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Agrupamento</a:t>
            </a:r>
            <a:endParaRPr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9221069"/>
              </p:ext>
            </p:extLst>
          </p:nvPr>
        </p:nvGraphicFramePr>
        <p:xfrm>
          <a:off x="1534274" y="1007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809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 dirty="0" smtClean="0">
                <a:latin typeface="Mukta ExtraBold"/>
                <a:ea typeface="Mukta ExtraBold"/>
                <a:cs typeface="Mukta ExtraBold"/>
                <a:sym typeface="Mukta ExtraBold"/>
              </a:rPr>
              <a:t>Resultados e Discussão</a:t>
            </a:r>
            <a:endParaRPr sz="3500" u="none" dirty="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o explicativo em forma de nuvem 1"/>
          <p:cNvSpPr/>
          <p:nvPr/>
        </p:nvSpPr>
        <p:spPr>
          <a:xfrm>
            <a:off x="515818" y="1629759"/>
            <a:ext cx="2753474" cy="205483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aio 2"/>
          <p:cNvSpPr/>
          <p:nvPr/>
        </p:nvSpPr>
        <p:spPr>
          <a:xfrm>
            <a:off x="224090" y="1257229"/>
            <a:ext cx="1191803" cy="109765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aio 39"/>
          <p:cNvSpPr/>
          <p:nvPr/>
        </p:nvSpPr>
        <p:spPr>
          <a:xfrm flipH="1">
            <a:off x="2352590" y="1322034"/>
            <a:ext cx="1267166" cy="109765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0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515"/>
            <a:ext cx="9144000" cy="29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0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559"/>
            <a:ext cx="9144000" cy="28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644"/>
            <a:ext cx="9144000" cy="30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708"/>
            <a:ext cx="9144000" cy="29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1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6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Paul et al.</a:t>
            </a:r>
            <a:r>
              <a:rPr lang="en"/>
              <a:t> (2020). Avaliação de Métodos de Machine Learning na detecção de fraude em dados transacionais de cartão de crédito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Can et al.</a:t>
            </a:r>
            <a:r>
              <a:rPr lang="en"/>
              <a:t> (2020). A Closer Look Into the Characteristics of Fraudulent Card Transactions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Tingfei</a:t>
            </a:r>
            <a:r>
              <a:rPr lang="en"/>
              <a:t> (2020). Using Variational Auto Encoding in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Kalid</a:t>
            </a:r>
            <a:r>
              <a:rPr lang="en"/>
              <a:t> (2020). A Multiple Classifiers System for Anomaly Detection in Credit Card Data With Unbalanced and Overlapped Classes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Taha</a:t>
            </a:r>
            <a:r>
              <a:rPr lang="en"/>
              <a:t> (2020). An Intelligent Approach to Credit Card Fraud Detection Using an Optimized Light Gradient Boosting Machine</a:t>
            </a:r>
            <a:endParaRPr/>
          </a:p>
        </p:txBody>
      </p:sp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0"/>
          <p:cNvGrpSpPr/>
          <p:nvPr/>
        </p:nvGrpSpPr>
        <p:grpSpPr>
          <a:xfrm>
            <a:off x="563206" y="1494032"/>
            <a:ext cx="1319372" cy="1319369"/>
            <a:chOff x="3626573" y="4346800"/>
            <a:chExt cx="981602" cy="981600"/>
          </a:xfrm>
        </p:grpSpPr>
        <p:sp>
          <p:nvSpPr>
            <p:cNvPr id="1949" name="Google Shape;1949;p30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50" name="Google Shape;1950;p30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1951" name="Google Shape;1951;p30"/>
          <p:cNvSpPr txBox="1">
            <a:spLocks noGrp="1"/>
          </p:cNvSpPr>
          <p:nvPr>
            <p:ph type="title"/>
          </p:nvPr>
        </p:nvSpPr>
        <p:spPr>
          <a:xfrm>
            <a:off x="4734275" y="2703275"/>
            <a:ext cx="3816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Contextualização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952" name="Google Shape;1952;p30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953" name="Google Shape;1953;p30"/>
          <p:cNvGrpSpPr/>
          <p:nvPr/>
        </p:nvGrpSpPr>
        <p:grpSpPr>
          <a:xfrm>
            <a:off x="1163854" y="1149157"/>
            <a:ext cx="2215500" cy="2257910"/>
            <a:chOff x="2389508" y="4125753"/>
            <a:chExt cx="457209" cy="457187"/>
          </a:xfrm>
        </p:grpSpPr>
        <p:sp>
          <p:nvSpPr>
            <p:cNvPr id="1954" name="Google Shape;1954;p30"/>
            <p:cNvSpPr/>
            <p:nvPr/>
          </p:nvSpPr>
          <p:spPr>
            <a:xfrm>
              <a:off x="2604692" y="4125753"/>
              <a:ext cx="99129" cy="136016"/>
            </a:xfrm>
            <a:custGeom>
              <a:avLst/>
              <a:gdLst/>
              <a:ahLst/>
              <a:cxnLst/>
              <a:rect l="l" t="t" r="r" b="b"/>
              <a:pathLst>
                <a:path w="3420" h="4689" extrusionOk="0">
                  <a:moveTo>
                    <a:pt x="462" y="0"/>
                  </a:moveTo>
                  <a:cubicBezTo>
                    <a:pt x="333" y="0"/>
                    <a:pt x="210" y="53"/>
                    <a:pt x="123" y="145"/>
                  </a:cubicBezTo>
                  <a:cubicBezTo>
                    <a:pt x="44" y="238"/>
                    <a:pt x="1" y="346"/>
                    <a:pt x="1" y="468"/>
                  </a:cubicBezTo>
                  <a:lnTo>
                    <a:pt x="1" y="4223"/>
                  </a:lnTo>
                  <a:cubicBezTo>
                    <a:pt x="1" y="4481"/>
                    <a:pt x="209" y="4689"/>
                    <a:pt x="459" y="4689"/>
                  </a:cubicBezTo>
                  <a:cubicBezTo>
                    <a:pt x="717" y="4689"/>
                    <a:pt x="925" y="4481"/>
                    <a:pt x="925" y="4223"/>
                  </a:cubicBezTo>
                  <a:lnTo>
                    <a:pt x="925" y="2818"/>
                  </a:lnTo>
                  <a:lnTo>
                    <a:pt x="3046" y="1915"/>
                  </a:lnTo>
                  <a:cubicBezTo>
                    <a:pt x="3419" y="1750"/>
                    <a:pt x="3419" y="1220"/>
                    <a:pt x="3046" y="1063"/>
                  </a:cubicBezTo>
                  <a:lnTo>
                    <a:pt x="646" y="38"/>
                  </a:lnTo>
                  <a:cubicBezTo>
                    <a:pt x="586" y="12"/>
                    <a:pt x="523" y="0"/>
                    <a:pt x="462" y="0"/>
                  </a:cubicBez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389508" y="4281901"/>
              <a:ext cx="457209" cy="301040"/>
            </a:xfrm>
            <a:custGeom>
              <a:avLst/>
              <a:gdLst/>
              <a:ahLst/>
              <a:cxnLst/>
              <a:rect l="l" t="t" r="r" b="b"/>
              <a:pathLst>
                <a:path w="15774" h="10378" extrusionOk="0">
                  <a:moveTo>
                    <a:pt x="466" y="1"/>
                  </a:moveTo>
                  <a:cubicBezTo>
                    <a:pt x="208" y="1"/>
                    <a:pt x="0" y="209"/>
                    <a:pt x="0" y="467"/>
                  </a:cubicBezTo>
                  <a:lnTo>
                    <a:pt x="0" y="9919"/>
                  </a:lnTo>
                  <a:cubicBezTo>
                    <a:pt x="0" y="10170"/>
                    <a:pt x="208" y="10378"/>
                    <a:pt x="466" y="10378"/>
                  </a:cubicBezTo>
                  <a:lnTo>
                    <a:pt x="1849" y="10378"/>
                  </a:lnTo>
                  <a:lnTo>
                    <a:pt x="1849" y="3548"/>
                  </a:lnTo>
                  <a:cubicBezTo>
                    <a:pt x="1849" y="3290"/>
                    <a:pt x="2057" y="3082"/>
                    <a:pt x="2315" y="3082"/>
                  </a:cubicBezTo>
                  <a:lnTo>
                    <a:pt x="3361" y="3082"/>
                  </a:lnTo>
                  <a:lnTo>
                    <a:pt x="3361" y="1606"/>
                  </a:lnTo>
                  <a:cubicBezTo>
                    <a:pt x="3347" y="1341"/>
                    <a:pt x="3555" y="1119"/>
                    <a:pt x="3820" y="1119"/>
                  </a:cubicBezTo>
                  <a:cubicBezTo>
                    <a:pt x="4085" y="1119"/>
                    <a:pt x="4293" y="1341"/>
                    <a:pt x="4286" y="1606"/>
                  </a:cubicBezTo>
                  <a:lnTo>
                    <a:pt x="4286" y="3082"/>
                  </a:lnTo>
                  <a:lnTo>
                    <a:pt x="10012" y="3082"/>
                  </a:lnTo>
                  <a:lnTo>
                    <a:pt x="10012" y="1728"/>
                  </a:lnTo>
                  <a:cubicBezTo>
                    <a:pt x="10012" y="1420"/>
                    <a:pt x="10243" y="1266"/>
                    <a:pt x="10474" y="1266"/>
                  </a:cubicBezTo>
                  <a:cubicBezTo>
                    <a:pt x="10705" y="1266"/>
                    <a:pt x="10936" y="1420"/>
                    <a:pt x="10936" y="1728"/>
                  </a:cubicBezTo>
                  <a:lnTo>
                    <a:pt x="10936" y="3548"/>
                  </a:lnTo>
                  <a:cubicBezTo>
                    <a:pt x="10936" y="3799"/>
                    <a:pt x="10728" y="4007"/>
                    <a:pt x="10470" y="4007"/>
                  </a:cubicBezTo>
                  <a:lnTo>
                    <a:pt x="2774" y="4007"/>
                  </a:lnTo>
                  <a:lnTo>
                    <a:pt x="2774" y="6837"/>
                  </a:lnTo>
                  <a:lnTo>
                    <a:pt x="5361" y="6837"/>
                  </a:lnTo>
                  <a:cubicBezTo>
                    <a:pt x="5949" y="6866"/>
                    <a:pt x="5949" y="7740"/>
                    <a:pt x="5361" y="7762"/>
                  </a:cubicBezTo>
                  <a:lnTo>
                    <a:pt x="2774" y="7762"/>
                  </a:lnTo>
                  <a:lnTo>
                    <a:pt x="2774" y="10378"/>
                  </a:lnTo>
                  <a:lnTo>
                    <a:pt x="11366" y="10378"/>
                  </a:lnTo>
                  <a:lnTo>
                    <a:pt x="11366" y="7210"/>
                  </a:lnTo>
                  <a:cubicBezTo>
                    <a:pt x="11377" y="6916"/>
                    <a:pt x="11601" y="6769"/>
                    <a:pt x="11826" y="6769"/>
                  </a:cubicBezTo>
                  <a:cubicBezTo>
                    <a:pt x="12051" y="6769"/>
                    <a:pt x="12276" y="6916"/>
                    <a:pt x="12291" y="7210"/>
                  </a:cubicBezTo>
                  <a:lnTo>
                    <a:pt x="12291" y="10378"/>
                  </a:lnTo>
                  <a:lnTo>
                    <a:pt x="15308" y="10378"/>
                  </a:lnTo>
                  <a:cubicBezTo>
                    <a:pt x="15559" y="10378"/>
                    <a:pt x="15766" y="10170"/>
                    <a:pt x="15766" y="9919"/>
                  </a:cubicBezTo>
                  <a:lnTo>
                    <a:pt x="15766" y="5856"/>
                  </a:lnTo>
                  <a:lnTo>
                    <a:pt x="8564" y="5856"/>
                  </a:lnTo>
                  <a:lnTo>
                    <a:pt x="8564" y="7396"/>
                  </a:lnTo>
                  <a:cubicBezTo>
                    <a:pt x="8564" y="7654"/>
                    <a:pt x="8356" y="7855"/>
                    <a:pt x="8098" y="7855"/>
                  </a:cubicBezTo>
                  <a:cubicBezTo>
                    <a:pt x="7848" y="7855"/>
                    <a:pt x="7640" y="7654"/>
                    <a:pt x="7640" y="7396"/>
                  </a:cubicBezTo>
                  <a:lnTo>
                    <a:pt x="7640" y="5397"/>
                  </a:lnTo>
                  <a:cubicBezTo>
                    <a:pt x="7640" y="5139"/>
                    <a:pt x="7848" y="4931"/>
                    <a:pt x="8098" y="4931"/>
                  </a:cubicBezTo>
                  <a:lnTo>
                    <a:pt x="15766" y="4931"/>
                  </a:lnTo>
                  <a:lnTo>
                    <a:pt x="15766" y="3089"/>
                  </a:lnTo>
                  <a:lnTo>
                    <a:pt x="12900" y="3089"/>
                  </a:lnTo>
                  <a:cubicBezTo>
                    <a:pt x="12312" y="3061"/>
                    <a:pt x="12312" y="2187"/>
                    <a:pt x="12900" y="2165"/>
                  </a:cubicBezTo>
                  <a:lnTo>
                    <a:pt x="12907" y="2158"/>
                  </a:lnTo>
                  <a:lnTo>
                    <a:pt x="15774" y="2158"/>
                  </a:lnTo>
                  <a:lnTo>
                    <a:pt x="15774" y="467"/>
                  </a:lnTo>
                  <a:cubicBezTo>
                    <a:pt x="15774" y="209"/>
                    <a:pt x="15566" y="8"/>
                    <a:pt x="15308" y="8"/>
                  </a:cubicBezTo>
                  <a:lnTo>
                    <a:pt x="6651" y="8"/>
                  </a:lnTo>
                  <a:lnTo>
                    <a:pt x="6651" y="1577"/>
                  </a:lnTo>
                  <a:cubicBezTo>
                    <a:pt x="6636" y="1871"/>
                    <a:pt x="6411" y="2018"/>
                    <a:pt x="6186" y="2018"/>
                  </a:cubicBezTo>
                  <a:cubicBezTo>
                    <a:pt x="5961" y="2018"/>
                    <a:pt x="5737" y="1871"/>
                    <a:pt x="5726" y="1577"/>
                  </a:cubicBezTo>
                  <a:lnTo>
                    <a:pt x="5726" y="1"/>
                  </a:ln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30"/>
          <p:cNvGrpSpPr/>
          <p:nvPr/>
        </p:nvGrpSpPr>
        <p:grpSpPr>
          <a:xfrm>
            <a:off x="1144010" y="1494024"/>
            <a:ext cx="820611" cy="514350"/>
            <a:chOff x="1847510" y="943299"/>
            <a:chExt cx="820611" cy="514350"/>
          </a:xfrm>
        </p:grpSpPr>
        <p:grpSp>
          <p:nvGrpSpPr>
            <p:cNvPr id="1957" name="Google Shape;1957;p30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1958" name="Google Shape;1958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0" name="Google Shape;1970;p30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1971" name="Google Shape;1971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3" name="Google Shape;1983;p30"/>
          <p:cNvSpPr/>
          <p:nvPr/>
        </p:nvSpPr>
        <p:spPr>
          <a:xfrm>
            <a:off x="2949900" y="288082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7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Makki et al.</a:t>
            </a:r>
            <a:r>
              <a:rPr lang="en"/>
              <a:t> (2019). An Experimental Study With Imbalanced Classification Approaches for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Randhawa et al.</a:t>
            </a:r>
            <a:r>
              <a:rPr lang="en"/>
              <a:t> (2018). Credit Card Fraud Detection Using AdaBoost and Majority Voting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Bagga et al.</a:t>
            </a:r>
            <a:r>
              <a:rPr lang="en"/>
              <a:t> (2020). Credit Card Fraud Detection using Pipeling and Ensemble Learning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Rtayli et al. </a:t>
            </a:r>
            <a:r>
              <a:rPr lang="en"/>
              <a:t>(2020). Selection Features and Support Vector Machine for Credit Card Risk Identification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Dornadula et al.</a:t>
            </a:r>
            <a:r>
              <a:rPr lang="en"/>
              <a:t> (2019). Credit Card Fraud Detection using Machine Learning Algorithms</a:t>
            </a:r>
            <a:endParaRPr/>
          </a:p>
        </p:txBody>
      </p:sp>
      <p:sp>
        <p:nvSpPr>
          <p:cNvPr id="2483" name="Google Shape;2483;p47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8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Misra et al.</a:t>
            </a:r>
            <a:r>
              <a:rPr lang="en"/>
              <a:t> (2020). An Autoencoder Based Model for Detecting Fraudulent Credit Card Transaction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RB e KR.</a:t>
            </a:r>
            <a:r>
              <a:rPr lang="en"/>
              <a:t> (2021). Credit card fraud detection using artificial neural network</a:t>
            </a:r>
            <a:endParaRPr/>
          </a:p>
          <a:p>
            <a:pPr marL="350485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✕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https://www.kaggle.com/c/ieee-fraud-detection/overview</a:t>
            </a:r>
            <a:r>
              <a:rPr lang="en"/>
              <a:t> . Acessado em 15/08/2021 às 10:28.</a:t>
            </a:r>
            <a:endParaRPr/>
          </a:p>
        </p:txBody>
      </p:sp>
      <p:sp>
        <p:nvSpPr>
          <p:cNvPr id="2489" name="Google Shape;2489;p48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49"/>
          <p:cNvSpPr txBox="1">
            <a:spLocks noGrp="1"/>
          </p:cNvSpPr>
          <p:nvPr>
            <p:ph type="title"/>
          </p:nvPr>
        </p:nvSpPr>
        <p:spPr>
          <a:xfrm>
            <a:off x="1704950" y="13385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2495" name="Google Shape;2495;p49"/>
          <p:cNvSpPr/>
          <p:nvPr/>
        </p:nvSpPr>
        <p:spPr>
          <a:xfrm rot="2700000">
            <a:off x="859209" y="4174789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6" name="Google Shape;2496;p49"/>
          <p:cNvGrpSpPr/>
          <p:nvPr/>
        </p:nvGrpSpPr>
        <p:grpSpPr>
          <a:xfrm>
            <a:off x="7798536" y="278489"/>
            <a:ext cx="504340" cy="366299"/>
            <a:chOff x="8079872" y="1013425"/>
            <a:chExt cx="692014" cy="502605"/>
          </a:xfrm>
        </p:grpSpPr>
        <p:sp>
          <p:nvSpPr>
            <p:cNvPr id="2497" name="Google Shape;2497;p49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49"/>
          <p:cNvGrpSpPr/>
          <p:nvPr/>
        </p:nvGrpSpPr>
        <p:grpSpPr>
          <a:xfrm>
            <a:off x="2343875" y="869313"/>
            <a:ext cx="1324550" cy="97225"/>
            <a:chOff x="7102950" y="434363"/>
            <a:chExt cx="1324550" cy="97225"/>
          </a:xfrm>
        </p:grpSpPr>
        <p:cxnSp>
          <p:nvCxnSpPr>
            <p:cNvPr id="2505" name="Google Shape;2505;p49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9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07" name="Google Shape;2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25" y="0"/>
            <a:ext cx="1913175" cy="23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1"/>
          <p:cNvSpPr txBox="1">
            <a:spLocks noGrp="1"/>
          </p:cNvSpPr>
          <p:nvPr>
            <p:ph type="subTitle" idx="1"/>
          </p:nvPr>
        </p:nvSpPr>
        <p:spPr>
          <a:xfrm>
            <a:off x="729800" y="3901200"/>
            <a:ext cx="27528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Fraudes</a:t>
            </a:r>
            <a:endParaRPr sz="3200"/>
          </a:p>
        </p:txBody>
      </p:sp>
      <p:sp>
        <p:nvSpPr>
          <p:cNvPr id="1989" name="Google Shape;1989;p31"/>
          <p:cNvSpPr txBox="1">
            <a:spLocks noGrp="1"/>
          </p:cNvSpPr>
          <p:nvPr>
            <p:ph type="subTitle" idx="2"/>
          </p:nvPr>
        </p:nvSpPr>
        <p:spPr>
          <a:xfrm>
            <a:off x="729800" y="4441225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Bilhões em prejuízos no mundo e no Brasil¹ </a:t>
            </a:r>
            <a:endParaRPr sz="2500"/>
          </a:p>
        </p:txBody>
      </p:sp>
      <p:sp>
        <p:nvSpPr>
          <p:cNvPr id="1990" name="Google Shape;1990;p31"/>
          <p:cNvSpPr txBox="1">
            <a:spLocks noGrp="1"/>
          </p:cNvSpPr>
          <p:nvPr>
            <p:ph type="subTitle" idx="5"/>
          </p:nvPr>
        </p:nvSpPr>
        <p:spPr>
          <a:xfrm>
            <a:off x="4655325" y="3886400"/>
            <a:ext cx="39732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Detecção </a:t>
            </a:r>
            <a:r>
              <a:rPr lang="en" sz="2800" dirty="0"/>
              <a:t>de Fraudes</a:t>
            </a:r>
            <a:endParaRPr sz="2800" dirty="0"/>
          </a:p>
        </p:txBody>
      </p:sp>
      <p:sp>
        <p:nvSpPr>
          <p:cNvPr id="1991" name="Google Shape;1991;p31"/>
          <p:cNvSpPr txBox="1">
            <a:spLocks noGrp="1"/>
          </p:cNvSpPr>
          <p:nvPr>
            <p:ph type="subTitle" idx="6"/>
          </p:nvPr>
        </p:nvSpPr>
        <p:spPr>
          <a:xfrm>
            <a:off x="4655325" y="4420100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Fraudes de comportamento²</a:t>
            </a:r>
            <a:endParaRPr sz="2500" dirty="0"/>
          </a:p>
        </p:txBody>
      </p:sp>
      <p:sp>
        <p:nvSpPr>
          <p:cNvPr id="1992" name="Google Shape;1992;p31"/>
          <p:cNvSpPr txBox="1">
            <a:spLocks noGrp="1"/>
          </p:cNvSpPr>
          <p:nvPr>
            <p:ph type="subTitle" idx="9"/>
          </p:nvPr>
        </p:nvSpPr>
        <p:spPr>
          <a:xfrm>
            <a:off x="729575" y="1863475"/>
            <a:ext cx="38958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Expansão da Internet</a:t>
            </a:r>
            <a:endParaRPr sz="3200"/>
          </a:p>
        </p:txBody>
      </p:sp>
      <p:sp>
        <p:nvSpPr>
          <p:cNvPr id="1993" name="Google Shape;1993;p31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1994" name="Google Shape;1994;p31"/>
          <p:cNvGrpSpPr/>
          <p:nvPr/>
        </p:nvGrpSpPr>
        <p:grpSpPr>
          <a:xfrm>
            <a:off x="4747171" y="3179615"/>
            <a:ext cx="739203" cy="688823"/>
            <a:chOff x="810100" y="3103038"/>
            <a:chExt cx="615900" cy="615900"/>
          </a:xfrm>
        </p:grpSpPr>
        <p:sp>
          <p:nvSpPr>
            <p:cNvPr id="1995" name="Google Shape;1995;p31"/>
            <p:cNvSpPr/>
            <p:nvPr/>
          </p:nvSpPr>
          <p:spPr>
            <a:xfrm>
              <a:off x="810100" y="3103038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31"/>
            <p:cNvGrpSpPr/>
            <p:nvPr/>
          </p:nvGrpSpPr>
          <p:grpSpPr>
            <a:xfrm>
              <a:off x="953452" y="3246403"/>
              <a:ext cx="329195" cy="329169"/>
              <a:chOff x="808472" y="3163036"/>
              <a:chExt cx="457215" cy="457180"/>
            </a:xfrm>
          </p:grpSpPr>
          <p:sp>
            <p:nvSpPr>
              <p:cNvPr id="1997" name="Google Shape;1997;p31"/>
              <p:cNvSpPr/>
              <p:nvPr/>
            </p:nvSpPr>
            <p:spPr>
              <a:xfrm>
                <a:off x="1136800" y="3163036"/>
                <a:ext cx="128887" cy="130909"/>
              </a:xfrm>
              <a:custGeom>
                <a:avLst/>
                <a:gdLst/>
                <a:ahLst/>
                <a:cxnLst/>
                <a:rect l="l" t="t" r="r" b="b"/>
                <a:pathLst>
                  <a:path w="6909" h="6993" extrusionOk="0">
                    <a:moveTo>
                      <a:pt x="3453" y="2249"/>
                    </a:moveTo>
                    <a:cubicBezTo>
                      <a:pt x="3955" y="2249"/>
                      <a:pt x="4456" y="2544"/>
                      <a:pt x="4637" y="3109"/>
                    </a:cubicBezTo>
                    <a:cubicBezTo>
                      <a:pt x="4910" y="3961"/>
                      <a:pt x="4239" y="4739"/>
                      <a:pt x="3453" y="4739"/>
                    </a:cubicBezTo>
                    <a:cubicBezTo>
                      <a:pt x="3268" y="4739"/>
                      <a:pt x="3076" y="4695"/>
                      <a:pt x="2889" y="4600"/>
                    </a:cubicBezTo>
                    <a:cubicBezTo>
                      <a:pt x="2280" y="4284"/>
                      <a:pt x="2036" y="3532"/>
                      <a:pt x="2351" y="2923"/>
                    </a:cubicBezTo>
                    <a:cubicBezTo>
                      <a:pt x="2584" y="2468"/>
                      <a:pt x="3019" y="2249"/>
                      <a:pt x="3453" y="2249"/>
                    </a:cubicBezTo>
                    <a:close/>
                    <a:moveTo>
                      <a:pt x="2556" y="0"/>
                    </a:moveTo>
                    <a:cubicBezTo>
                      <a:pt x="2484" y="0"/>
                      <a:pt x="2410" y="11"/>
                      <a:pt x="2337" y="35"/>
                    </a:cubicBezTo>
                    <a:cubicBezTo>
                      <a:pt x="1936" y="164"/>
                      <a:pt x="1735" y="608"/>
                      <a:pt x="1900" y="995"/>
                    </a:cubicBezTo>
                    <a:lnTo>
                      <a:pt x="1986" y="1267"/>
                    </a:lnTo>
                    <a:cubicBezTo>
                      <a:pt x="1807" y="1382"/>
                      <a:pt x="1642" y="1525"/>
                      <a:pt x="1491" y="1683"/>
                    </a:cubicBezTo>
                    <a:lnTo>
                      <a:pt x="1248" y="1554"/>
                    </a:lnTo>
                    <a:cubicBezTo>
                      <a:pt x="1157" y="1517"/>
                      <a:pt x="1064" y="1500"/>
                      <a:pt x="973" y="1500"/>
                    </a:cubicBezTo>
                    <a:cubicBezTo>
                      <a:pt x="709" y="1500"/>
                      <a:pt x="460" y="1646"/>
                      <a:pt x="337" y="1891"/>
                    </a:cubicBezTo>
                    <a:cubicBezTo>
                      <a:pt x="165" y="2220"/>
                      <a:pt x="280" y="2629"/>
                      <a:pt x="595" y="2822"/>
                    </a:cubicBezTo>
                    <a:lnTo>
                      <a:pt x="846" y="2951"/>
                    </a:lnTo>
                    <a:cubicBezTo>
                      <a:pt x="803" y="3166"/>
                      <a:pt x="782" y="3381"/>
                      <a:pt x="789" y="3604"/>
                    </a:cubicBezTo>
                    <a:lnTo>
                      <a:pt x="524" y="3690"/>
                    </a:lnTo>
                    <a:cubicBezTo>
                      <a:pt x="180" y="3833"/>
                      <a:pt x="1" y="4220"/>
                      <a:pt x="115" y="4571"/>
                    </a:cubicBezTo>
                    <a:cubicBezTo>
                      <a:pt x="214" y="4872"/>
                      <a:pt x="502" y="5068"/>
                      <a:pt x="808" y="5068"/>
                    </a:cubicBezTo>
                    <a:cubicBezTo>
                      <a:pt x="858" y="5068"/>
                      <a:pt x="910" y="5062"/>
                      <a:pt x="961" y="5051"/>
                    </a:cubicBezTo>
                    <a:lnTo>
                      <a:pt x="1233" y="4958"/>
                    </a:lnTo>
                    <a:cubicBezTo>
                      <a:pt x="1348" y="5144"/>
                      <a:pt x="1491" y="5309"/>
                      <a:pt x="1656" y="5460"/>
                    </a:cubicBezTo>
                    <a:lnTo>
                      <a:pt x="1527" y="5703"/>
                    </a:lnTo>
                    <a:cubicBezTo>
                      <a:pt x="1291" y="6062"/>
                      <a:pt x="1412" y="6542"/>
                      <a:pt x="1792" y="6735"/>
                    </a:cubicBezTo>
                    <a:cubicBezTo>
                      <a:pt x="1899" y="6792"/>
                      <a:pt x="2013" y="6818"/>
                      <a:pt x="2124" y="6818"/>
                    </a:cubicBezTo>
                    <a:cubicBezTo>
                      <a:pt x="2409" y="6818"/>
                      <a:pt x="2680" y="6646"/>
                      <a:pt x="2788" y="6363"/>
                    </a:cubicBezTo>
                    <a:lnTo>
                      <a:pt x="2917" y="6112"/>
                    </a:lnTo>
                    <a:cubicBezTo>
                      <a:pt x="3097" y="6148"/>
                      <a:pt x="3276" y="6162"/>
                      <a:pt x="3455" y="6162"/>
                    </a:cubicBezTo>
                    <a:lnTo>
                      <a:pt x="3569" y="6162"/>
                    </a:lnTo>
                    <a:lnTo>
                      <a:pt x="3663" y="6434"/>
                    </a:lnTo>
                    <a:cubicBezTo>
                      <a:pt x="3739" y="6768"/>
                      <a:pt x="4035" y="6992"/>
                      <a:pt x="4360" y="6992"/>
                    </a:cubicBezTo>
                    <a:cubicBezTo>
                      <a:pt x="4433" y="6992"/>
                      <a:pt x="4507" y="6981"/>
                      <a:pt x="4580" y="6957"/>
                    </a:cubicBezTo>
                    <a:cubicBezTo>
                      <a:pt x="4981" y="6828"/>
                      <a:pt x="5182" y="6384"/>
                      <a:pt x="5017" y="5997"/>
                    </a:cubicBezTo>
                    <a:lnTo>
                      <a:pt x="4931" y="5725"/>
                    </a:lnTo>
                    <a:cubicBezTo>
                      <a:pt x="5110" y="5610"/>
                      <a:pt x="5282" y="5467"/>
                      <a:pt x="5426" y="5302"/>
                    </a:cubicBezTo>
                    <a:lnTo>
                      <a:pt x="5676" y="5431"/>
                    </a:lnTo>
                    <a:cubicBezTo>
                      <a:pt x="5766" y="5468"/>
                      <a:pt x="5859" y="5486"/>
                      <a:pt x="5951" y="5486"/>
                    </a:cubicBezTo>
                    <a:cubicBezTo>
                      <a:pt x="6211" y="5486"/>
                      <a:pt x="6459" y="5343"/>
                      <a:pt x="6587" y="5094"/>
                    </a:cubicBezTo>
                    <a:cubicBezTo>
                      <a:pt x="6759" y="4765"/>
                      <a:pt x="6644" y="4356"/>
                      <a:pt x="6329" y="4163"/>
                    </a:cubicBezTo>
                    <a:lnTo>
                      <a:pt x="6321" y="4155"/>
                    </a:lnTo>
                    <a:lnTo>
                      <a:pt x="6071" y="4034"/>
                    </a:lnTo>
                    <a:cubicBezTo>
                      <a:pt x="6114" y="3819"/>
                      <a:pt x="6135" y="3596"/>
                      <a:pt x="6128" y="3381"/>
                    </a:cubicBezTo>
                    <a:lnTo>
                      <a:pt x="6393" y="3295"/>
                    </a:lnTo>
                    <a:cubicBezTo>
                      <a:pt x="6737" y="3145"/>
                      <a:pt x="6909" y="2765"/>
                      <a:pt x="6794" y="2414"/>
                    </a:cubicBezTo>
                    <a:cubicBezTo>
                      <a:pt x="6696" y="2113"/>
                      <a:pt x="6413" y="1917"/>
                      <a:pt x="6109" y="1917"/>
                    </a:cubicBezTo>
                    <a:cubicBezTo>
                      <a:pt x="6058" y="1917"/>
                      <a:pt x="6007" y="1923"/>
                      <a:pt x="5956" y="1934"/>
                    </a:cubicBezTo>
                    <a:lnTo>
                      <a:pt x="5684" y="2027"/>
                    </a:lnTo>
                    <a:cubicBezTo>
                      <a:pt x="5569" y="1841"/>
                      <a:pt x="5426" y="1676"/>
                      <a:pt x="5261" y="1525"/>
                    </a:cubicBezTo>
                    <a:lnTo>
                      <a:pt x="5390" y="1275"/>
                    </a:lnTo>
                    <a:cubicBezTo>
                      <a:pt x="5533" y="931"/>
                      <a:pt x="5390" y="536"/>
                      <a:pt x="5060" y="364"/>
                    </a:cubicBezTo>
                    <a:cubicBezTo>
                      <a:pt x="4955" y="313"/>
                      <a:pt x="4843" y="288"/>
                      <a:pt x="4733" y="288"/>
                    </a:cubicBezTo>
                    <a:cubicBezTo>
                      <a:pt x="4492" y="288"/>
                      <a:pt x="4259" y="408"/>
                      <a:pt x="4121" y="630"/>
                    </a:cubicBezTo>
                    <a:lnTo>
                      <a:pt x="3992" y="880"/>
                    </a:lnTo>
                    <a:cubicBezTo>
                      <a:pt x="3811" y="838"/>
                      <a:pt x="3630" y="821"/>
                      <a:pt x="3449" y="821"/>
                    </a:cubicBezTo>
                    <a:cubicBezTo>
                      <a:pt x="3415" y="821"/>
                      <a:pt x="3381" y="822"/>
                      <a:pt x="3347" y="823"/>
                    </a:cubicBezTo>
                    <a:lnTo>
                      <a:pt x="3254" y="558"/>
                    </a:lnTo>
                    <a:cubicBezTo>
                      <a:pt x="3178" y="224"/>
                      <a:pt x="2881" y="0"/>
                      <a:pt x="2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979315" y="3401884"/>
                <a:ext cx="4895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7" extrusionOk="0">
                    <a:moveTo>
                      <a:pt x="1497" y="0"/>
                    </a:moveTo>
                    <a:cubicBezTo>
                      <a:pt x="1221" y="0"/>
                      <a:pt x="940" y="103"/>
                      <a:pt x="710" y="333"/>
                    </a:cubicBezTo>
                    <a:cubicBezTo>
                      <a:pt x="1" y="1042"/>
                      <a:pt x="502" y="2246"/>
                      <a:pt x="1506" y="2246"/>
                    </a:cubicBezTo>
                    <a:cubicBezTo>
                      <a:pt x="2122" y="2246"/>
                      <a:pt x="2624" y="1745"/>
                      <a:pt x="2624" y="1128"/>
                    </a:cubicBezTo>
                    <a:cubicBezTo>
                      <a:pt x="2624" y="450"/>
                      <a:pt x="2073" y="0"/>
                      <a:pt x="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924114" y="3345181"/>
                <a:ext cx="166589" cy="130291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6960" extrusionOk="0">
                    <a:moveTo>
                      <a:pt x="4465" y="1"/>
                    </a:moveTo>
                    <a:cubicBezTo>
                      <a:pt x="2816" y="1"/>
                      <a:pt x="1326" y="975"/>
                      <a:pt x="667" y="2480"/>
                    </a:cubicBezTo>
                    <a:cubicBezTo>
                      <a:pt x="0" y="3985"/>
                      <a:pt x="294" y="5741"/>
                      <a:pt x="1405" y="6952"/>
                    </a:cubicBezTo>
                    <a:cubicBezTo>
                      <a:pt x="1706" y="6508"/>
                      <a:pt x="2107" y="6128"/>
                      <a:pt x="2573" y="5856"/>
                    </a:cubicBezTo>
                    <a:cubicBezTo>
                      <a:pt x="1096" y="4207"/>
                      <a:pt x="2265" y="1599"/>
                      <a:pt x="4465" y="1599"/>
                    </a:cubicBezTo>
                    <a:cubicBezTo>
                      <a:pt x="6672" y="1599"/>
                      <a:pt x="7840" y="4207"/>
                      <a:pt x="6364" y="5856"/>
                    </a:cubicBezTo>
                    <a:cubicBezTo>
                      <a:pt x="6471" y="5920"/>
                      <a:pt x="6579" y="5985"/>
                      <a:pt x="6679" y="6063"/>
                    </a:cubicBezTo>
                    <a:cubicBezTo>
                      <a:pt x="7009" y="6314"/>
                      <a:pt x="7295" y="6615"/>
                      <a:pt x="7525" y="6959"/>
                    </a:cubicBezTo>
                    <a:cubicBezTo>
                      <a:pt x="8635" y="5748"/>
                      <a:pt x="8929" y="3992"/>
                      <a:pt x="8270" y="2480"/>
                    </a:cubicBezTo>
                    <a:cubicBezTo>
                      <a:pt x="7606" y="981"/>
                      <a:pt x="6124" y="8"/>
                      <a:pt x="4490" y="8"/>
                    </a:cubicBezTo>
                    <a:cubicBezTo>
                      <a:pt x="4484" y="8"/>
                      <a:pt x="4478" y="8"/>
                      <a:pt x="4472" y="8"/>
                    </a:cubicBezTo>
                    <a:lnTo>
                      <a:pt x="4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971423" y="3471560"/>
                <a:ext cx="71952" cy="28997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549" extrusionOk="0">
                    <a:moveTo>
                      <a:pt x="1929" y="0"/>
                    </a:moveTo>
                    <a:cubicBezTo>
                      <a:pt x="1140" y="0"/>
                      <a:pt x="417" y="409"/>
                      <a:pt x="1" y="1075"/>
                    </a:cubicBezTo>
                    <a:cubicBezTo>
                      <a:pt x="606" y="1391"/>
                      <a:pt x="1268" y="1548"/>
                      <a:pt x="1929" y="1548"/>
                    </a:cubicBezTo>
                    <a:cubicBezTo>
                      <a:pt x="2590" y="1548"/>
                      <a:pt x="3251" y="1391"/>
                      <a:pt x="3856" y="1075"/>
                    </a:cubicBezTo>
                    <a:cubicBezTo>
                      <a:pt x="3441" y="409"/>
                      <a:pt x="2717" y="8"/>
                      <a:pt x="1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808472" y="3225654"/>
                <a:ext cx="395467" cy="394561"/>
              </a:xfrm>
              <a:custGeom>
                <a:avLst/>
                <a:gdLst/>
                <a:ahLst/>
                <a:cxnLst/>
                <a:rect l="l" t="t" r="r" b="b"/>
                <a:pathLst>
                  <a:path w="21199" h="21077" extrusionOk="0">
                    <a:moveTo>
                      <a:pt x="10617" y="4929"/>
                    </a:moveTo>
                    <a:cubicBezTo>
                      <a:pt x="12315" y="4929"/>
                      <a:pt x="13989" y="5697"/>
                      <a:pt x="15085" y="7153"/>
                    </a:cubicBezTo>
                    <a:cubicBezTo>
                      <a:pt x="16927" y="9589"/>
                      <a:pt x="16483" y="13050"/>
                      <a:pt x="14082" y="14942"/>
                    </a:cubicBezTo>
                    <a:cubicBezTo>
                      <a:pt x="13996" y="15064"/>
                      <a:pt x="13867" y="15157"/>
                      <a:pt x="13724" y="15200"/>
                    </a:cubicBezTo>
                    <a:cubicBezTo>
                      <a:pt x="12766" y="15837"/>
                      <a:pt x="11684" y="16142"/>
                      <a:pt x="10614" y="16142"/>
                    </a:cubicBezTo>
                    <a:cubicBezTo>
                      <a:pt x="8839" y="16142"/>
                      <a:pt x="7096" y="15303"/>
                      <a:pt x="6006" y="13738"/>
                    </a:cubicBezTo>
                    <a:cubicBezTo>
                      <a:pt x="4264" y="11230"/>
                      <a:pt x="4852" y="7790"/>
                      <a:pt x="7324" y="5999"/>
                    </a:cubicBezTo>
                    <a:cubicBezTo>
                      <a:pt x="8319" y="5278"/>
                      <a:pt x="9474" y="4929"/>
                      <a:pt x="10617" y="4929"/>
                    </a:cubicBezTo>
                    <a:close/>
                    <a:moveTo>
                      <a:pt x="10664" y="1"/>
                    </a:moveTo>
                    <a:cubicBezTo>
                      <a:pt x="9668" y="1"/>
                      <a:pt x="8793" y="674"/>
                      <a:pt x="8535" y="1642"/>
                    </a:cubicBezTo>
                    <a:cubicBezTo>
                      <a:pt x="8428" y="2072"/>
                      <a:pt x="8112" y="2423"/>
                      <a:pt x="7690" y="2566"/>
                    </a:cubicBezTo>
                    <a:cubicBezTo>
                      <a:pt x="7503" y="2638"/>
                      <a:pt x="7317" y="2717"/>
                      <a:pt x="7131" y="2795"/>
                    </a:cubicBezTo>
                    <a:cubicBezTo>
                      <a:pt x="6949" y="2883"/>
                      <a:pt x="6752" y="2927"/>
                      <a:pt x="6556" y="2927"/>
                    </a:cubicBezTo>
                    <a:cubicBezTo>
                      <a:pt x="6320" y="2927"/>
                      <a:pt x="6084" y="2863"/>
                      <a:pt x="5877" y="2738"/>
                    </a:cubicBezTo>
                    <a:cubicBezTo>
                      <a:pt x="5530" y="2535"/>
                      <a:pt x="5147" y="2437"/>
                      <a:pt x="4768" y="2437"/>
                    </a:cubicBezTo>
                    <a:cubicBezTo>
                      <a:pt x="4105" y="2437"/>
                      <a:pt x="3453" y="2736"/>
                      <a:pt x="3024" y="3297"/>
                    </a:cubicBezTo>
                    <a:cubicBezTo>
                      <a:pt x="2351" y="4171"/>
                      <a:pt x="2430" y="5418"/>
                      <a:pt x="3211" y="6199"/>
                    </a:cubicBezTo>
                    <a:lnTo>
                      <a:pt x="3304" y="6285"/>
                    </a:lnTo>
                    <a:cubicBezTo>
                      <a:pt x="2931" y="6930"/>
                      <a:pt x="2645" y="7618"/>
                      <a:pt x="2451" y="8335"/>
                    </a:cubicBezTo>
                    <a:lnTo>
                      <a:pt x="2322" y="8335"/>
                    </a:lnTo>
                    <a:cubicBezTo>
                      <a:pt x="1218" y="8335"/>
                      <a:pt x="280" y="9159"/>
                      <a:pt x="143" y="10256"/>
                    </a:cubicBezTo>
                    <a:cubicBezTo>
                      <a:pt x="0" y="11352"/>
                      <a:pt x="688" y="12384"/>
                      <a:pt x="1763" y="12671"/>
                    </a:cubicBezTo>
                    <a:cubicBezTo>
                      <a:pt x="2193" y="12778"/>
                      <a:pt x="2544" y="13093"/>
                      <a:pt x="2695" y="13516"/>
                    </a:cubicBezTo>
                    <a:cubicBezTo>
                      <a:pt x="2759" y="13703"/>
                      <a:pt x="2838" y="13889"/>
                      <a:pt x="2924" y="14075"/>
                    </a:cubicBezTo>
                    <a:cubicBezTo>
                      <a:pt x="3118" y="14477"/>
                      <a:pt x="3096" y="14942"/>
                      <a:pt x="2860" y="15329"/>
                    </a:cubicBezTo>
                    <a:cubicBezTo>
                      <a:pt x="2358" y="16189"/>
                      <a:pt x="2501" y="17286"/>
                      <a:pt x="3211" y="17988"/>
                    </a:cubicBezTo>
                    <a:cubicBezTo>
                      <a:pt x="3633" y="18415"/>
                      <a:pt x="4198" y="18637"/>
                      <a:pt x="4770" y="18637"/>
                    </a:cubicBezTo>
                    <a:cubicBezTo>
                      <a:pt x="5149" y="18637"/>
                      <a:pt x="5531" y="18539"/>
                      <a:pt x="5877" y="18339"/>
                    </a:cubicBezTo>
                    <a:cubicBezTo>
                      <a:pt x="6085" y="18209"/>
                      <a:pt x="6323" y="18144"/>
                      <a:pt x="6560" y="18144"/>
                    </a:cubicBezTo>
                    <a:cubicBezTo>
                      <a:pt x="6755" y="18144"/>
                      <a:pt x="6950" y="18188"/>
                      <a:pt x="7131" y="18275"/>
                    </a:cubicBezTo>
                    <a:cubicBezTo>
                      <a:pt x="7310" y="18361"/>
                      <a:pt x="7496" y="18440"/>
                      <a:pt x="7682" y="18504"/>
                    </a:cubicBezTo>
                    <a:cubicBezTo>
                      <a:pt x="8105" y="18655"/>
                      <a:pt x="8421" y="19006"/>
                      <a:pt x="8528" y="19436"/>
                    </a:cubicBezTo>
                    <a:cubicBezTo>
                      <a:pt x="8786" y="20403"/>
                      <a:pt x="9660" y="21077"/>
                      <a:pt x="10656" y="21077"/>
                    </a:cubicBezTo>
                    <a:cubicBezTo>
                      <a:pt x="11660" y="21077"/>
                      <a:pt x="12534" y="20403"/>
                      <a:pt x="12785" y="19436"/>
                    </a:cubicBezTo>
                    <a:cubicBezTo>
                      <a:pt x="12892" y="19006"/>
                      <a:pt x="13215" y="18655"/>
                      <a:pt x="13631" y="18504"/>
                    </a:cubicBezTo>
                    <a:cubicBezTo>
                      <a:pt x="13824" y="18440"/>
                      <a:pt x="14010" y="18361"/>
                      <a:pt x="14189" y="18275"/>
                    </a:cubicBezTo>
                    <a:cubicBezTo>
                      <a:pt x="14368" y="18189"/>
                      <a:pt x="14561" y="18146"/>
                      <a:pt x="14753" y="18146"/>
                    </a:cubicBezTo>
                    <a:cubicBezTo>
                      <a:pt x="14993" y="18146"/>
                      <a:pt x="15233" y="18212"/>
                      <a:pt x="15444" y="18339"/>
                    </a:cubicBezTo>
                    <a:cubicBezTo>
                      <a:pt x="15789" y="18539"/>
                      <a:pt x="16170" y="18637"/>
                      <a:pt x="16548" y="18637"/>
                    </a:cubicBezTo>
                    <a:cubicBezTo>
                      <a:pt x="17119" y="18637"/>
                      <a:pt x="17683" y="18415"/>
                      <a:pt x="18109" y="17988"/>
                    </a:cubicBezTo>
                    <a:cubicBezTo>
                      <a:pt x="18819" y="17286"/>
                      <a:pt x="18955" y="16189"/>
                      <a:pt x="18453" y="15329"/>
                    </a:cubicBezTo>
                    <a:cubicBezTo>
                      <a:pt x="18224" y="14942"/>
                      <a:pt x="18203" y="14477"/>
                      <a:pt x="18396" y="14075"/>
                    </a:cubicBezTo>
                    <a:cubicBezTo>
                      <a:pt x="18482" y="13896"/>
                      <a:pt x="18554" y="13703"/>
                      <a:pt x="18625" y="13516"/>
                    </a:cubicBezTo>
                    <a:cubicBezTo>
                      <a:pt x="18776" y="13093"/>
                      <a:pt x="19127" y="12778"/>
                      <a:pt x="19557" y="12671"/>
                    </a:cubicBezTo>
                    <a:cubicBezTo>
                      <a:pt x="20525" y="12413"/>
                      <a:pt x="21198" y="11538"/>
                      <a:pt x="21198" y="10542"/>
                    </a:cubicBezTo>
                    <a:cubicBezTo>
                      <a:pt x="21198" y="9539"/>
                      <a:pt x="20525" y="8665"/>
                      <a:pt x="19557" y="8414"/>
                    </a:cubicBezTo>
                    <a:lnTo>
                      <a:pt x="19564" y="8407"/>
                    </a:lnTo>
                    <a:cubicBezTo>
                      <a:pt x="19134" y="8306"/>
                      <a:pt x="18783" y="7984"/>
                      <a:pt x="18633" y="7561"/>
                    </a:cubicBezTo>
                    <a:cubicBezTo>
                      <a:pt x="18561" y="7375"/>
                      <a:pt x="18489" y="7188"/>
                      <a:pt x="18403" y="7009"/>
                    </a:cubicBezTo>
                    <a:cubicBezTo>
                      <a:pt x="18210" y="6608"/>
                      <a:pt x="18231" y="6135"/>
                      <a:pt x="18461" y="5755"/>
                    </a:cubicBezTo>
                    <a:cubicBezTo>
                      <a:pt x="18962" y="4888"/>
                      <a:pt x="18826" y="3792"/>
                      <a:pt x="18117" y="3089"/>
                    </a:cubicBezTo>
                    <a:cubicBezTo>
                      <a:pt x="17690" y="2663"/>
                      <a:pt x="17126" y="2441"/>
                      <a:pt x="16555" y="2441"/>
                    </a:cubicBezTo>
                    <a:cubicBezTo>
                      <a:pt x="16177" y="2441"/>
                      <a:pt x="15796" y="2538"/>
                      <a:pt x="15451" y="2738"/>
                    </a:cubicBezTo>
                    <a:cubicBezTo>
                      <a:pt x="15242" y="2868"/>
                      <a:pt x="15005" y="2933"/>
                      <a:pt x="14767" y="2933"/>
                    </a:cubicBezTo>
                    <a:cubicBezTo>
                      <a:pt x="14572" y="2933"/>
                      <a:pt x="14377" y="2890"/>
                      <a:pt x="14197" y="2803"/>
                    </a:cubicBezTo>
                    <a:cubicBezTo>
                      <a:pt x="14018" y="2717"/>
                      <a:pt x="13831" y="2638"/>
                      <a:pt x="13638" y="2573"/>
                    </a:cubicBezTo>
                    <a:cubicBezTo>
                      <a:pt x="13222" y="2423"/>
                      <a:pt x="12900" y="2072"/>
                      <a:pt x="12792" y="1642"/>
                    </a:cubicBezTo>
                    <a:cubicBezTo>
                      <a:pt x="12541" y="674"/>
                      <a:pt x="11667" y="1"/>
                      <a:pt x="10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2" name="Google Shape;2002;p31"/>
          <p:cNvGrpSpPr/>
          <p:nvPr/>
        </p:nvGrpSpPr>
        <p:grpSpPr>
          <a:xfrm>
            <a:off x="844508" y="3212241"/>
            <a:ext cx="739205" cy="688813"/>
            <a:chOff x="-32568800" y="3232000"/>
            <a:chExt cx="291450" cy="282000"/>
          </a:xfrm>
        </p:grpSpPr>
        <p:sp>
          <p:nvSpPr>
            <p:cNvPr id="2003" name="Google Shape;2003;p31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31"/>
          <p:cNvGrpSpPr/>
          <p:nvPr/>
        </p:nvGrpSpPr>
        <p:grpSpPr>
          <a:xfrm>
            <a:off x="729583" y="1295249"/>
            <a:ext cx="854630" cy="793460"/>
            <a:chOff x="6015419" y="3716859"/>
            <a:chExt cx="557671" cy="511283"/>
          </a:xfrm>
        </p:grpSpPr>
        <p:sp>
          <p:nvSpPr>
            <p:cNvPr id="2006" name="Google Shape;2006;p31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7" name="Google Shape;2007;p31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008" name="Google Shape;2008;p3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1"/>
          <p:cNvGrpSpPr/>
          <p:nvPr/>
        </p:nvGrpSpPr>
        <p:grpSpPr>
          <a:xfrm>
            <a:off x="4655336" y="1327556"/>
            <a:ext cx="813902" cy="760886"/>
            <a:chOff x="1687350" y="3618725"/>
            <a:chExt cx="270175" cy="295375"/>
          </a:xfrm>
        </p:grpSpPr>
        <p:sp>
          <p:nvSpPr>
            <p:cNvPr id="2019" name="Google Shape;2019;p31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2" name="Google Shape;2022;p31"/>
          <p:cNvSpPr txBox="1">
            <a:spLocks noGrp="1"/>
          </p:cNvSpPr>
          <p:nvPr>
            <p:ph type="subTitle" idx="9"/>
          </p:nvPr>
        </p:nvSpPr>
        <p:spPr>
          <a:xfrm>
            <a:off x="4655325" y="2088625"/>
            <a:ext cx="4230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Cartões de crédito</a:t>
            </a:r>
            <a:endParaRPr sz="3200"/>
          </a:p>
        </p:txBody>
      </p:sp>
      <p:sp>
        <p:nvSpPr>
          <p:cNvPr id="2023" name="Google Shape;2023;p31"/>
          <p:cNvSpPr txBox="1"/>
          <p:nvPr/>
        </p:nvSpPr>
        <p:spPr>
          <a:xfrm>
            <a:off x="8107300" y="448270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²Can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24" name="Google Shape;2024;p31"/>
          <p:cNvSpPr txBox="1"/>
          <p:nvPr/>
        </p:nvSpPr>
        <p:spPr>
          <a:xfrm>
            <a:off x="8107300" y="404495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¹Tingfei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2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030" name="Google Shape;2030;p32"/>
          <p:cNvSpPr txBox="1"/>
          <p:nvPr/>
        </p:nvSpPr>
        <p:spPr>
          <a:xfrm>
            <a:off x="4779596" y="1402700"/>
            <a:ext cx="3037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Análise humana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1" name="Google Shape;2031;p32"/>
          <p:cNvSpPr txBox="1"/>
          <p:nvPr/>
        </p:nvSpPr>
        <p:spPr>
          <a:xfrm>
            <a:off x="4779601" y="2097900"/>
            <a:ext cx="338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Variáveis pré-definidas 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2" name="Google Shape;2032;p32"/>
          <p:cNvSpPr txBox="1"/>
          <p:nvPr/>
        </p:nvSpPr>
        <p:spPr>
          <a:xfrm>
            <a:off x="4779621" y="2793100"/>
            <a:ext cx="298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Acurácia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3" name="Google Shape;2033;p32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escalabilidade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4" name="Google Shape;2034;p32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Muito tempo de análise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5" name="Google Shape;2035;p32"/>
          <p:cNvSpPr/>
          <p:nvPr/>
        </p:nvSpPr>
        <p:spPr>
          <a:xfrm>
            <a:off x="472963" y="1479600"/>
            <a:ext cx="2860200" cy="2860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6" name="Google Shape;2036;p32"/>
          <p:cNvCxnSpPr>
            <a:endCxn id="2030" idx="1"/>
          </p:cNvCxnSpPr>
          <p:nvPr/>
        </p:nvCxnSpPr>
        <p:spPr>
          <a:xfrm>
            <a:off x="2643296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7" name="Google Shape;2037;p32"/>
          <p:cNvCxnSpPr>
            <a:endCxn id="2031" idx="1"/>
          </p:cNvCxnSpPr>
          <p:nvPr/>
        </p:nvCxnSpPr>
        <p:spPr>
          <a:xfrm>
            <a:off x="3540301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8" name="Google Shape;2038;p32"/>
          <p:cNvCxnSpPr>
            <a:endCxn id="2032" idx="1"/>
          </p:cNvCxnSpPr>
          <p:nvPr/>
        </p:nvCxnSpPr>
        <p:spPr>
          <a:xfrm>
            <a:off x="3706821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9" name="Google Shape;2039;p32"/>
          <p:cNvCxnSpPr>
            <a:endCxn id="2033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40" name="Google Shape;2040;p32"/>
          <p:cNvCxnSpPr>
            <a:endCxn id="2034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41" name="Google Shape;2041;p32"/>
          <p:cNvSpPr txBox="1">
            <a:spLocks noGrp="1"/>
          </p:cNvSpPr>
          <p:nvPr>
            <p:ph type="title"/>
          </p:nvPr>
        </p:nvSpPr>
        <p:spPr>
          <a:xfrm>
            <a:off x="472975" y="2671950"/>
            <a:ext cx="2736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tradicional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REGRAS¹</a:t>
            </a:r>
            <a:endParaRPr/>
          </a:p>
        </p:txBody>
      </p:sp>
      <p:sp>
        <p:nvSpPr>
          <p:cNvPr id="2042" name="Google Shape;2042;p32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¹Can et al. 2020, Bagga et al. 2020 e Misra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3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 de solução</a:t>
            </a:r>
            <a:endParaRPr dirty="0"/>
          </a:p>
        </p:txBody>
      </p:sp>
      <p:sp>
        <p:nvSpPr>
          <p:cNvPr id="2048" name="Google Shape;2048;p33"/>
          <p:cNvSpPr txBox="1"/>
          <p:nvPr/>
        </p:nvSpPr>
        <p:spPr>
          <a:xfrm>
            <a:off x="4779589" y="1402700"/>
            <a:ext cx="4294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Processa alto volume de dados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49" name="Google Shape;2049;p33"/>
          <p:cNvSpPr txBox="1"/>
          <p:nvPr/>
        </p:nvSpPr>
        <p:spPr>
          <a:xfrm>
            <a:off x="4779600" y="2097900"/>
            <a:ext cx="4028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volume de variáveis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0" name="Google Shape;2050;p33"/>
          <p:cNvSpPr txBox="1"/>
          <p:nvPr/>
        </p:nvSpPr>
        <p:spPr>
          <a:xfrm>
            <a:off x="4779627" y="2793100"/>
            <a:ext cx="4215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acurácia/sensibilidade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1" name="Google Shape;2051;p33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escalabilidade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2" name="Google Shape;2052;p33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Diversos modelos de aprendizado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3" name="Google Shape;2053;p33"/>
          <p:cNvSpPr/>
          <p:nvPr/>
        </p:nvSpPr>
        <p:spPr>
          <a:xfrm>
            <a:off x="319826" y="1492000"/>
            <a:ext cx="3037200" cy="2983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4" name="Google Shape;2054;p33"/>
          <p:cNvCxnSpPr>
            <a:endCxn id="2048" idx="1"/>
          </p:cNvCxnSpPr>
          <p:nvPr/>
        </p:nvCxnSpPr>
        <p:spPr>
          <a:xfrm>
            <a:off x="2643289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5" name="Google Shape;2055;p33"/>
          <p:cNvCxnSpPr>
            <a:endCxn id="2049" idx="1"/>
          </p:cNvCxnSpPr>
          <p:nvPr/>
        </p:nvCxnSpPr>
        <p:spPr>
          <a:xfrm>
            <a:off x="3540300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6" name="Google Shape;2056;p33"/>
          <p:cNvCxnSpPr>
            <a:endCxn id="2050" idx="1"/>
          </p:cNvCxnSpPr>
          <p:nvPr/>
        </p:nvCxnSpPr>
        <p:spPr>
          <a:xfrm>
            <a:off x="3706827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7" name="Google Shape;2057;p33"/>
          <p:cNvCxnSpPr>
            <a:endCxn id="2051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8" name="Google Shape;2058;p33"/>
          <p:cNvCxnSpPr>
            <a:endCxn id="2052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59" name="Google Shape;2059;p33"/>
          <p:cNvSpPr txBox="1">
            <a:spLocks noGrp="1"/>
          </p:cNvSpPr>
          <p:nvPr>
            <p:ph type="title"/>
          </p:nvPr>
        </p:nvSpPr>
        <p:spPr>
          <a:xfrm>
            <a:off x="255175" y="2746000"/>
            <a:ext cx="3166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Aprendizado de </a:t>
            </a:r>
            <a:endParaRPr sz="3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máquina¹</a:t>
            </a:r>
            <a:endParaRPr sz="3900"/>
          </a:p>
        </p:txBody>
      </p:sp>
      <p:sp>
        <p:nvSpPr>
          <p:cNvPr id="2060" name="Google Shape;2060;p33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¹Paul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34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066" name="Google Shape;2066;p34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67" name="Google Shape;2067;p34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2068" name="Google Shape;2068;p34"/>
          <p:cNvSpPr txBox="1">
            <a:spLocks noGrp="1"/>
          </p:cNvSpPr>
          <p:nvPr>
            <p:ph type="title"/>
          </p:nvPr>
        </p:nvSpPr>
        <p:spPr>
          <a:xfrm>
            <a:off x="5342850" y="27794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Revisão Sistemática da Literatura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069" name="Google Shape;2069;p34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0" name="Google Shape;2070;p34"/>
          <p:cNvSpPr/>
          <p:nvPr/>
        </p:nvSpPr>
        <p:spPr>
          <a:xfrm>
            <a:off x="1308084" y="1644049"/>
            <a:ext cx="1705033" cy="1906613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34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072" name="Google Shape;2072;p34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073" name="Google Shape;2073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34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086" name="Google Shape;2086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8" name="Google Shape;2098;p34"/>
          <p:cNvSpPr/>
          <p:nvPr/>
        </p:nvSpPr>
        <p:spPr>
          <a:xfrm>
            <a:off x="2658925" y="289070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3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 norteadora</a:t>
            </a:r>
            <a:endParaRPr/>
          </a:p>
        </p:txBody>
      </p:sp>
      <p:sp>
        <p:nvSpPr>
          <p:cNvPr id="2104" name="Google Shape;2104;p35"/>
          <p:cNvSpPr txBox="1">
            <a:spLocks noGrp="1"/>
          </p:cNvSpPr>
          <p:nvPr>
            <p:ph type="subTitle" idx="4"/>
          </p:nvPr>
        </p:nvSpPr>
        <p:spPr>
          <a:xfrm>
            <a:off x="501150" y="2422950"/>
            <a:ext cx="82473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Qual técnica de aprendizado de máquina poderá ter melhor desempenho na detecção de fraudes em transações de cartões de créditos?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6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Critérios de Inclusão e Exclusão</a:t>
            </a: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0898"/>
            <a:ext cx="9144000" cy="1557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ership and Organizational Culture Thesis Defense by Slidesgo">
  <a:themeElements>
    <a:clrScheme name="Simple Light">
      <a:dk1>
        <a:srgbClr val="FFFFFF"/>
      </a:dk1>
      <a:lt1>
        <a:srgbClr val="1116A8"/>
      </a:lt1>
      <a:dk2>
        <a:srgbClr val="FDC061"/>
      </a:dk2>
      <a:lt2>
        <a:srgbClr val="FFFAF2"/>
      </a:lt2>
      <a:accent1>
        <a:srgbClr val="29C2AA"/>
      </a:accent1>
      <a:accent2>
        <a:srgbClr val="F576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6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733</Words>
  <Application>Microsoft Office PowerPoint</Application>
  <PresentationFormat>Apresentação na tela (16:9)</PresentationFormat>
  <Paragraphs>169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Mukta ExtraBold</vt:lpstr>
      <vt:lpstr>Arial</vt:lpstr>
      <vt:lpstr>Inter</vt:lpstr>
      <vt:lpstr>Montserrat</vt:lpstr>
      <vt:lpstr>Mukta Medium</vt:lpstr>
      <vt:lpstr>Mukta</vt:lpstr>
      <vt:lpstr>Leadership and Organizational Culture Thesis Defense by Slidesgo</vt:lpstr>
      <vt:lpstr>Aplicação de modelo de aprendizado de máquina para detecção de fraudes de cartões de crédito</vt:lpstr>
      <vt:lpstr>03</vt:lpstr>
      <vt:lpstr>Contextualização</vt:lpstr>
      <vt:lpstr>Problema</vt:lpstr>
      <vt:lpstr>Problema</vt:lpstr>
      <vt:lpstr>Proposta de solução</vt:lpstr>
      <vt:lpstr>Revisão Sistemática da Literatura</vt:lpstr>
      <vt:lpstr>Questão norteadora</vt:lpstr>
      <vt:lpstr>Critérios de Inclusão e Exclusão</vt:lpstr>
      <vt:lpstr>Fontes e String de Pesquisa</vt:lpstr>
      <vt:lpstr>Diagrama Prisma</vt:lpstr>
      <vt:lpstr>Métodos supervisionados¹</vt:lpstr>
      <vt:lpstr>Desbalanceamento de classes¹</vt:lpstr>
      <vt:lpstr>Trabalhos Correlatos</vt:lpstr>
      <vt:lpstr>Métricas</vt:lpstr>
      <vt:lpstr>Material e Métodos</vt:lpstr>
      <vt:lpstr>Fluxo Aprendizado Máquina¹</vt:lpstr>
      <vt:lpstr>Análise exploratória</vt:lpstr>
      <vt:lpstr>Análise exploratória</vt:lpstr>
      <vt:lpstr>Análise exploratória</vt:lpstr>
      <vt:lpstr>Construção dos modelos</vt:lpstr>
      <vt:lpstr>Técnicas selecionadas e SMOTE</vt:lpstr>
      <vt:lpstr>Agrupamento</vt:lpstr>
      <vt:lpstr>Resultados e Discussão</vt:lpstr>
      <vt:lpstr>Métricas</vt:lpstr>
      <vt:lpstr>Métricas</vt:lpstr>
      <vt:lpstr>Métricas</vt:lpstr>
      <vt:lpstr>Métricas</vt:lpstr>
      <vt:lpstr>Referências</vt:lpstr>
      <vt:lpstr>Referências</vt:lpstr>
      <vt:lpstr>Referências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modelo de aprendizado de máquina para detecção de fraudes de cartões de crédito</dc:title>
  <dc:creator>joao_paulo</dc:creator>
  <cp:lastModifiedBy>Conta da Microsoft</cp:lastModifiedBy>
  <cp:revision>17</cp:revision>
  <dcterms:modified xsi:type="dcterms:W3CDTF">2022-01-12T01:28:32Z</dcterms:modified>
</cp:coreProperties>
</file>