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EAD63E-AF81-4599-94FB-431EA4B26D30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38DE13-C9F4-4024-A4CC-40803C82753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peech/?hl=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nEbQtp_r3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RECONOCIMIENTO DE VOZ Y PROCESAMIENTO DE LENGUAJE NATURAL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JUAN DAVID ACOSTA</a:t>
            </a:r>
          </a:p>
          <a:p>
            <a:r>
              <a:rPr lang="es-ES" dirty="0" smtClean="0"/>
              <a:t>JUAN JOSE LONDOÑO</a:t>
            </a:r>
          </a:p>
          <a:p>
            <a:r>
              <a:rPr lang="es-ES" dirty="0" smtClean="0"/>
              <a:t>JUAN PABLO ACEVEDO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9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Es una herramienta computacional capaz de procesar la señal de voz emitida por el ser humano y reconocer la información contenida en está.</a:t>
            </a:r>
          </a:p>
          <a:p>
            <a:pPr algn="just"/>
            <a:r>
              <a:rPr lang="es-ES" dirty="0" smtClean="0"/>
              <a:t>Es una disciplina de la inteligencia artificial y       tiene como objetivo permitir la comunicación hablada entre seres humanos y computadoras.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QUE ES RECONOCIMIENTO POR VOZ?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3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u="sng" dirty="0" smtClean="0"/>
              <a:t>PROCESAMIENTO: </a:t>
            </a:r>
            <a:r>
              <a:rPr lang="es-CO" dirty="0" smtClean="0"/>
              <a:t>Convierte la entrada de voz a una forma que el reconocedor pueda procesar.</a:t>
            </a:r>
          </a:p>
          <a:p>
            <a:endParaRPr lang="es-CO" u="sng" dirty="0"/>
          </a:p>
          <a:p>
            <a:r>
              <a:rPr lang="es-CO" u="sng" dirty="0" smtClean="0"/>
              <a:t>RECONOCIMIENTO: </a:t>
            </a:r>
            <a:r>
              <a:rPr lang="es-CO" dirty="0" smtClean="0"/>
              <a:t>Identifica lo que se le dijo, es decir traduce la señal y la pasa al texto.</a:t>
            </a:r>
          </a:p>
          <a:p>
            <a:endParaRPr lang="es-CO" u="sng" dirty="0"/>
          </a:p>
          <a:p>
            <a:r>
              <a:rPr lang="es-CO" u="sng" dirty="0" smtClean="0"/>
              <a:t>COMUNICACIÓN: </a:t>
            </a:r>
            <a:r>
              <a:rPr lang="es-CO" dirty="0" smtClean="0"/>
              <a:t>Envía lo reconocido al software y al hardware necesario.</a:t>
            </a:r>
            <a:endParaRPr lang="es-CO" u="sng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SISTEMA DE RECONOCIMIENTO DE VOZ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785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387832"/>
          </a:xfrm>
        </p:spPr>
        <p:txBody>
          <a:bodyPr/>
          <a:lstStyle/>
          <a:p>
            <a:r>
              <a:rPr lang="es-CO" dirty="0" smtClean="0"/>
              <a:t>La correcta elección y extracción de las características de la señal de voz.</a:t>
            </a:r>
          </a:p>
          <a:p>
            <a:r>
              <a:rPr lang="es-CO" dirty="0" smtClean="0"/>
              <a:t>Velocidad de emisión, pronunciación y acentos.</a:t>
            </a:r>
          </a:p>
          <a:p>
            <a:r>
              <a:rPr lang="es-CO" dirty="0" smtClean="0"/>
              <a:t>Tamaños de vocabularios a reconocer.</a:t>
            </a:r>
          </a:p>
          <a:p>
            <a:r>
              <a:rPr lang="es-CO" dirty="0" smtClean="0"/>
              <a:t>Ruido y distorsión de los entornos donde se utilizan.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PROBLEMAS DE ANALISIS Y RECONOCIMIENTO DE VOZ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572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099800"/>
          </a:xfrm>
        </p:spPr>
        <p:txBody>
          <a:bodyPr/>
          <a:lstStyle/>
          <a:p>
            <a:r>
              <a:rPr lang="es-CO" dirty="0" smtClean="0"/>
              <a:t>Video llamadas.</a:t>
            </a:r>
          </a:p>
          <a:p>
            <a:r>
              <a:rPr lang="es-CO" dirty="0" smtClean="0"/>
              <a:t>Sistemas diseñados para personas con algún tipo de discapacidad.</a:t>
            </a:r>
          </a:p>
          <a:p>
            <a:r>
              <a:rPr lang="es-CO" dirty="0" smtClean="0"/>
              <a:t>Dictado automático.</a:t>
            </a:r>
          </a:p>
          <a:p>
            <a:r>
              <a:rPr lang="es-CO" dirty="0" smtClean="0"/>
              <a:t>Control por comandos.</a:t>
            </a:r>
          </a:p>
          <a:p>
            <a:r>
              <a:rPr lang="es-CO" dirty="0" smtClean="0"/>
              <a:t>Asistentes en teléfonos celulares.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APLICACIONES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22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1371608"/>
          </a:xfrm>
        </p:spPr>
        <p:txBody>
          <a:bodyPr/>
          <a:lstStyle/>
          <a:p>
            <a:r>
              <a:rPr lang="es-ES" cap="all" dirty="0"/>
              <a:t>API SPEECH DE </a:t>
            </a:r>
            <a:r>
              <a:rPr lang="es-ES" cap="all" dirty="0" smtClean="0"/>
              <a:t>CLOUD:</a:t>
            </a:r>
            <a:endParaRPr lang="es-ES" cap="all" dirty="0"/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://cloud.google.com/speech/?</a:t>
            </a:r>
            <a:r>
              <a:rPr lang="es-ES" dirty="0" smtClean="0">
                <a:hlinkClick r:id="rId2"/>
              </a:rPr>
              <a:t>hl=es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SERVICIO DE VOZ A TEXTO DE GOOGLE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95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 smtClean="0"/>
              <a:t>El lenguaje natural se entiende como el lenguaje hablado y escrito con el objetivo de que exista comunicación entre una o varias personas.</a:t>
            </a:r>
          </a:p>
          <a:p>
            <a:pPr algn="just"/>
            <a:r>
              <a:rPr lang="es-CO" dirty="0" smtClean="0"/>
              <a:t>El procesamiento del Lenguaje Natural (PNL) es una subdisciplina de la inteligencia artificial.</a:t>
            </a:r>
          </a:p>
          <a:p>
            <a:pPr algn="just"/>
            <a:r>
              <a:rPr lang="es-CO" dirty="0" smtClean="0"/>
              <a:t>La razón principal de la PLN es construir sistemas y mecanismos que permitan la comunicación entre personas y máquinas por medio del lenguaje natural.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PROCESAMIENTO DE LENGUAJE NATURAL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126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deben tener en cuenta dos caminos para que una computadora aprenda a interpretar el lenguaje natural.</a:t>
            </a:r>
          </a:p>
          <a:p>
            <a:pPr marL="109728" indent="0">
              <a:buNone/>
            </a:pPr>
            <a:endParaRPr lang="es-CO" dirty="0" smtClean="0"/>
          </a:p>
          <a:p>
            <a:r>
              <a:rPr lang="es-CO" dirty="0" smtClean="0"/>
              <a:t>El epistemológico: Define el espacio de conceptos que el programa puede aprender.</a:t>
            </a:r>
          </a:p>
          <a:p>
            <a:endParaRPr lang="es-CO" dirty="0"/>
          </a:p>
          <a:p>
            <a:r>
              <a:rPr lang="es-CO" dirty="0" smtClean="0"/>
              <a:t>El heurístico: Define los algoritmos para el aprendizaje.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INTERPRETACION DEL LENGUAJE NATURAL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07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https://www.youtube.com/watch?v=G87pHe6mP0I</a:t>
            </a:r>
            <a:endParaRPr lang="es-ES" dirty="0" smtClean="0">
              <a:hlinkClick r:id="rId2"/>
            </a:endParaRPr>
          </a:p>
          <a:p>
            <a:endParaRPr lang="es-ES" dirty="0">
              <a:hlinkClick r:id="rId2"/>
            </a:endParaRPr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www.youtube.com/watch?v=UnEbQtp_r3A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SKYPE TRANSLATOR PREVIEW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8125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334</Words>
  <Application>Microsoft Office PowerPoint</Application>
  <PresentationFormat>Presentación en pantalla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RECONOCIMIENTO DE VOZ Y PROCESAMIENTO DE LENGUAJE NATURAL</vt:lpstr>
      <vt:lpstr>¿QUE ES RECONOCIMIENTO POR VOZ?</vt:lpstr>
      <vt:lpstr>SISTEMA DE RECONOCIMIENTO DE VOZ</vt:lpstr>
      <vt:lpstr>PROBLEMAS DE ANALISIS Y RECONOCIMIENTO DE VOZ</vt:lpstr>
      <vt:lpstr>APLICACIONES</vt:lpstr>
      <vt:lpstr>SERVICIO DE VOZ A TEXTO DE GOOGLE</vt:lpstr>
      <vt:lpstr>PROCESAMIENTO DE LENGUAJE NATURAL</vt:lpstr>
      <vt:lpstr>INTERPRETACION DEL LENGUAJE NATURAL</vt:lpstr>
      <vt:lpstr>SKYPE TRANSLATOR PREVIEW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VOZ Y PROCESAMIENTO DE LENGUAJE NATURAL</dc:title>
  <dc:creator>Usuario</dc:creator>
  <cp:lastModifiedBy>Usuario</cp:lastModifiedBy>
  <cp:revision>11</cp:revision>
  <dcterms:created xsi:type="dcterms:W3CDTF">2017-11-22T15:48:04Z</dcterms:created>
  <dcterms:modified xsi:type="dcterms:W3CDTF">2017-11-22T20:11:17Z</dcterms:modified>
</cp:coreProperties>
</file>