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56" r:id="rId3"/>
    <p:sldId id="257" r:id="rId4"/>
    <p:sldId id="260" r:id="rId5"/>
    <p:sldId id="259" r:id="rId6"/>
    <p:sldId id="261" r:id="rId7"/>
    <p:sldId id="262" r:id="rId8"/>
    <p:sldId id="263" r:id="rId9"/>
  </p:sldIdLst>
  <p:sldSz cx="9144000" cy="5143500" type="screen16x9"/>
  <p:notesSz cx="6858000" cy="9144000"/>
  <p:custDataLst>
    <p:tags r:id="rId11"/>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41D9ED"/>
    <a:srgbClr val="56D3E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E88C53-3A89-49EC-9BB3-5D559419CABF}" type="datetimeFigureOut">
              <a:rPr lang="en-US" smtClean="0"/>
              <a:pPr/>
              <a:t>3/1/2021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2A0A4C-B652-431B-BF6F-1792C8DD32F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C2A0A4C-B652-431B-BF6F-1792C8DD32F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transition>
    <p:sndAc>
      <p:end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512" y="0"/>
            <a:ext cx="896448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62344" y="1131590"/>
            <a:ext cx="8330135"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572688" y="1808261"/>
            <a:ext cx="8330135"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3648" y="0"/>
            <a:ext cx="7740352"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781246" y="987574"/>
            <a:ext cx="711123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791590" y="1664245"/>
            <a:ext cx="711123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282304"/>
            <a:ext cx="7886700" cy="2139553"/>
          </a:xfrm>
          <a:prstGeom prst="rect">
            <a:avLst/>
          </a:prstGeom>
        </p:spPr>
        <p:txBody>
          <a:bodyPr lIns="68580" tIns="34290" rIns="68580" bIns="34290"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3442098"/>
            <a:ext cx="7886700" cy="1125140"/>
          </a:xfrm>
          <a:prstGeom prst="rect">
            <a:avLst/>
          </a:prstGeom>
        </p:spPr>
        <p:txBody>
          <a:bodyPr lIns="68580" tIns="34290" rIns="68580" bIns="34290"/>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pPr/>
              <a:t>3/1/2021</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a:xfrm>
            <a:off x="6457950" y="4767263"/>
            <a:ext cx="2057400" cy="273844"/>
          </a:xfrm>
          <a:prstGeom prst="rect">
            <a:avLst/>
          </a:prstGeom>
        </p:spPr>
        <p:txBody>
          <a:bodyPr lIns="68580" tIns="34290" rIns="68580" bIns="34290"/>
          <a:lstStyle/>
          <a:p>
            <a:fld id="{D7E2C728-AFC5-43F6-9AF5-E1D67C4656FF}"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transition>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iming>
    <p:tnLst>
      <p:par>
        <p:cTn id="1" dur="indefinite" restart="never" nodeType="tmRoot"/>
      </p:par>
    </p:tnLst>
  </p:timing>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3/1/2021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572000" y="2343150"/>
            <a:ext cx="4343400" cy="26670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fttttL</a:t>
            </a:r>
            <a:endParaRPr lang="en-US" dirty="0"/>
          </a:p>
        </p:txBody>
      </p:sp>
      <p:pic>
        <p:nvPicPr>
          <p:cNvPr id="1026" name="Picture 2" descr="F:\Uday\Uday\Snakes and Ladder\Logo.png"/>
          <p:cNvPicPr>
            <a:picLocks noChangeAspect="1" noChangeArrowheads="1"/>
          </p:cNvPicPr>
          <p:nvPr/>
        </p:nvPicPr>
        <p:blipFill>
          <a:blip r:embed="rId3" cstate="print"/>
          <a:srcRect/>
          <a:stretch>
            <a:fillRect/>
          </a:stretch>
        </p:blipFill>
        <p:spPr bwMode="auto">
          <a:xfrm>
            <a:off x="457200" y="501212"/>
            <a:ext cx="2743200" cy="26039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1"/>
          <p:cNvSpPr txBox="1">
            <a:spLocks noChangeArrowheads="1"/>
          </p:cNvSpPr>
          <p:nvPr/>
        </p:nvSpPr>
        <p:spPr bwMode="auto">
          <a:xfrm>
            <a:off x="685800" y="3562350"/>
            <a:ext cx="7772400" cy="1107996"/>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a:spAutoFit/>
          </a:bodyPr>
          <a:lstStyle/>
          <a:p>
            <a:r>
              <a:rPr lang="en-US" altLang="ko-KR" sz="6600" b="1" dirty="0" smtClean="0">
                <a:solidFill>
                  <a:srgbClr val="C00000"/>
                </a:solidFill>
                <a:latin typeface="Baskerville Old Face" pitchFamily="18" charset="0"/>
                <a:ea typeface="맑은 고딕" pitchFamily="50" charset="-127"/>
                <a:cs typeface="Arial" pitchFamily="34" charset="0"/>
              </a:rPr>
              <a:t>Snakes And Ladders</a:t>
            </a:r>
          </a:p>
        </p:txBody>
      </p:sp>
      <p:pic>
        <p:nvPicPr>
          <p:cNvPr id="10" name="Picture 9" descr="dice3.png"/>
          <p:cNvPicPr>
            <a:picLocks noChangeAspect="1"/>
          </p:cNvPicPr>
          <p:nvPr/>
        </p:nvPicPr>
        <p:blipFill>
          <a:blip r:embed="rId4" cstate="print"/>
          <a:stretch>
            <a:fillRect/>
          </a:stretch>
        </p:blipFill>
        <p:spPr>
          <a:xfrm>
            <a:off x="4724400" y="1428750"/>
            <a:ext cx="2362200" cy="2125980"/>
          </a:xfrm>
          <a:prstGeom prst="rect">
            <a:avLst/>
          </a:prstGeom>
        </p:spPr>
      </p:pic>
      <p:sp>
        <p:nvSpPr>
          <p:cNvPr id="8" name="Rounded Rectangle 7"/>
          <p:cNvSpPr/>
          <p:nvPr/>
        </p:nvSpPr>
        <p:spPr>
          <a:xfrm>
            <a:off x="5943600" y="4533900"/>
            <a:ext cx="2514600" cy="40005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fttttL</a:t>
            </a:r>
            <a:r>
              <a:rPr lang="en-US" dirty="0" smtClean="0">
                <a:solidFill>
                  <a:srgbClr val="FF0000"/>
                </a:solidFill>
              </a:rPr>
              <a:t>Learn with Fun</a:t>
            </a:r>
            <a:endParaRPr lang="en-US" dirty="0"/>
          </a:p>
        </p:txBody>
      </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0" y="1352550"/>
            <a:ext cx="9144000" cy="3505199"/>
          </a:xfrm>
        </p:spPr>
        <p:txBody>
          <a:bodyPr/>
          <a:lstStyle/>
          <a:p>
            <a:pPr algn="just"/>
            <a:r>
              <a:rPr lang="en-US" sz="2000" dirty="0" smtClean="0">
                <a:latin typeface="Baskerville Old Face" pitchFamily="18" charset="0"/>
              </a:rPr>
              <a:t>Get ready to re-live your all time favorite game Snake and Ladder . The perfect           Education board game that assures you won’t get bored. The game goal is very simple   to climb up to 100 and each move their will be one question . You will have to answer       of these questions correctly in minimum time. If you give correct answer of that             question you will get some score and according to this score you will move  into </a:t>
            </a:r>
            <a:r>
              <a:rPr lang="en-US" sz="2000" smtClean="0">
                <a:latin typeface="Baskerville Old Face" pitchFamily="18" charset="0"/>
              </a:rPr>
              <a:t>the    </a:t>
            </a:r>
            <a:r>
              <a:rPr lang="en-US" sz="2000" dirty="0" smtClean="0">
                <a:latin typeface="Baskerville Old Face" pitchFamily="18" charset="0"/>
              </a:rPr>
              <a:t>next number and if </a:t>
            </a:r>
            <a:r>
              <a:rPr lang="en-US" sz="2000" smtClean="0">
                <a:latin typeface="Baskerville Old Face" pitchFamily="18" charset="0"/>
              </a:rPr>
              <a:t>your answer </a:t>
            </a:r>
            <a:r>
              <a:rPr lang="en-US" sz="2000" dirty="0" smtClean="0">
                <a:latin typeface="Baskerville Old Face" pitchFamily="18" charset="0"/>
              </a:rPr>
              <a:t>will be </a:t>
            </a:r>
            <a:r>
              <a:rPr lang="en-US" sz="2000" smtClean="0">
                <a:latin typeface="Baskerville Old Face" pitchFamily="18" charset="0"/>
              </a:rPr>
              <a:t>wrong then </a:t>
            </a:r>
            <a:r>
              <a:rPr lang="en-US" sz="2000" dirty="0" smtClean="0">
                <a:latin typeface="Baskerville Old Face" pitchFamily="18" charset="0"/>
              </a:rPr>
              <a:t>unless and until you will </a:t>
            </a:r>
            <a:r>
              <a:rPr lang="en-US" sz="2000" smtClean="0">
                <a:latin typeface="Baskerville Old Face" pitchFamily="18" charset="0"/>
              </a:rPr>
              <a:t>give         </a:t>
            </a:r>
            <a:r>
              <a:rPr lang="en-US" sz="2000" dirty="0" smtClean="0">
                <a:latin typeface="Baskerville Old Face" pitchFamily="18" charset="0"/>
              </a:rPr>
              <a:t>correct answer you will stuck over their.   </a:t>
            </a:r>
          </a:p>
          <a:p>
            <a:pPr algn="just"/>
            <a:r>
              <a:rPr lang="en-US" sz="2000" dirty="0" smtClean="0">
                <a:latin typeface="Baskerville Old Face" pitchFamily="18" charset="0"/>
              </a:rPr>
              <a:t>Hope for best, the player who will give correct answers of  maximum questions in     minimum time those will win the game and will become champion. </a:t>
            </a:r>
          </a:p>
        </p:txBody>
      </p:sp>
      <p:sp>
        <p:nvSpPr>
          <p:cNvPr id="3" name="Title 2"/>
          <p:cNvSpPr>
            <a:spLocks noGrp="1"/>
          </p:cNvSpPr>
          <p:nvPr>
            <p:ph type="title"/>
          </p:nvPr>
        </p:nvSpPr>
        <p:spPr>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4800" dirty="0" smtClean="0">
                <a:solidFill>
                  <a:srgbClr val="002060"/>
                </a:solidFill>
                <a:latin typeface="Berlin Sans FB Demi" pitchFamily="34" charset="0"/>
                <a:cs typeface="Aharoni" pitchFamily="2" charset="-79"/>
              </a:rPr>
              <a:t>Introduction</a:t>
            </a:r>
            <a:endParaRPr lang="en-US" sz="48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28600" y="1200150"/>
            <a:ext cx="8686800" cy="3224337"/>
          </a:xfrm>
        </p:spPr>
        <p:txBody>
          <a:bodyPr/>
          <a:lstStyle/>
          <a:p>
            <a:pPr algn="just">
              <a:buFont typeface="Wingdings" pitchFamily="2" charset="2"/>
              <a:buChar char="q"/>
            </a:pPr>
            <a:r>
              <a:rPr lang="en-US" sz="2000" dirty="0" smtClean="0">
                <a:latin typeface="Baskerville Old Face" pitchFamily="18" charset="0"/>
              </a:rPr>
              <a:t>  Start the Game…..</a:t>
            </a:r>
          </a:p>
          <a:p>
            <a:pPr algn="just">
              <a:buFont typeface="Wingdings" pitchFamily="2" charset="2"/>
              <a:buChar char="q"/>
            </a:pPr>
            <a:r>
              <a:rPr lang="en-US" sz="2000" dirty="0" smtClean="0">
                <a:latin typeface="Baskerville Old Face" pitchFamily="18" charset="0"/>
              </a:rPr>
              <a:t>  Follow the numbers….</a:t>
            </a:r>
          </a:p>
          <a:p>
            <a:pPr algn="just">
              <a:buFont typeface="Wingdings" pitchFamily="2" charset="2"/>
              <a:buChar char="q"/>
            </a:pPr>
            <a:r>
              <a:rPr lang="en-US" sz="2000" dirty="0" smtClean="0">
                <a:latin typeface="Baskerville Old Face" pitchFamily="18" charset="0"/>
              </a:rPr>
              <a:t>  To continue…………..Question page will open………</a:t>
            </a:r>
          </a:p>
          <a:p>
            <a:pPr marL="1257300" lvl="1" indent="-514350" algn="just">
              <a:buFont typeface="Courier New" pitchFamily="49" charset="0"/>
              <a:buChar char="o"/>
            </a:pPr>
            <a:r>
              <a:rPr lang="en-US" sz="1800" dirty="0" smtClean="0">
                <a:latin typeface="Baskerville Old Face" pitchFamily="18" charset="0"/>
              </a:rPr>
              <a:t>Give answer of Question………….</a:t>
            </a:r>
          </a:p>
          <a:p>
            <a:pPr lvl="3" algn="just">
              <a:buFont typeface="Wingdings" pitchFamily="2" charset="2"/>
              <a:buChar char="Ø"/>
            </a:pPr>
            <a:r>
              <a:rPr lang="en-US" sz="1500" dirty="0" smtClean="0">
                <a:latin typeface="Baskerville Old Face" pitchFamily="18" charset="0"/>
              </a:rPr>
              <a:t>If answer is write then move out of this page and also move to next number….</a:t>
            </a:r>
          </a:p>
          <a:p>
            <a:pPr lvl="3" algn="just">
              <a:buFont typeface="Wingdings" pitchFamily="2" charset="2"/>
              <a:buChar char="Ø"/>
            </a:pPr>
            <a:r>
              <a:rPr lang="en-US" sz="1500" dirty="0" smtClean="0">
                <a:latin typeface="Baskerville Old Face" pitchFamily="18" charset="0"/>
              </a:rPr>
              <a:t>If answer is wrong then it will be invalid and player unable to move out from this page ....</a:t>
            </a:r>
          </a:p>
          <a:p>
            <a:pPr algn="just">
              <a:buFont typeface="Wingdings" pitchFamily="2" charset="2"/>
              <a:buChar char="q"/>
            </a:pPr>
            <a:r>
              <a:rPr lang="en-US" sz="2000" dirty="0" smtClean="0">
                <a:latin typeface="Baskerville Old Face" pitchFamily="18" charset="0"/>
              </a:rPr>
              <a:t>  Whenever you hit a snake……….you slide down….</a:t>
            </a:r>
          </a:p>
          <a:p>
            <a:pPr algn="just">
              <a:buFont typeface="Wingdings" pitchFamily="2" charset="2"/>
              <a:buChar char="q"/>
            </a:pPr>
            <a:r>
              <a:rPr lang="en-US" sz="2000" dirty="0" smtClean="0">
                <a:latin typeface="Baskerville Old Face" pitchFamily="18" charset="0"/>
              </a:rPr>
              <a:t>  Whenever you  hit a ladder……….you  go up!</a:t>
            </a:r>
            <a:endParaRPr lang="en-US" sz="2000" dirty="0">
              <a:latin typeface="Baskerville Old Face" pitchFamily="18" charset="0"/>
            </a:endParaRPr>
          </a:p>
        </p:txBody>
      </p:sp>
      <p:sp>
        <p:nvSpPr>
          <p:cNvPr id="3" name="Title 2"/>
          <p:cNvSpPr>
            <a:spLocks noGrp="1"/>
          </p:cNvSpPr>
          <p:nvPr>
            <p:ph type="title"/>
          </p:nvPr>
        </p:nvSpPr>
        <p:spPr>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4800" dirty="0" smtClean="0">
                <a:solidFill>
                  <a:srgbClr val="002060"/>
                </a:solidFill>
                <a:latin typeface="Berlin Sans FB Demi" pitchFamily="34" charset="0"/>
                <a:cs typeface="Aharoni" pitchFamily="2" charset="-79"/>
              </a:rPr>
              <a:t>Rules of the game….</a:t>
            </a:r>
            <a:endParaRPr lang="en-US" sz="48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game-of-snake-ladder.jpg"/>
          <p:cNvPicPr>
            <a:picLocks noGrp="1" noChangeAspect="1"/>
          </p:cNvPicPr>
          <p:nvPr>
            <p:ph idx="10"/>
          </p:nvPr>
        </p:nvPicPr>
        <p:blipFill>
          <a:blip r:embed="rId3">
            <a:lum bright="56000" contrast="-28000"/>
          </a:blip>
          <a:stretch>
            <a:fillRect/>
          </a:stretch>
        </p:blipFill>
        <p:spPr>
          <a:xfrm>
            <a:off x="228600" y="514350"/>
            <a:ext cx="8915400" cy="4629150"/>
          </a:xfrm>
        </p:spPr>
      </p:pic>
      <p:sp>
        <p:nvSpPr>
          <p:cNvPr id="3" name="Title 2"/>
          <p:cNvSpPr>
            <a:spLocks noGrp="1"/>
          </p:cNvSpPr>
          <p:nvPr>
            <p:ph type="title"/>
          </p:nvPr>
        </p:nvSpPr>
        <p:spPr>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4800" dirty="0" smtClean="0">
                <a:solidFill>
                  <a:srgbClr val="002060"/>
                </a:solidFill>
                <a:latin typeface="Berlin Sans FB Demi" pitchFamily="34" charset="0"/>
                <a:cs typeface="Aharoni" pitchFamily="2" charset="-79"/>
              </a:rPr>
              <a:t>Technologies</a:t>
            </a:r>
            <a:endParaRPr lang="en-US" sz="48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09600" y="1047750"/>
            <a:ext cx="3200400" cy="2743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q"/>
            </a:pPr>
            <a:r>
              <a:rPr lang="en-US" dirty="0" smtClean="0">
                <a:solidFill>
                  <a:schemeClr val="accent6">
                    <a:lumMod val="20000"/>
                    <a:lumOff val="80000"/>
                  </a:schemeClr>
                </a:solidFill>
                <a:latin typeface="Baskerville Old Face" pitchFamily="18" charset="0"/>
              </a:rPr>
              <a:t> JSP</a:t>
            </a:r>
          </a:p>
          <a:p>
            <a:pPr algn="just">
              <a:buFont typeface="Wingdings" pitchFamily="2" charset="2"/>
              <a:buChar char="q"/>
            </a:pPr>
            <a:r>
              <a:rPr lang="en-US" dirty="0" smtClean="0">
                <a:solidFill>
                  <a:schemeClr val="accent6">
                    <a:lumMod val="20000"/>
                    <a:lumOff val="80000"/>
                  </a:schemeClr>
                </a:solidFill>
                <a:latin typeface="Baskerville Old Face" pitchFamily="18" charset="0"/>
              </a:rPr>
              <a:t>  Servlet</a:t>
            </a:r>
          </a:p>
          <a:p>
            <a:pPr algn="just">
              <a:buFont typeface="Wingdings" pitchFamily="2" charset="2"/>
              <a:buChar char="q"/>
            </a:pPr>
            <a:r>
              <a:rPr lang="en-US" dirty="0" smtClean="0">
                <a:solidFill>
                  <a:schemeClr val="accent6">
                    <a:lumMod val="20000"/>
                    <a:lumOff val="80000"/>
                  </a:schemeClr>
                </a:solidFill>
                <a:latin typeface="Baskerville Old Face" pitchFamily="18" charset="0"/>
              </a:rPr>
              <a:t>  Hibernate</a:t>
            </a:r>
          </a:p>
          <a:p>
            <a:pPr algn="just"/>
            <a:endParaRPr lang="en-US" dirty="0" smtClean="0">
              <a:solidFill>
                <a:schemeClr val="accent6">
                  <a:lumMod val="20000"/>
                  <a:lumOff val="80000"/>
                </a:schemeClr>
              </a:solidFill>
              <a:latin typeface="Baskerville Old Face" pitchFamily="18"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4800" dirty="0" smtClean="0">
                <a:solidFill>
                  <a:srgbClr val="002060"/>
                </a:solidFill>
                <a:latin typeface="Berlin Sans FB Demi" pitchFamily="34" charset="0"/>
                <a:cs typeface="Aharoni" pitchFamily="2" charset="-79"/>
              </a:rPr>
              <a:t>Screenshots</a:t>
            </a:r>
            <a:endParaRPr lang="en-US" sz="48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board.png"/>
          <p:cNvPicPr>
            <a:picLocks noGrp="1" noChangeAspect="1"/>
          </p:cNvPicPr>
          <p:nvPr>
            <p:ph idx="10"/>
          </p:nvPr>
        </p:nvPicPr>
        <p:blipFill>
          <a:blip r:embed="rId3"/>
          <a:stretch>
            <a:fillRect/>
          </a:stretch>
        </p:blipFill>
        <p:spPr>
          <a:xfrm>
            <a:off x="1447800" y="895350"/>
            <a:ext cx="6248400" cy="3733800"/>
          </a:xfrm>
        </p:spPr>
      </p:pic>
      <p:sp>
        <p:nvSpPr>
          <p:cNvPr id="11" name="Rectangle 10"/>
          <p:cNvSpPr/>
          <p:nvPr/>
        </p:nvSpPr>
        <p:spPr>
          <a:xfrm>
            <a:off x="3429000" y="4666446"/>
            <a:ext cx="2357953" cy="477054"/>
          </a:xfrm>
          <a:prstGeom prst="rect">
            <a:avLst/>
          </a:prstGeom>
          <a:noFill/>
        </p:spPr>
        <p:txBody>
          <a:bodyPr wrap="square" lIns="91440" tIns="45720" rIns="91440" bIns="45720">
            <a:spAutoFit/>
          </a:bodyPr>
          <a:lstStyle/>
          <a:p>
            <a:pPr algn="ctr"/>
            <a:r>
              <a:rPr lang="en-US" sz="25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game</a:t>
            </a:r>
            <a:r>
              <a:rPr lang="en-US" sz="2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Board</a:t>
            </a:r>
            <a:endParaRPr lang="en-US" sz="2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4800" dirty="0" smtClean="0">
                <a:solidFill>
                  <a:srgbClr val="002060"/>
                </a:solidFill>
                <a:latin typeface="Berlin Sans FB Demi" pitchFamily="34" charset="0"/>
                <a:cs typeface="Aharoni" pitchFamily="2" charset="-79"/>
              </a:rPr>
              <a:t>Screenshots</a:t>
            </a:r>
            <a:endParaRPr lang="en-US" sz="48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atabase.jpeg"/>
          <p:cNvPicPr>
            <a:picLocks noGrp="1" noChangeAspect="1"/>
          </p:cNvPicPr>
          <p:nvPr>
            <p:ph idx="10"/>
          </p:nvPr>
        </p:nvPicPr>
        <p:blipFill>
          <a:blip r:embed="rId3"/>
          <a:stretch>
            <a:fillRect/>
          </a:stretch>
        </p:blipFill>
        <p:spPr>
          <a:xfrm>
            <a:off x="152400" y="971550"/>
            <a:ext cx="8816613" cy="3981450"/>
          </a:xfrm>
          <a:prstGeom prst="rect">
            <a:avLst/>
          </a:prstGeom>
        </p:spPr>
      </p:pic>
      <p:sp>
        <p:nvSpPr>
          <p:cNvPr id="8" name="Rectangle 7"/>
          <p:cNvSpPr/>
          <p:nvPr/>
        </p:nvSpPr>
        <p:spPr>
          <a:xfrm>
            <a:off x="3810000" y="4629150"/>
            <a:ext cx="1340303" cy="369332"/>
          </a:xfrm>
          <a:prstGeom prst="rect">
            <a:avLst/>
          </a:prstGeom>
        </p:spPr>
        <p:txBody>
          <a:bodyPr wrap="none">
            <a:spAutoFit/>
          </a:bodyPr>
          <a:lstStyle/>
          <a:p>
            <a:pPr algn="ctr"/>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Database</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wnload.jpg"/>
          <p:cNvPicPr>
            <a:picLocks noGrp="1" noChangeAspect="1"/>
          </p:cNvPicPr>
          <p:nvPr>
            <p:ph idx="10"/>
          </p:nvPr>
        </p:nvPicPr>
        <p:blipFill>
          <a:blip r:embed="rId3"/>
          <a:stretch>
            <a:fillRect/>
          </a:stretch>
        </p:blipFill>
        <p:spPr>
          <a:xfrm>
            <a:off x="2971800" y="2571750"/>
            <a:ext cx="3276600" cy="1971675"/>
          </a:xfrm>
        </p:spPr>
      </p:pic>
      <p:sp>
        <p:nvSpPr>
          <p:cNvPr id="3" name="Title 2"/>
          <p:cNvSpPr>
            <a:spLocks noGrp="1"/>
          </p:cNvSpPr>
          <p:nvPr>
            <p:ph type="title"/>
          </p:nvPr>
        </p:nvSpPr>
        <p:spPr>
          <a:xfrm>
            <a:off x="228600" y="285750"/>
            <a:ext cx="8735888" cy="2190750"/>
          </a:xfrm>
          <a:gradFill flip="none" rotWithShape="1">
            <a:gsLst>
              <a:gs pos="0">
                <a:srgbClr val="41D9ED">
                  <a:shade val="30000"/>
                  <a:satMod val="115000"/>
                </a:srgbClr>
              </a:gs>
              <a:gs pos="50000">
                <a:srgbClr val="41D9ED">
                  <a:shade val="67500"/>
                  <a:satMod val="115000"/>
                </a:srgbClr>
              </a:gs>
              <a:gs pos="100000">
                <a:srgbClr val="41D9ED">
                  <a:shade val="100000"/>
                  <a:satMod val="115000"/>
                </a:srgbClr>
              </a:gs>
            </a:gsLst>
            <a:path path="circle">
              <a:fillToRect l="100000" b="100000"/>
            </a:path>
            <a:tileRect t="-100000" r="-100000"/>
          </a:gradFill>
        </p:spPr>
        <p:style>
          <a:lnRef idx="0">
            <a:scrgbClr r="0" g="0" b="0"/>
          </a:lnRef>
          <a:fillRef idx="1003">
            <a:schemeClr val="dk2"/>
          </a:fillRef>
          <a:effectRef idx="0">
            <a:scrgbClr r="0" g="0" b="0"/>
          </a:effectRef>
          <a:fontRef idx="major"/>
        </p:style>
        <p:txBody>
          <a:bodyPr/>
          <a:lstStyle/>
          <a:p>
            <a:r>
              <a:rPr lang="en-US" sz="7000" dirty="0" smtClean="0">
                <a:solidFill>
                  <a:srgbClr val="002060"/>
                </a:solidFill>
                <a:latin typeface="Berlin Sans FB Demi" pitchFamily="34" charset="0"/>
                <a:cs typeface="Aharoni" pitchFamily="2" charset="-79"/>
              </a:rPr>
              <a:t>        Thank You</a:t>
            </a:r>
            <a:endParaRPr lang="en-US" sz="7000" dirty="0">
              <a:solidFill>
                <a:srgbClr val="002060"/>
              </a:solidFill>
              <a:latin typeface="Berlin Sans FB Demi" pitchFamily="34" charset="0"/>
              <a:cs typeface="Aharoni" pitchFamily="2" charset="-79"/>
            </a:endParaRPr>
          </a:p>
        </p:txBody>
      </p:sp>
      <p:sp>
        <p:nvSpPr>
          <p:cNvPr id="7" name="Rectangle 6"/>
          <p:cNvSpPr/>
          <p:nvPr/>
        </p:nvSpPr>
        <p:spPr>
          <a:xfrm>
            <a:off x="7772400" y="4171950"/>
            <a:ext cx="1295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389D1FA-1BCE-459B-A3A9-FDF3E4549164"/>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8591482"/>
  <p:tag name="ISPRING_RESOURCE_PATHS_HASH_PRESENTER" val="41119ca216ccabf8657bb949566efd991039fa4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249</Words>
  <Application>Microsoft Office PowerPoint</Application>
  <PresentationFormat>On-screen Show (16:9)</PresentationFormat>
  <Paragraphs>31</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Custom Design</vt:lpstr>
      <vt:lpstr>Slide 1</vt:lpstr>
      <vt:lpstr>Introduction</vt:lpstr>
      <vt:lpstr>Rules of the game….</vt:lpstr>
      <vt:lpstr>Technologies</vt:lpstr>
      <vt:lpstr>Screenshots</vt:lpstr>
      <vt:lpstr>Screenshots</vt:lpstr>
      <vt:lpstr>        Thank You</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8591482</dc:title>
  <dc:creator>Registered User</dc:creator>
  <cp:lastModifiedBy>Acer</cp:lastModifiedBy>
  <cp:revision>65</cp:revision>
  <dcterms:created xsi:type="dcterms:W3CDTF">2014-04-01T16:27:38Z</dcterms:created>
  <dcterms:modified xsi:type="dcterms:W3CDTF">2021-03-01T07:44:50Z</dcterms:modified>
</cp:coreProperties>
</file>