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1" r:id="rId3"/>
    <p:sldId id="264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86F776C-F16E-4DE2-8E5D-03C91AE784EA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6F8004-187A-4C17-ABF4-6FF8F1B91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Username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Password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Remember me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Forget password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</a:t>
            </a:r>
            <a:r>
              <a:rPr lang="en-IN" dirty="0" smtClean="0"/>
              <a:t> </a:t>
            </a:r>
            <a:r>
              <a:rPr lang="en-IN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Username</a:t>
            </a:r>
          </a:p>
          <a:p>
            <a:r>
              <a:rPr lang="en-IN" dirty="0" smtClean="0"/>
              <a:t>Password</a:t>
            </a:r>
          </a:p>
          <a:p>
            <a:r>
              <a:rPr lang="en-IN" dirty="0" smtClean="0"/>
              <a:t>Confirm password</a:t>
            </a:r>
          </a:p>
          <a:p>
            <a:r>
              <a:rPr lang="en-IN" dirty="0" smtClean="0"/>
              <a:t>Email id</a:t>
            </a:r>
          </a:p>
          <a:p>
            <a:r>
              <a:rPr lang="en-IN" dirty="0" err="1" smtClean="0"/>
              <a:t>captcha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quiz</a:t>
            </a:r>
          </a:p>
          <a:p>
            <a:r>
              <a:rPr lang="en-US" dirty="0" smtClean="0"/>
              <a:t>Non Technical quiz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SNL </a:t>
            </a:r>
            <a:r>
              <a:rPr lang="en-IN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Dice buttons</a:t>
            </a:r>
          </a:p>
          <a:p>
            <a:r>
              <a:rPr lang="en-IN" dirty="0" smtClean="0"/>
              <a:t>Pointer starts from 1</a:t>
            </a:r>
          </a:p>
          <a:p>
            <a:r>
              <a:rPr lang="en-IN" dirty="0" smtClean="0"/>
              <a:t>Every number have technical or non technical question</a:t>
            </a:r>
          </a:p>
          <a:p>
            <a:r>
              <a:rPr lang="en-IN" dirty="0" smtClean="0"/>
              <a:t>If answer is right then we should go forward to next question otherwise pointer will stop at current position.</a:t>
            </a:r>
          </a:p>
          <a:p>
            <a:r>
              <a:rPr lang="en-IN" dirty="0" smtClean="0"/>
              <a:t>Pause button</a:t>
            </a:r>
            <a:endParaRPr lang="en-IN" dirty="0" smtClean="0"/>
          </a:p>
          <a:p>
            <a:r>
              <a:rPr lang="en-IN" dirty="0" smtClean="0"/>
              <a:t>Exit button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choose any one of the 4 option </a:t>
            </a:r>
            <a:endParaRPr lang="en-IN" dirty="0" smtClean="0"/>
          </a:p>
          <a:p>
            <a:r>
              <a:rPr lang="en-IN" dirty="0" smtClean="0"/>
              <a:t>Timer is set while answering the quiz and score is generated based on that minimum time to answer the quiz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Leader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Leader boards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 smtClean="0"/>
              <a:t>Technical </a:t>
            </a:r>
            <a:r>
              <a:rPr lang="en-IN" dirty="0" smtClean="0">
                <a:solidFill>
                  <a:schemeClr val="tx1"/>
                </a:solidFill>
              </a:rPr>
              <a:t>quiz and non </a:t>
            </a:r>
            <a:r>
              <a:rPr lang="en-IN" dirty="0" smtClean="0"/>
              <a:t>t</a:t>
            </a:r>
            <a:r>
              <a:rPr lang="en-IN" dirty="0" smtClean="0">
                <a:solidFill>
                  <a:schemeClr val="tx1"/>
                </a:solidFill>
              </a:rPr>
              <a:t>echnical quiz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Leader board </a:t>
            </a:r>
            <a:r>
              <a:rPr lang="en-IN" dirty="0" smtClean="0">
                <a:solidFill>
                  <a:schemeClr val="tx1"/>
                </a:solidFill>
              </a:rPr>
              <a:t>–Rank,Name,Score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146</TotalTime>
  <Words>112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Sign in page</vt:lpstr>
      <vt:lpstr>Registration page</vt:lpstr>
      <vt:lpstr>Mode of Game</vt:lpstr>
      <vt:lpstr>SNL UI</vt:lpstr>
      <vt:lpstr>Quiz UI</vt:lpstr>
      <vt:lpstr>Leader 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page</dc:title>
  <dc:creator>Admin</dc:creator>
  <cp:lastModifiedBy>Admin</cp:lastModifiedBy>
  <cp:revision>22</cp:revision>
  <dcterms:created xsi:type="dcterms:W3CDTF">2021-03-12T16:31:51Z</dcterms:created>
  <dcterms:modified xsi:type="dcterms:W3CDTF">2021-03-13T16:20:44Z</dcterms:modified>
</cp:coreProperties>
</file>