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58" r:id="rId6"/>
    <p:sldId id="276" r:id="rId7"/>
    <p:sldId id="283" r:id="rId8"/>
    <p:sldId id="284" r:id="rId9"/>
    <p:sldId id="277" r:id="rId10"/>
    <p:sldId id="278" r:id="rId11"/>
    <p:sldId id="282" r:id="rId12"/>
    <p:sldId id="261" r:id="rId13"/>
    <p:sldId id="281" r:id="rId14"/>
    <p:sldId id="274" r:id="rId15"/>
    <p:sldId id="280" r:id="rId16"/>
    <p:sldId id="275" r:id="rId17"/>
    <p:sldId id="279" r:id="rId18"/>
    <p:sldId id="272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na Marasovic" initials="KM" lastIdx="0" clrIdx="0">
    <p:extLst>
      <p:ext uri="{19B8F6BF-5375-455C-9EA6-DF929625EA0E}">
        <p15:presenceInfo xmlns:p15="http://schemas.microsoft.com/office/powerpoint/2012/main" userId="Kristina Maras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SzPct val="120000"/>
              <a:defRPr sz="2400"/>
            </a:lvl1pPr>
            <a:lvl2pPr marL="822960" indent="-285750">
              <a:buSzPct val="9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36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Diet Manager V2</a:t>
            </a:r>
            <a:br>
              <a:rPr lang="en-US" dirty="0"/>
            </a:br>
            <a:r>
              <a:rPr lang="en-US" b="0" dirty="0"/>
              <a:t>Project </a:t>
            </a:r>
            <a:r>
              <a:rPr lang="hr-HR" b="0" dirty="0"/>
              <a:t>Presentation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979712" y="3849666"/>
            <a:ext cx="6623744" cy="123457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GROUP G2</a:t>
            </a:r>
          </a:p>
          <a:p>
            <a:pPr algn="r"/>
            <a:r>
              <a:rPr lang="en-US" dirty="0"/>
              <a:t>Noa Mi</a:t>
            </a:r>
            <a:r>
              <a:rPr lang="hr-HR" dirty="0"/>
              <a:t>šić, Josip Pavlinić, Domagoj Dušić, Franko Fišter, Denny Lulak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F668-7824-9D47-AB16-7A9CC8E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Subsystem – factory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2D2A9B4D-7808-41A7-A1E1-1932ACCFE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94356"/>
            <a:ext cx="6631244" cy="5020602"/>
          </a:xfrm>
        </p:spPr>
      </p:pic>
    </p:spTree>
    <p:extLst>
      <p:ext uri="{BB962C8B-B14F-4D97-AF65-F5344CB8AC3E}">
        <p14:creationId xmlns:p14="http://schemas.microsoft.com/office/powerpoint/2010/main" val="258990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Subsystem –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Content Placeholder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74FD75-4709-4F05-9C85-10CAE8591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86"/>
          <a:stretch/>
        </p:blipFill>
        <p:spPr>
          <a:xfrm>
            <a:off x="2483768" y="765048"/>
            <a:ext cx="3772027" cy="3672064"/>
          </a:xfrm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5B6EEB-B92B-4A0E-80F8-CCF4E8211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2" y="1600672"/>
            <a:ext cx="3772027" cy="5240832"/>
          </a:xfrm>
          <a:prstGeom prst="rect">
            <a:avLst/>
          </a:prstGeom>
        </p:spPr>
      </p:pic>
      <p:pic>
        <p:nvPicPr>
          <p:cNvPr id="19" name="Picture 18" descr="A couple of rectangular objects&#10;&#10;Description automatically generated">
            <a:extLst>
              <a:ext uri="{FF2B5EF4-FFF2-40B4-BE49-F238E27FC236}">
                <a16:creationId xmlns:a16="http://schemas.microsoft.com/office/drawing/2014/main" id="{DCE847FE-150E-4859-935A-543BA90AA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9" y="4691270"/>
            <a:ext cx="4680519" cy="17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1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257800" cy="799306"/>
          </a:xfrm>
        </p:spPr>
        <p:txBody>
          <a:bodyPr/>
          <a:lstStyle/>
          <a:p>
            <a:r>
              <a:rPr lang="en-US" dirty="0"/>
              <a:t>Loading exercises into internal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C8419FE0-BD66-4E46-B445-45F4879C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600200"/>
            <a:ext cx="6343650" cy="4572000"/>
          </a:xfrm>
        </p:spPr>
      </p:pic>
    </p:spTree>
    <p:extLst>
      <p:ext uri="{BB962C8B-B14F-4D97-AF65-F5344CB8AC3E}">
        <p14:creationId xmlns:p14="http://schemas.microsoft.com/office/powerpoint/2010/main" val="18723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257800" cy="799306"/>
          </a:xfrm>
        </p:spPr>
        <p:txBody>
          <a:bodyPr/>
          <a:lstStyle/>
          <a:p>
            <a:r>
              <a:rPr lang="en-US" dirty="0"/>
              <a:t>Loading exercises into internal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459D8-3212-4D9B-9825-10CA40AE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start of the program,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getExLog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that returns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Exercises.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getExLog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is calling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getAllExercises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method, that is calling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readExercises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from the Exercise class.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readExercises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is responsible for reading the exercises.csv file, create the Exercise objects, load the Exercises into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return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That way, on the start of the program, exercises are loaded from exercises.csv into an internal data structure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then passes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further use, data manipulation, and injection into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7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410944" cy="799306"/>
          </a:xfrm>
        </p:spPr>
        <p:txBody>
          <a:bodyPr/>
          <a:lstStyle/>
          <a:p>
            <a:r>
              <a:rPr lang="en-US" dirty="0"/>
              <a:t>Exercise is selected and recorded into log.csv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3DFF4089-F969-4E1D-A711-AAFDF199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1600200"/>
            <a:ext cx="8212666" cy="4572000"/>
          </a:xfrm>
        </p:spPr>
      </p:pic>
    </p:spTree>
    <p:extLst>
      <p:ext uri="{BB962C8B-B14F-4D97-AF65-F5344CB8AC3E}">
        <p14:creationId xmlns:p14="http://schemas.microsoft.com/office/powerpoint/2010/main" val="187864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338936" cy="799306"/>
          </a:xfrm>
        </p:spPr>
        <p:txBody>
          <a:bodyPr/>
          <a:lstStyle/>
          <a:p>
            <a:r>
              <a:rPr lang="en-US" dirty="0"/>
              <a:t>Exercise is selected and recorded into log.csv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0CE4C-64EC-41CD-8392-BBE0CF87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log Exercise button is clicked on the view,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setOnAction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is triggered in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class. That method is responsible for logging that exercise by calling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logSelectedExercise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passing the name of the exercise, the number of minutes exercised, and the date on which the exercise occurred as parameters.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then creating a Log object, and calling the log method on that object. The log method is logging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toCsv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that object to the logs.csv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698976" cy="799306"/>
          </a:xfrm>
        </p:spPr>
        <p:txBody>
          <a:bodyPr/>
          <a:lstStyle/>
          <a:p>
            <a:r>
              <a:rPr lang="en-US" dirty="0"/>
              <a:t>Log view update relating to calories expended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A136BFBD-685A-4BDD-AF0C-409EED0E2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307"/>
            <a:ext cx="8229600" cy="4001786"/>
          </a:xfrm>
        </p:spPr>
      </p:pic>
    </p:spTree>
    <p:extLst>
      <p:ext uri="{BB962C8B-B14F-4D97-AF65-F5344CB8AC3E}">
        <p14:creationId xmlns:p14="http://schemas.microsoft.com/office/powerpoint/2010/main" val="252724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554960" cy="799306"/>
          </a:xfrm>
        </p:spPr>
        <p:txBody>
          <a:bodyPr/>
          <a:lstStyle/>
          <a:p>
            <a:r>
              <a:rPr lang="en-US" dirty="0"/>
              <a:t>Log view update relating to calories expended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362EB-F944-451E-9F04-CAC7271B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Log Exercise button is clicked, the exercise is logged into the csv file like explained in the previous sequence diagram. After that,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method, that is calling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getData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from the Log class. That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is responsible for loading the new data from the csv into the internal data structure. After that,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also calls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addDailyLog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passing String of a date as a parameter, and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is called on the Log, which is populating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Logs that happened on that particular date passed as a string.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is calling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burningEquation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to calculate the calories burned based on the weight, minutes,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calores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hour per kg of that exercise. After that, using getters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getDailyLog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loadAllLogs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gets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Logs with the updated exercises, and displays that data, along with the data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burningEquation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to inject into the view, and show that new logs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1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Final Notes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8BE-00F0-424D-8B4B-6D8E9BA1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Final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DD74-D3A6-41EF-8FED-08A9BA12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most proud of the project architecture and implementation</a:t>
            </a:r>
          </a:p>
          <a:p>
            <a:r>
              <a:rPr lang="en-US" dirty="0"/>
              <a:t>We could have done a better job with the </a:t>
            </a:r>
            <a:r>
              <a:rPr lang="en-US"/>
              <a:t>sequence diagrams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45AD-2314-4E65-9C5C-E588833E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43A86-4353-49D3-8B79-73AD428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A365-AE09-2C40-9C44-12BCB6C8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Diet Manager in Action</a:t>
            </a:r>
          </a:p>
          <a:p>
            <a:r>
              <a:rPr lang="hr-HR" dirty="0"/>
              <a:t>Diet Manager Explained </a:t>
            </a:r>
          </a:p>
          <a:p>
            <a:r>
              <a:rPr lang="hr-HR" dirty="0"/>
              <a:t>Final Notes</a:t>
            </a:r>
          </a:p>
          <a:p>
            <a:pPr lvl="1"/>
            <a:r>
              <a:rPr lang="en-US" dirty="0"/>
              <a:t>Part of the Solution We Are Most Proud of</a:t>
            </a:r>
          </a:p>
          <a:p>
            <a:pPr lvl="1"/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DD8BC-BD6C-2449-A5C7-A1C6CA2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87F0-F46A-1045-A093-4053C7EE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in 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Explained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</a:t>
            </a:r>
            <a:r>
              <a:rPr lang="en-US" dirty="0" err="1"/>
              <a:t>mvc</a:t>
            </a:r>
            <a:r>
              <a:rPr lang="en-US" dirty="0"/>
              <a:t>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0E287A03-531C-47D0-9CDE-247D811B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419"/>
            <a:ext cx="8229600" cy="395556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2C050D-B0DA-4ED3-B6A2-C4E359B7EFB5}"/>
              </a:ext>
            </a:extLst>
          </p:cNvPr>
          <p:cNvSpPr/>
          <p:nvPr/>
        </p:nvSpPr>
        <p:spPr>
          <a:xfrm>
            <a:off x="2843808" y="1844824"/>
            <a:ext cx="1376536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CF2D9-533B-4C8F-AADC-65C1CF0C011E}"/>
              </a:ext>
            </a:extLst>
          </p:cNvPr>
          <p:cNvSpPr/>
          <p:nvPr/>
        </p:nvSpPr>
        <p:spPr>
          <a:xfrm>
            <a:off x="609600" y="3725416"/>
            <a:ext cx="361074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3E322-6D25-4FD8-81D7-22AC31BFA09B}"/>
              </a:ext>
            </a:extLst>
          </p:cNvPr>
          <p:cNvSpPr/>
          <p:nvPr/>
        </p:nvSpPr>
        <p:spPr>
          <a:xfrm>
            <a:off x="3779912" y="3555545"/>
            <a:ext cx="4906888" cy="21057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Subsystem – composite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84FB860-0A89-4058-8C90-326B70C8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74" y="1412776"/>
            <a:ext cx="6089051" cy="4572000"/>
          </a:xfrm>
        </p:spPr>
      </p:pic>
    </p:spTree>
    <p:extLst>
      <p:ext uri="{BB962C8B-B14F-4D97-AF65-F5344CB8AC3E}">
        <p14:creationId xmlns:p14="http://schemas.microsoft.com/office/powerpoint/2010/main" val="38570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Subsystem –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4F3830-9F60-4949-B81E-B1521907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348701"/>
            <a:ext cx="6330020" cy="2019058"/>
          </a:xfrm>
          <a:prstGeom prst="rect">
            <a:avLst/>
          </a:prstGeom>
        </p:spPr>
      </p:pic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4BD2F7-2B8F-4A55-8476-0EBF83549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18" y="1336495"/>
            <a:ext cx="2481776" cy="2877906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5ADDCC-1718-4F34-972D-A720D8CB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89663"/>
            <a:ext cx="3434831" cy="2891888"/>
          </a:xfrm>
        </p:spPr>
      </p:pic>
    </p:spTree>
    <p:extLst>
      <p:ext uri="{BB962C8B-B14F-4D97-AF65-F5344CB8AC3E}">
        <p14:creationId xmlns:p14="http://schemas.microsoft.com/office/powerpoint/2010/main" val="45891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03C844-FB76-4819-B3B2-4818BD0F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36712"/>
            <a:ext cx="4755041" cy="5932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Subsystem –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DB5B08-7E71-4EA1-83D2-CF5868627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05" y="605043"/>
            <a:ext cx="3940695" cy="6252957"/>
          </a:xfrm>
        </p:spPr>
      </p:pic>
    </p:spTree>
    <p:extLst>
      <p:ext uri="{BB962C8B-B14F-4D97-AF65-F5344CB8AC3E}">
        <p14:creationId xmlns:p14="http://schemas.microsoft.com/office/powerpoint/2010/main" val="15289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Subsystem</a:t>
            </a:r>
          </a:p>
        </p:txBody>
      </p:sp>
      <p:pic>
        <p:nvPicPr>
          <p:cNvPr id="7" name="Content Placeholder 6" descr="A diagram of a diet controller&#10;&#10;Description automatically generated">
            <a:extLst>
              <a:ext uri="{FF2B5EF4-FFF2-40B4-BE49-F238E27FC236}">
                <a16:creationId xmlns:a16="http://schemas.microsoft.com/office/drawing/2014/main" id="{A7E0858B-2AA2-4FEC-8322-54FADD03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9889"/>
            <a:ext cx="8229600" cy="37726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6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233</TotalTime>
  <Words>604</Words>
  <Application>Microsoft Office PowerPoint</Application>
  <PresentationFormat>On-screen Show (4:3)</PresentationFormat>
  <Paragraphs>59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Times New Roman</vt:lpstr>
      <vt:lpstr>Wingdings 2</vt:lpstr>
      <vt:lpstr>Verve</vt:lpstr>
      <vt:lpstr>Diet Manager V2 Project Presentation</vt:lpstr>
      <vt:lpstr>OUTLINE</vt:lpstr>
      <vt:lpstr>Diet Manager in Action</vt:lpstr>
      <vt:lpstr>Diet Manager Explained</vt:lpstr>
      <vt:lpstr>System Overview – mvc pattern</vt:lpstr>
      <vt:lpstr>Model Subsystem – composite pattern</vt:lpstr>
      <vt:lpstr>Model Subsystem – classes</vt:lpstr>
      <vt:lpstr>Model Subsystem – classes</vt:lpstr>
      <vt:lpstr>Controller Subsystem</vt:lpstr>
      <vt:lpstr>View Subsystem – factory pattern</vt:lpstr>
      <vt:lpstr>View Subsystem – classes</vt:lpstr>
      <vt:lpstr>Loading exercises into internal data structure</vt:lpstr>
      <vt:lpstr>Loading exercises into internal data structure</vt:lpstr>
      <vt:lpstr>Exercise is selected and recorded into log.csv</vt:lpstr>
      <vt:lpstr>Exercise is selected and recorded into log.csv</vt:lpstr>
      <vt:lpstr>Log view update relating to calories expended</vt:lpstr>
      <vt:lpstr>Log view update relating to calories expended</vt:lpstr>
      <vt:lpstr>Final Notes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Microsoft Office User</dc:creator>
  <cp:lastModifiedBy>Josip Pavlinic (RIT Student)</cp:lastModifiedBy>
  <cp:revision>77</cp:revision>
  <dcterms:created xsi:type="dcterms:W3CDTF">2018-12-05T08:19:50Z</dcterms:created>
  <dcterms:modified xsi:type="dcterms:W3CDTF">2024-04-17T11:40:16Z</dcterms:modified>
</cp:coreProperties>
</file>