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9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11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6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E540-1E11-4E84-9D70-5972974059F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EB20C07-9CA4-4631-82C1-7AC325B289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EF9AE-946E-49DD-A717-EE02B84E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/>
              <a:t>Hotel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354AD-D51F-4821-B2C5-B60DD331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Josef Ariaetes, Noa Mi</a:t>
            </a:r>
            <a:r>
              <a:rPr lang="hr-HR" sz="1600"/>
              <a:t>šić, Kristijan Ninčević, Josip Pavlinić</a:t>
            </a:r>
            <a:endParaRPr lang="en-US" sz="1600"/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941A0AA4-40F7-C706-B227-44961BDDE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bell">
            <a:extLst>
              <a:ext uri="{FF2B5EF4-FFF2-40B4-BE49-F238E27FC236}">
                <a16:creationId xmlns:a16="http://schemas.microsoft.com/office/drawing/2014/main" id="{FBD2F2E1-B851-9C37-5D14-778DAB974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EF9AE-946E-49DD-A717-EE02B84E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hr-HR" sz="4800"/>
              <a:t>Hotel Manager in Action </a:t>
            </a:r>
            <a:r>
              <a:rPr lang="en-US" sz="4800"/>
              <a:t>– 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354AD-D51F-4821-B2C5-B60DD331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reception bell">
            <a:extLst>
              <a:ext uri="{FF2B5EF4-FFF2-40B4-BE49-F238E27FC236}">
                <a16:creationId xmlns:a16="http://schemas.microsoft.com/office/drawing/2014/main" id="{8095D832-A4ED-AFE4-ACA0-79CD0A08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72" r="-1" b="35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EF9AE-946E-49DD-A717-EE02B84E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Hotel Manager Arhitecture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354AD-D51F-4821-B2C5-B60DD331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02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EAA-8E59-48A8-97FA-D4E2645F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Database Layer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606AD501-3097-BCF0-A307-4F2C25BD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/>
              <a:t>Tables for hotels, users, reservations, reviews, payments…</a:t>
            </a:r>
            <a:endParaRPr lang="en-US" dirty="0"/>
          </a:p>
        </p:txBody>
      </p:sp>
      <p:pic>
        <p:nvPicPr>
          <p:cNvPr id="4" name="image2.png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0F7B6F1-66D3-4901-86A7-0C7E7AF42A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194084"/>
            <a:ext cx="5249297" cy="65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48E5-42DE-4DAC-A796-A6131677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Persistance</a:t>
            </a:r>
            <a:r>
              <a:rPr lang="en-US" dirty="0"/>
              <a:t> Layer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533D2C-F999-F34C-C435-287C3A11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Database class for CRUD operations</a:t>
            </a:r>
          </a:p>
          <a:p>
            <a:r>
              <a:rPr lang="en-US" dirty="0"/>
              <a:t>Custom Exception class for logging and handling exceptions</a:t>
            </a:r>
          </a:p>
        </p:txBody>
      </p:sp>
      <p:pic>
        <p:nvPicPr>
          <p:cNvPr id="5" name="Content Placeholder 4" descr="A black and blue screen with white text&#10;&#10;Description automatically generated">
            <a:extLst>
              <a:ext uri="{FF2B5EF4-FFF2-40B4-BE49-F238E27FC236}">
                <a16:creationId xmlns:a16="http://schemas.microsoft.com/office/drawing/2014/main" id="{3875F8DC-424F-4617-9873-9BCDBA6C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90" y="3223759"/>
            <a:ext cx="3993156" cy="10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BAC2-B0AD-4642-B621-FA93A3F0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Business Layer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E19A1A-570D-A0DC-B0F8-CCC3F7CE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/>
              <a:t>Classes for database tables</a:t>
            </a:r>
          </a:p>
          <a:p>
            <a:r>
              <a:rPr lang="en-US" dirty="0"/>
              <a:t>Methods based on functional requirements</a:t>
            </a:r>
          </a:p>
          <a:p>
            <a:r>
              <a:rPr lang="en-US" dirty="0"/>
              <a:t>Communicating with Presentation Layer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E25348-C603-4E85-A135-755794FF3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44" y="805583"/>
            <a:ext cx="4339811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2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434E-E0D1-4BB3-A6B4-6430E4E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Presentation Layer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A2807E-9CEB-4EE5-11DA-230C15D7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Different UI’s for different screens</a:t>
            </a:r>
          </a:p>
          <a:p>
            <a:r>
              <a:rPr lang="en-US" dirty="0"/>
              <a:t>UI’s for Regular users, Listing users and Admin users</a:t>
            </a:r>
          </a:p>
          <a:p>
            <a:r>
              <a:rPr lang="en-US" dirty="0"/>
              <a:t>Factory Pattern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B66EFBD-C712-4F81-9851-1F5C971B3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8" y="921002"/>
            <a:ext cx="5761020" cy="50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B39A9592-463A-904C-3B1A-D8FB7FCF5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2121" r="-1" b="1360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47761-01C6-4F25-BBDC-98CCEC11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F9D8-9089-49D8-B05D-0A79B90D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We are most proud of our teamwork and application workflow</a:t>
            </a:r>
          </a:p>
          <a:p>
            <a:r>
              <a:rPr lang="en-US" dirty="0"/>
              <a:t>We could have done a better job on UI’s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68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71EE3D43-51B2-B152-5211-AFAAF3CB9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EF9AE-946E-49DD-A717-EE02B84E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Thank you for your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354AD-D51F-4821-B2C5-B60DD331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0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114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Hotel Manager</vt:lpstr>
      <vt:lpstr>Hotel Manager in Action – Live Demo</vt:lpstr>
      <vt:lpstr>Hotel Manager Arhitecture</vt:lpstr>
      <vt:lpstr>Database Layer</vt:lpstr>
      <vt:lpstr>Data Persistance Layer</vt:lpstr>
      <vt:lpstr>Business Layer</vt:lpstr>
      <vt:lpstr>Presentation Layer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Manager</dc:title>
  <dc:creator>Josip Pavlinic (RIT Student)</dc:creator>
  <cp:lastModifiedBy>Josip Pavlinic (RIT Student)</cp:lastModifiedBy>
  <cp:revision>1</cp:revision>
  <dcterms:created xsi:type="dcterms:W3CDTF">2024-04-17T12:35:21Z</dcterms:created>
  <dcterms:modified xsi:type="dcterms:W3CDTF">2024-04-17T12:49:16Z</dcterms:modified>
</cp:coreProperties>
</file>