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60"/>
  </p:normalViewPr>
  <p:slideViewPr>
    <p:cSldViewPr snapToGrid="0">
      <p:cViewPr varScale="1">
        <p:scale>
          <a:sx n="91" d="100"/>
          <a:sy n="91" d="100"/>
        </p:scale>
        <p:origin x="1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3B5155-9197-4608-8692-1A596D46F81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0A62A3-12C2-4E4B-B1A5-873D5F1D3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912999E-8682-426B-B880-39B2340B556B}"/>
              </a:ext>
            </a:extLst>
          </p:cNvPr>
          <p:cNvSpPr>
            <a:spLocks noGrp="1"/>
          </p:cNvSpPr>
          <p:nvPr>
            <p:ph type="dt" sz="half" idx="10"/>
          </p:nvPr>
        </p:nvSpPr>
        <p:spPr/>
        <p:txBody>
          <a:bodyPr/>
          <a:lstStyle/>
          <a:p>
            <a:fld id="{A327B89C-6003-4D91-A498-80F8524BE169}"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14DF540C-E9C3-485C-AFED-B4B2746423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D06298-4025-4A93-A5CC-AE2FD7D366D2}"/>
              </a:ext>
            </a:extLst>
          </p:cNvPr>
          <p:cNvSpPr>
            <a:spLocks noGrp="1"/>
          </p:cNvSpPr>
          <p:nvPr>
            <p:ph type="sldNum" sz="quarter" idx="12"/>
          </p:nvPr>
        </p:nvSpPr>
        <p:spPr/>
        <p:txBody>
          <a:bodyPr/>
          <a:lstStyle/>
          <a:p>
            <a:fld id="{ED54F3D6-35FF-4FC4-8484-A78F4076D6BF}" type="slidenum">
              <a:rPr kumimoji="1" lang="ja-JP" altLang="en-US" smtClean="0"/>
              <a:t>‹#›</a:t>
            </a:fld>
            <a:endParaRPr kumimoji="1" lang="ja-JP" altLang="en-US"/>
          </a:p>
        </p:txBody>
      </p:sp>
    </p:spTree>
    <p:extLst>
      <p:ext uri="{BB962C8B-B14F-4D97-AF65-F5344CB8AC3E}">
        <p14:creationId xmlns:p14="http://schemas.microsoft.com/office/powerpoint/2010/main" val="4751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C7741-BA40-435B-8CFC-E1A74DC9D10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031A0B-46F8-4400-B42A-370094CD6C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83F75E-3C7C-4978-8E6F-2DE70C21FC94}"/>
              </a:ext>
            </a:extLst>
          </p:cNvPr>
          <p:cNvSpPr>
            <a:spLocks noGrp="1"/>
          </p:cNvSpPr>
          <p:nvPr>
            <p:ph type="dt" sz="half" idx="10"/>
          </p:nvPr>
        </p:nvSpPr>
        <p:spPr/>
        <p:txBody>
          <a:bodyPr/>
          <a:lstStyle/>
          <a:p>
            <a:fld id="{A327B89C-6003-4D91-A498-80F8524BE169}"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9F3039CF-FCFF-4896-8E7B-188C2618A1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BD4929-4D7B-4FD7-B883-355B32B6BC6E}"/>
              </a:ext>
            </a:extLst>
          </p:cNvPr>
          <p:cNvSpPr>
            <a:spLocks noGrp="1"/>
          </p:cNvSpPr>
          <p:nvPr>
            <p:ph type="sldNum" sz="quarter" idx="12"/>
          </p:nvPr>
        </p:nvSpPr>
        <p:spPr/>
        <p:txBody>
          <a:bodyPr/>
          <a:lstStyle/>
          <a:p>
            <a:fld id="{ED54F3D6-35FF-4FC4-8484-A78F4076D6BF}" type="slidenum">
              <a:rPr kumimoji="1" lang="ja-JP" altLang="en-US" smtClean="0"/>
              <a:t>‹#›</a:t>
            </a:fld>
            <a:endParaRPr kumimoji="1" lang="ja-JP" altLang="en-US"/>
          </a:p>
        </p:txBody>
      </p:sp>
    </p:spTree>
    <p:extLst>
      <p:ext uri="{BB962C8B-B14F-4D97-AF65-F5344CB8AC3E}">
        <p14:creationId xmlns:p14="http://schemas.microsoft.com/office/powerpoint/2010/main" val="228885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4018E1-45F5-43F7-9935-0ECCAB0BC8E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6C745B-EE7A-410C-98B1-8EC8785A650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683211-EE41-445A-885E-84E4A9DBE33C}"/>
              </a:ext>
            </a:extLst>
          </p:cNvPr>
          <p:cNvSpPr>
            <a:spLocks noGrp="1"/>
          </p:cNvSpPr>
          <p:nvPr>
            <p:ph type="dt" sz="half" idx="10"/>
          </p:nvPr>
        </p:nvSpPr>
        <p:spPr/>
        <p:txBody>
          <a:bodyPr/>
          <a:lstStyle/>
          <a:p>
            <a:fld id="{A327B89C-6003-4D91-A498-80F8524BE169}"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14C953C7-3338-44B8-A034-CAB38E0470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F222BC-110B-4C16-A0E0-A69109C5E90D}"/>
              </a:ext>
            </a:extLst>
          </p:cNvPr>
          <p:cNvSpPr>
            <a:spLocks noGrp="1"/>
          </p:cNvSpPr>
          <p:nvPr>
            <p:ph type="sldNum" sz="quarter" idx="12"/>
          </p:nvPr>
        </p:nvSpPr>
        <p:spPr/>
        <p:txBody>
          <a:bodyPr/>
          <a:lstStyle/>
          <a:p>
            <a:fld id="{ED54F3D6-35FF-4FC4-8484-A78F4076D6BF}" type="slidenum">
              <a:rPr kumimoji="1" lang="ja-JP" altLang="en-US" smtClean="0"/>
              <a:t>‹#›</a:t>
            </a:fld>
            <a:endParaRPr kumimoji="1" lang="ja-JP" altLang="en-US"/>
          </a:p>
        </p:txBody>
      </p:sp>
    </p:spTree>
    <p:extLst>
      <p:ext uri="{BB962C8B-B14F-4D97-AF65-F5344CB8AC3E}">
        <p14:creationId xmlns:p14="http://schemas.microsoft.com/office/powerpoint/2010/main" val="1505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5C246-9E90-410F-81A5-E6DA2E6D3A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8D84B7-66AD-4A2B-AE46-5D6B00DDCA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E730AF-225D-4241-BDF0-9A8903F75B1A}"/>
              </a:ext>
            </a:extLst>
          </p:cNvPr>
          <p:cNvSpPr>
            <a:spLocks noGrp="1"/>
          </p:cNvSpPr>
          <p:nvPr>
            <p:ph type="dt" sz="half" idx="10"/>
          </p:nvPr>
        </p:nvSpPr>
        <p:spPr/>
        <p:txBody>
          <a:bodyPr/>
          <a:lstStyle/>
          <a:p>
            <a:fld id="{A327B89C-6003-4D91-A498-80F8524BE169}"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E5B57877-DDE8-40DE-A4A5-E367515229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357CA3-0D3D-496A-8879-1F2D29A22B0E}"/>
              </a:ext>
            </a:extLst>
          </p:cNvPr>
          <p:cNvSpPr>
            <a:spLocks noGrp="1"/>
          </p:cNvSpPr>
          <p:nvPr>
            <p:ph type="sldNum" sz="quarter" idx="12"/>
          </p:nvPr>
        </p:nvSpPr>
        <p:spPr/>
        <p:txBody>
          <a:bodyPr/>
          <a:lstStyle/>
          <a:p>
            <a:fld id="{ED54F3D6-35FF-4FC4-8484-A78F4076D6BF}" type="slidenum">
              <a:rPr kumimoji="1" lang="ja-JP" altLang="en-US" smtClean="0"/>
              <a:t>‹#›</a:t>
            </a:fld>
            <a:endParaRPr kumimoji="1" lang="ja-JP" altLang="en-US"/>
          </a:p>
        </p:txBody>
      </p:sp>
    </p:spTree>
    <p:extLst>
      <p:ext uri="{BB962C8B-B14F-4D97-AF65-F5344CB8AC3E}">
        <p14:creationId xmlns:p14="http://schemas.microsoft.com/office/powerpoint/2010/main" val="203610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71B0C-CA67-41E8-BB01-087F3893C9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51FFDD-04B0-4847-A8D7-67E324E3F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4E010BB-E109-4635-9C60-88FBDAB5CDA4}"/>
              </a:ext>
            </a:extLst>
          </p:cNvPr>
          <p:cNvSpPr>
            <a:spLocks noGrp="1"/>
          </p:cNvSpPr>
          <p:nvPr>
            <p:ph type="dt" sz="half" idx="10"/>
          </p:nvPr>
        </p:nvSpPr>
        <p:spPr/>
        <p:txBody>
          <a:bodyPr/>
          <a:lstStyle/>
          <a:p>
            <a:fld id="{A327B89C-6003-4D91-A498-80F8524BE169}"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462578AA-D478-42DA-9B8A-4B6207DB5E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5A9611-A5AA-46F7-8A0C-15929262E3C7}"/>
              </a:ext>
            </a:extLst>
          </p:cNvPr>
          <p:cNvSpPr>
            <a:spLocks noGrp="1"/>
          </p:cNvSpPr>
          <p:nvPr>
            <p:ph type="sldNum" sz="quarter" idx="12"/>
          </p:nvPr>
        </p:nvSpPr>
        <p:spPr/>
        <p:txBody>
          <a:bodyPr/>
          <a:lstStyle/>
          <a:p>
            <a:fld id="{ED54F3D6-35FF-4FC4-8484-A78F4076D6BF}" type="slidenum">
              <a:rPr kumimoji="1" lang="ja-JP" altLang="en-US" smtClean="0"/>
              <a:t>‹#›</a:t>
            </a:fld>
            <a:endParaRPr kumimoji="1" lang="ja-JP" altLang="en-US"/>
          </a:p>
        </p:txBody>
      </p:sp>
    </p:spTree>
    <p:extLst>
      <p:ext uri="{BB962C8B-B14F-4D97-AF65-F5344CB8AC3E}">
        <p14:creationId xmlns:p14="http://schemas.microsoft.com/office/powerpoint/2010/main" val="115540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7C47D-E3F4-40BA-B818-673F467614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D23618-D611-49B1-9861-C85338D18D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3C2BC68-DFA3-433C-B251-916403A90EF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591B3A9-4BB0-4E4F-9408-FE2E9DA924DB}"/>
              </a:ext>
            </a:extLst>
          </p:cNvPr>
          <p:cNvSpPr>
            <a:spLocks noGrp="1"/>
          </p:cNvSpPr>
          <p:nvPr>
            <p:ph type="dt" sz="half" idx="10"/>
          </p:nvPr>
        </p:nvSpPr>
        <p:spPr/>
        <p:txBody>
          <a:bodyPr/>
          <a:lstStyle/>
          <a:p>
            <a:fld id="{A327B89C-6003-4D91-A498-80F8524BE169}" type="datetimeFigureOut">
              <a:rPr kumimoji="1" lang="ja-JP" altLang="en-US" smtClean="0"/>
              <a:t>2020/8/7</a:t>
            </a:fld>
            <a:endParaRPr kumimoji="1" lang="ja-JP" altLang="en-US"/>
          </a:p>
        </p:txBody>
      </p:sp>
      <p:sp>
        <p:nvSpPr>
          <p:cNvPr id="6" name="フッター プレースホルダー 5">
            <a:extLst>
              <a:ext uri="{FF2B5EF4-FFF2-40B4-BE49-F238E27FC236}">
                <a16:creationId xmlns:a16="http://schemas.microsoft.com/office/drawing/2014/main" id="{A923C92D-AD8C-4854-8DE4-0EAD60548B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3014A7-3321-4D42-B367-CA29FA259B85}"/>
              </a:ext>
            </a:extLst>
          </p:cNvPr>
          <p:cNvSpPr>
            <a:spLocks noGrp="1"/>
          </p:cNvSpPr>
          <p:nvPr>
            <p:ph type="sldNum" sz="quarter" idx="12"/>
          </p:nvPr>
        </p:nvSpPr>
        <p:spPr/>
        <p:txBody>
          <a:bodyPr/>
          <a:lstStyle/>
          <a:p>
            <a:fld id="{ED54F3D6-35FF-4FC4-8484-A78F4076D6BF}" type="slidenum">
              <a:rPr kumimoji="1" lang="ja-JP" altLang="en-US" smtClean="0"/>
              <a:t>‹#›</a:t>
            </a:fld>
            <a:endParaRPr kumimoji="1" lang="ja-JP" altLang="en-US"/>
          </a:p>
        </p:txBody>
      </p:sp>
    </p:spTree>
    <p:extLst>
      <p:ext uri="{BB962C8B-B14F-4D97-AF65-F5344CB8AC3E}">
        <p14:creationId xmlns:p14="http://schemas.microsoft.com/office/powerpoint/2010/main" val="247038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B4AE0E-2E95-415C-BBCC-68B46EF8AA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1E6EB9-CD46-4BF2-96C0-E6C52CE58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999CA17-40E1-4AA4-B0B8-DEB5B7E3D28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46A3657-F124-4867-A909-612977D1C0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5F978F4-9716-47A9-9D9B-CA0BAA17B32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23E8BDD-F811-4A0C-8711-CE97E092C719}"/>
              </a:ext>
            </a:extLst>
          </p:cNvPr>
          <p:cNvSpPr>
            <a:spLocks noGrp="1"/>
          </p:cNvSpPr>
          <p:nvPr>
            <p:ph type="dt" sz="half" idx="10"/>
          </p:nvPr>
        </p:nvSpPr>
        <p:spPr/>
        <p:txBody>
          <a:bodyPr/>
          <a:lstStyle/>
          <a:p>
            <a:fld id="{A327B89C-6003-4D91-A498-80F8524BE169}" type="datetimeFigureOut">
              <a:rPr kumimoji="1" lang="ja-JP" altLang="en-US" smtClean="0"/>
              <a:t>2020/8/7</a:t>
            </a:fld>
            <a:endParaRPr kumimoji="1" lang="ja-JP" altLang="en-US"/>
          </a:p>
        </p:txBody>
      </p:sp>
      <p:sp>
        <p:nvSpPr>
          <p:cNvPr id="8" name="フッター プレースホルダー 7">
            <a:extLst>
              <a:ext uri="{FF2B5EF4-FFF2-40B4-BE49-F238E27FC236}">
                <a16:creationId xmlns:a16="http://schemas.microsoft.com/office/drawing/2014/main" id="{A2A33DC6-7547-4865-A591-2F7A1CAA04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5C9FF4A-DAA9-4DF8-8D63-6483C7D109F5}"/>
              </a:ext>
            </a:extLst>
          </p:cNvPr>
          <p:cNvSpPr>
            <a:spLocks noGrp="1"/>
          </p:cNvSpPr>
          <p:nvPr>
            <p:ph type="sldNum" sz="quarter" idx="12"/>
          </p:nvPr>
        </p:nvSpPr>
        <p:spPr/>
        <p:txBody>
          <a:bodyPr/>
          <a:lstStyle/>
          <a:p>
            <a:fld id="{ED54F3D6-35FF-4FC4-8484-A78F4076D6BF}" type="slidenum">
              <a:rPr kumimoji="1" lang="ja-JP" altLang="en-US" smtClean="0"/>
              <a:t>‹#›</a:t>
            </a:fld>
            <a:endParaRPr kumimoji="1" lang="ja-JP" altLang="en-US"/>
          </a:p>
        </p:txBody>
      </p:sp>
    </p:spTree>
    <p:extLst>
      <p:ext uri="{BB962C8B-B14F-4D97-AF65-F5344CB8AC3E}">
        <p14:creationId xmlns:p14="http://schemas.microsoft.com/office/powerpoint/2010/main" val="288773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AD1D11-505C-4499-9656-18D1251B2FC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53659E6-F242-4D45-B357-23296207BB7E}"/>
              </a:ext>
            </a:extLst>
          </p:cNvPr>
          <p:cNvSpPr>
            <a:spLocks noGrp="1"/>
          </p:cNvSpPr>
          <p:nvPr>
            <p:ph type="dt" sz="half" idx="10"/>
          </p:nvPr>
        </p:nvSpPr>
        <p:spPr/>
        <p:txBody>
          <a:bodyPr/>
          <a:lstStyle/>
          <a:p>
            <a:fld id="{A327B89C-6003-4D91-A498-80F8524BE169}" type="datetimeFigureOut">
              <a:rPr kumimoji="1" lang="ja-JP" altLang="en-US" smtClean="0"/>
              <a:t>2020/8/7</a:t>
            </a:fld>
            <a:endParaRPr kumimoji="1" lang="ja-JP" altLang="en-US"/>
          </a:p>
        </p:txBody>
      </p:sp>
      <p:sp>
        <p:nvSpPr>
          <p:cNvPr id="4" name="フッター プレースホルダー 3">
            <a:extLst>
              <a:ext uri="{FF2B5EF4-FFF2-40B4-BE49-F238E27FC236}">
                <a16:creationId xmlns:a16="http://schemas.microsoft.com/office/drawing/2014/main" id="{26ED66FD-58B1-47C1-8A96-E86704604C6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9FBE96C-99F8-49C7-B125-332FE2439DE9}"/>
              </a:ext>
            </a:extLst>
          </p:cNvPr>
          <p:cNvSpPr>
            <a:spLocks noGrp="1"/>
          </p:cNvSpPr>
          <p:nvPr>
            <p:ph type="sldNum" sz="quarter" idx="12"/>
          </p:nvPr>
        </p:nvSpPr>
        <p:spPr/>
        <p:txBody>
          <a:bodyPr/>
          <a:lstStyle/>
          <a:p>
            <a:fld id="{ED54F3D6-35FF-4FC4-8484-A78F4076D6BF}" type="slidenum">
              <a:rPr kumimoji="1" lang="ja-JP" altLang="en-US" smtClean="0"/>
              <a:t>‹#›</a:t>
            </a:fld>
            <a:endParaRPr kumimoji="1" lang="ja-JP" altLang="en-US"/>
          </a:p>
        </p:txBody>
      </p:sp>
    </p:spTree>
    <p:extLst>
      <p:ext uri="{BB962C8B-B14F-4D97-AF65-F5344CB8AC3E}">
        <p14:creationId xmlns:p14="http://schemas.microsoft.com/office/powerpoint/2010/main" val="211586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AABE736-96AD-4817-9CE7-2DB8588FA923}"/>
              </a:ext>
            </a:extLst>
          </p:cNvPr>
          <p:cNvSpPr>
            <a:spLocks noGrp="1"/>
          </p:cNvSpPr>
          <p:nvPr>
            <p:ph type="dt" sz="half" idx="10"/>
          </p:nvPr>
        </p:nvSpPr>
        <p:spPr/>
        <p:txBody>
          <a:bodyPr/>
          <a:lstStyle/>
          <a:p>
            <a:fld id="{A327B89C-6003-4D91-A498-80F8524BE169}" type="datetimeFigureOut">
              <a:rPr kumimoji="1" lang="ja-JP" altLang="en-US" smtClean="0"/>
              <a:t>2020/8/7</a:t>
            </a:fld>
            <a:endParaRPr kumimoji="1" lang="ja-JP" altLang="en-US"/>
          </a:p>
        </p:txBody>
      </p:sp>
      <p:sp>
        <p:nvSpPr>
          <p:cNvPr id="3" name="フッター プレースホルダー 2">
            <a:extLst>
              <a:ext uri="{FF2B5EF4-FFF2-40B4-BE49-F238E27FC236}">
                <a16:creationId xmlns:a16="http://schemas.microsoft.com/office/drawing/2014/main" id="{57224A8E-1711-4969-AE27-9522F802281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336CA3-3FB4-4A4A-B12C-BEFFC6928F17}"/>
              </a:ext>
            </a:extLst>
          </p:cNvPr>
          <p:cNvSpPr>
            <a:spLocks noGrp="1"/>
          </p:cNvSpPr>
          <p:nvPr>
            <p:ph type="sldNum" sz="quarter" idx="12"/>
          </p:nvPr>
        </p:nvSpPr>
        <p:spPr/>
        <p:txBody>
          <a:bodyPr/>
          <a:lstStyle/>
          <a:p>
            <a:fld id="{ED54F3D6-35FF-4FC4-8484-A78F4076D6BF}" type="slidenum">
              <a:rPr kumimoji="1" lang="ja-JP" altLang="en-US" smtClean="0"/>
              <a:t>‹#›</a:t>
            </a:fld>
            <a:endParaRPr kumimoji="1" lang="ja-JP" altLang="en-US"/>
          </a:p>
        </p:txBody>
      </p:sp>
    </p:spTree>
    <p:extLst>
      <p:ext uri="{BB962C8B-B14F-4D97-AF65-F5344CB8AC3E}">
        <p14:creationId xmlns:p14="http://schemas.microsoft.com/office/powerpoint/2010/main" val="98301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BDF7C-675D-4975-B3D8-723F109503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B49549-1222-4D89-A9B7-4C53013EC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4064093-B69A-4378-B218-340CDE157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E85F3B-5835-4D86-A69C-86C8D9FE9203}"/>
              </a:ext>
            </a:extLst>
          </p:cNvPr>
          <p:cNvSpPr>
            <a:spLocks noGrp="1"/>
          </p:cNvSpPr>
          <p:nvPr>
            <p:ph type="dt" sz="half" idx="10"/>
          </p:nvPr>
        </p:nvSpPr>
        <p:spPr/>
        <p:txBody>
          <a:bodyPr/>
          <a:lstStyle/>
          <a:p>
            <a:fld id="{A327B89C-6003-4D91-A498-80F8524BE169}" type="datetimeFigureOut">
              <a:rPr kumimoji="1" lang="ja-JP" altLang="en-US" smtClean="0"/>
              <a:t>2020/8/7</a:t>
            </a:fld>
            <a:endParaRPr kumimoji="1" lang="ja-JP" altLang="en-US"/>
          </a:p>
        </p:txBody>
      </p:sp>
      <p:sp>
        <p:nvSpPr>
          <p:cNvPr id="6" name="フッター プレースホルダー 5">
            <a:extLst>
              <a:ext uri="{FF2B5EF4-FFF2-40B4-BE49-F238E27FC236}">
                <a16:creationId xmlns:a16="http://schemas.microsoft.com/office/drawing/2014/main" id="{61B86CCC-4C08-4CEF-96F2-5946EC5CF75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47D96D-3856-4947-8FE2-169FD3DBDC0F}"/>
              </a:ext>
            </a:extLst>
          </p:cNvPr>
          <p:cNvSpPr>
            <a:spLocks noGrp="1"/>
          </p:cNvSpPr>
          <p:nvPr>
            <p:ph type="sldNum" sz="quarter" idx="12"/>
          </p:nvPr>
        </p:nvSpPr>
        <p:spPr/>
        <p:txBody>
          <a:bodyPr/>
          <a:lstStyle/>
          <a:p>
            <a:fld id="{ED54F3D6-35FF-4FC4-8484-A78F4076D6BF}" type="slidenum">
              <a:rPr kumimoji="1" lang="ja-JP" altLang="en-US" smtClean="0"/>
              <a:t>‹#›</a:t>
            </a:fld>
            <a:endParaRPr kumimoji="1" lang="ja-JP" altLang="en-US"/>
          </a:p>
        </p:txBody>
      </p:sp>
    </p:spTree>
    <p:extLst>
      <p:ext uri="{BB962C8B-B14F-4D97-AF65-F5344CB8AC3E}">
        <p14:creationId xmlns:p14="http://schemas.microsoft.com/office/powerpoint/2010/main" val="305904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8829-D163-4E4B-83E6-B1588B7E6A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EA0CD57-73FF-421E-AC82-7B9EF8D70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F476F2A-46E3-4059-8378-E91EB340F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8E3B2A-AF3C-4400-A0E7-E8D4270F814D}"/>
              </a:ext>
            </a:extLst>
          </p:cNvPr>
          <p:cNvSpPr>
            <a:spLocks noGrp="1"/>
          </p:cNvSpPr>
          <p:nvPr>
            <p:ph type="dt" sz="half" idx="10"/>
          </p:nvPr>
        </p:nvSpPr>
        <p:spPr/>
        <p:txBody>
          <a:bodyPr/>
          <a:lstStyle/>
          <a:p>
            <a:fld id="{A327B89C-6003-4D91-A498-80F8524BE169}" type="datetimeFigureOut">
              <a:rPr kumimoji="1" lang="ja-JP" altLang="en-US" smtClean="0"/>
              <a:t>2020/8/7</a:t>
            </a:fld>
            <a:endParaRPr kumimoji="1" lang="ja-JP" altLang="en-US"/>
          </a:p>
        </p:txBody>
      </p:sp>
      <p:sp>
        <p:nvSpPr>
          <p:cNvPr id="6" name="フッター プレースホルダー 5">
            <a:extLst>
              <a:ext uri="{FF2B5EF4-FFF2-40B4-BE49-F238E27FC236}">
                <a16:creationId xmlns:a16="http://schemas.microsoft.com/office/drawing/2014/main" id="{4C18CDA8-B11A-4688-83B5-D337088436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89FBF4-4057-48FC-9929-293FE21D2230}"/>
              </a:ext>
            </a:extLst>
          </p:cNvPr>
          <p:cNvSpPr>
            <a:spLocks noGrp="1"/>
          </p:cNvSpPr>
          <p:nvPr>
            <p:ph type="sldNum" sz="quarter" idx="12"/>
          </p:nvPr>
        </p:nvSpPr>
        <p:spPr/>
        <p:txBody>
          <a:bodyPr/>
          <a:lstStyle/>
          <a:p>
            <a:fld id="{ED54F3D6-35FF-4FC4-8484-A78F4076D6BF}" type="slidenum">
              <a:rPr kumimoji="1" lang="ja-JP" altLang="en-US" smtClean="0"/>
              <a:t>‹#›</a:t>
            </a:fld>
            <a:endParaRPr kumimoji="1" lang="ja-JP" altLang="en-US"/>
          </a:p>
        </p:txBody>
      </p:sp>
    </p:spTree>
    <p:extLst>
      <p:ext uri="{BB962C8B-B14F-4D97-AF65-F5344CB8AC3E}">
        <p14:creationId xmlns:p14="http://schemas.microsoft.com/office/powerpoint/2010/main" val="280462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EB11BD-B82E-4A35-AEAB-31749C6A8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AA30ED-A65E-4610-9AE0-13782E1FD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54738A-324E-4EE0-833A-ACA942E4E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7B89C-6003-4D91-A498-80F8524BE169}"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83D05619-61CB-4A12-8E44-0BD6A2662B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83ADA9-22E4-4D6C-AC38-552A1B5526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4F3D6-35FF-4FC4-8484-A78F4076D6BF}" type="slidenum">
              <a:rPr kumimoji="1" lang="ja-JP" altLang="en-US" smtClean="0"/>
              <a:t>‹#›</a:t>
            </a:fld>
            <a:endParaRPr kumimoji="1" lang="ja-JP" altLang="en-US"/>
          </a:p>
        </p:txBody>
      </p:sp>
    </p:spTree>
    <p:extLst>
      <p:ext uri="{BB962C8B-B14F-4D97-AF65-F5344CB8AC3E}">
        <p14:creationId xmlns:p14="http://schemas.microsoft.com/office/powerpoint/2010/main" val="189149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microsoft.com/ja-jp/azure/active-directory/hybrid/how-to-connect-import-export-confi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59A87235-F7A6-4C5E-8356-C13130E8B25E}"/>
              </a:ext>
            </a:extLst>
          </p:cNvPr>
          <p:cNvSpPr txBox="1"/>
          <p:nvPr/>
        </p:nvSpPr>
        <p:spPr>
          <a:xfrm>
            <a:off x="295712" y="624303"/>
            <a:ext cx="11356596" cy="2092881"/>
          </a:xfrm>
          <a:prstGeom prst="rect">
            <a:avLst/>
          </a:prstGeom>
          <a:noFill/>
        </p:spPr>
        <p:txBody>
          <a:bodyPr wrap="square">
            <a:spAutoFit/>
          </a:bodyPr>
          <a:lstStyle/>
          <a:p>
            <a:r>
              <a:rPr lang="ja-JP" altLang="en-US" b="1" dirty="0"/>
              <a:t>Azure AD Connect 設定ファイルの復元 </a:t>
            </a:r>
            <a:r>
              <a:rPr lang="en-US" altLang="ja-JP" b="1" dirty="0"/>
              <a:t>( 1.5.42.0 </a:t>
            </a:r>
            <a:r>
              <a:rPr lang="ja-JP" altLang="en-US" b="1" dirty="0"/>
              <a:t>以降</a:t>
            </a:r>
            <a:r>
              <a:rPr lang="en-US" altLang="ja-JP" b="1" dirty="0"/>
              <a:t>)</a:t>
            </a:r>
            <a:endParaRPr lang="ja-JP" altLang="en-US" dirty="0"/>
          </a:p>
          <a:p>
            <a:endParaRPr lang="en-US" altLang="ja-JP" sz="1400" dirty="0">
              <a:solidFill>
                <a:srgbClr val="FF0000"/>
              </a:solidFill>
            </a:endParaRPr>
          </a:p>
          <a:p>
            <a:r>
              <a:rPr lang="en-US" altLang="ja-JP" sz="1400" dirty="0"/>
              <a:t>Azure AD Connect 1.5.42.0 </a:t>
            </a:r>
            <a:r>
              <a:rPr lang="ja-JP" altLang="en-US" sz="1400" dirty="0"/>
              <a:t>以降のバージョンでは設定情報をバックアップ、リストアが可能になりました。</a:t>
            </a:r>
            <a:endParaRPr lang="en-US" altLang="ja-JP" sz="1400" dirty="0"/>
          </a:p>
          <a:p>
            <a:r>
              <a:rPr lang="ja-JP" altLang="en-US" sz="1400" dirty="0"/>
              <a:t>旧バージョンの場合には手動で構成し直す必要があります。</a:t>
            </a:r>
            <a:endParaRPr lang="en-US" altLang="ja-JP" sz="1400" dirty="0"/>
          </a:p>
          <a:p>
            <a:r>
              <a:rPr lang="ja-JP" altLang="en-US" sz="1400" dirty="0"/>
              <a:t>本手順では </a:t>
            </a:r>
            <a:r>
              <a:rPr lang="en-US" altLang="ja-JP" sz="1400" dirty="0"/>
              <a:t>1.5.45.0 </a:t>
            </a:r>
            <a:r>
              <a:rPr lang="ja-JP" altLang="en-US" sz="1400" dirty="0"/>
              <a:t>でバックアップ取得からリストアまでをお纏めしています。</a:t>
            </a:r>
            <a:br>
              <a:rPr lang="en-US" altLang="ja-JP" sz="1400" dirty="0"/>
            </a:br>
            <a:endParaRPr lang="en-US" altLang="ja-JP" sz="1400" dirty="0"/>
          </a:p>
          <a:p>
            <a:r>
              <a:rPr lang="en-US" altLang="ja-JP" sz="1400" dirty="0"/>
              <a:t>- </a:t>
            </a:r>
            <a:r>
              <a:rPr lang="ja-JP" altLang="en-US" sz="1400" dirty="0"/>
              <a:t>参考情報</a:t>
            </a:r>
            <a:endParaRPr lang="en-US" altLang="ja-JP" sz="1400" dirty="0"/>
          </a:p>
          <a:p>
            <a:r>
              <a:rPr lang="en-US" altLang="ja-JP" sz="1400" dirty="0"/>
              <a:t>Azure AD Connect </a:t>
            </a:r>
            <a:r>
              <a:rPr lang="ja-JP" altLang="en-US" sz="1400" dirty="0"/>
              <a:t>構成設定のインポートとエクスポート </a:t>
            </a:r>
            <a:r>
              <a:rPr lang="en-US" altLang="ja-JP" sz="1400" dirty="0"/>
              <a:t>(</a:t>
            </a:r>
            <a:r>
              <a:rPr lang="ja-JP" altLang="en-US" sz="1400" dirty="0"/>
              <a:t>パブリック プレビュー</a:t>
            </a:r>
            <a:r>
              <a:rPr lang="en-US" altLang="ja-JP" sz="1400" dirty="0"/>
              <a:t>)</a:t>
            </a:r>
          </a:p>
          <a:p>
            <a:r>
              <a:rPr lang="en-US" altLang="ja-JP" sz="1400" dirty="0">
                <a:hlinkClick r:id="rId2"/>
              </a:rPr>
              <a:t>https://docs.microsoft.com/ja-jp/azure/active-directory/hybrid/how-to-connect-import-export-config</a:t>
            </a:r>
            <a:endParaRPr lang="en-US" altLang="ja-JP" sz="1400" dirty="0"/>
          </a:p>
        </p:txBody>
      </p:sp>
      <p:sp>
        <p:nvSpPr>
          <p:cNvPr id="7" name="テキスト ボックス 6">
            <a:extLst>
              <a:ext uri="{FF2B5EF4-FFF2-40B4-BE49-F238E27FC236}">
                <a16:creationId xmlns:a16="http://schemas.microsoft.com/office/drawing/2014/main" id="{B298D237-6A00-44FF-BCA1-FA280FE25549}"/>
              </a:ext>
            </a:extLst>
          </p:cNvPr>
          <p:cNvSpPr txBox="1"/>
          <p:nvPr/>
        </p:nvSpPr>
        <p:spPr>
          <a:xfrm>
            <a:off x="295712" y="3196513"/>
            <a:ext cx="6094602" cy="738664"/>
          </a:xfrm>
          <a:prstGeom prst="rect">
            <a:avLst/>
          </a:prstGeom>
          <a:noFill/>
        </p:spPr>
        <p:txBody>
          <a:bodyPr wrap="square">
            <a:spAutoFit/>
          </a:bodyPr>
          <a:lstStyle/>
          <a:p>
            <a:r>
              <a:rPr lang="ja-JP" altLang="en-US" sz="1400" dirty="0"/>
              <a:t>復元される情報</a:t>
            </a:r>
            <a:endParaRPr lang="en-US" altLang="ja-JP" sz="1400" dirty="0"/>
          </a:p>
          <a:p>
            <a:r>
              <a:rPr lang="en-US" altLang="ja-JP" sz="1400" dirty="0"/>
              <a:t>- Azure AD Connect </a:t>
            </a:r>
            <a:r>
              <a:rPr lang="ja-JP" altLang="en-US" sz="1400" dirty="0"/>
              <a:t>インストール ウィザード内の設定情報</a:t>
            </a:r>
            <a:endParaRPr lang="en-US" altLang="ja-JP" sz="1400" dirty="0"/>
          </a:p>
          <a:p>
            <a:r>
              <a:rPr lang="en-US" altLang="ja-JP" sz="1400" dirty="0"/>
              <a:t>- </a:t>
            </a:r>
            <a:r>
              <a:rPr lang="ja-JP" altLang="en-US" sz="1400" dirty="0"/>
              <a:t>同期ルール </a:t>
            </a:r>
            <a:r>
              <a:rPr lang="en-US" altLang="ja-JP" sz="1400" dirty="0"/>
              <a:t>(</a:t>
            </a:r>
            <a:r>
              <a:rPr lang="ja-JP" altLang="en-US" sz="1400" dirty="0"/>
              <a:t>カスタム ルール含む</a:t>
            </a:r>
            <a:r>
              <a:rPr lang="en-US" altLang="ja-JP" sz="1400" dirty="0"/>
              <a:t>)</a:t>
            </a:r>
          </a:p>
        </p:txBody>
      </p:sp>
    </p:spTree>
    <p:extLst>
      <p:ext uri="{BB962C8B-B14F-4D97-AF65-F5344CB8AC3E}">
        <p14:creationId xmlns:p14="http://schemas.microsoft.com/office/powerpoint/2010/main" val="23573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B9F571D-24ED-430E-BE6F-9C43AD9834E6}"/>
              </a:ext>
            </a:extLst>
          </p:cNvPr>
          <p:cNvSpPr txBox="1"/>
          <p:nvPr/>
        </p:nvSpPr>
        <p:spPr>
          <a:xfrm>
            <a:off x="295711" y="624303"/>
            <a:ext cx="11356596" cy="369332"/>
          </a:xfrm>
          <a:prstGeom prst="rect">
            <a:avLst/>
          </a:prstGeom>
          <a:noFill/>
        </p:spPr>
        <p:txBody>
          <a:bodyPr wrap="square">
            <a:spAutoFit/>
          </a:bodyPr>
          <a:lstStyle/>
          <a:p>
            <a:r>
              <a:rPr lang="en-US" altLang="ja-JP" sz="1800" dirty="0"/>
              <a:t>2. </a:t>
            </a:r>
            <a:r>
              <a:rPr lang="ja-JP" altLang="en-US" sz="1800" dirty="0"/>
              <a:t>バックアップ ファイルからリストア </a:t>
            </a:r>
            <a:r>
              <a:rPr lang="en-US" altLang="ja-JP" sz="1800" dirty="0"/>
              <a:t>(</a:t>
            </a:r>
            <a:r>
              <a:rPr lang="ja-JP" altLang="en-US" sz="1800" dirty="0"/>
              <a:t>続き </a:t>
            </a:r>
            <a:r>
              <a:rPr lang="en-US" altLang="ja-JP" sz="1800" dirty="0"/>
              <a:t>-4 )</a:t>
            </a:r>
          </a:p>
        </p:txBody>
      </p:sp>
      <p:sp>
        <p:nvSpPr>
          <p:cNvPr id="5" name="テキスト ボックス 4">
            <a:extLst>
              <a:ext uri="{FF2B5EF4-FFF2-40B4-BE49-F238E27FC236}">
                <a16:creationId xmlns:a16="http://schemas.microsoft.com/office/drawing/2014/main" id="{FA2C916D-969C-44C2-BF2C-0EFD27571348}"/>
              </a:ext>
            </a:extLst>
          </p:cNvPr>
          <p:cNvSpPr txBox="1"/>
          <p:nvPr/>
        </p:nvSpPr>
        <p:spPr>
          <a:xfrm>
            <a:off x="295711" y="993635"/>
            <a:ext cx="9731515" cy="307777"/>
          </a:xfrm>
          <a:prstGeom prst="rect">
            <a:avLst/>
          </a:prstGeom>
          <a:noFill/>
        </p:spPr>
        <p:txBody>
          <a:bodyPr wrap="square">
            <a:spAutoFit/>
          </a:bodyPr>
          <a:lstStyle/>
          <a:p>
            <a:r>
              <a:rPr lang="en-US" altLang="ja-JP" sz="1400" dirty="0"/>
              <a:t>2-4. “</a:t>
            </a:r>
            <a:r>
              <a:rPr lang="ja-JP" altLang="en-US" sz="1400" dirty="0"/>
              <a:t>ユーザー サインイン</a:t>
            </a:r>
            <a:r>
              <a:rPr lang="en-US" altLang="ja-JP" sz="1400" dirty="0"/>
              <a:t>” </a:t>
            </a:r>
            <a:r>
              <a:rPr lang="ja-JP" altLang="en-US" sz="1400" dirty="0"/>
              <a:t>から構成までは従来のインストール手順同様となります。</a:t>
            </a:r>
            <a:r>
              <a:rPr lang="en-US" altLang="ja-JP" sz="1400" dirty="0"/>
              <a:t>(</a:t>
            </a:r>
            <a:r>
              <a:rPr lang="ja-JP" altLang="en-US" sz="1400" dirty="0"/>
              <a:t>本手順で割愛します</a:t>
            </a:r>
            <a:r>
              <a:rPr lang="en-US" altLang="ja-JP" sz="1400" dirty="0"/>
              <a:t>)</a:t>
            </a:r>
            <a:endParaRPr lang="ja-JP" altLang="en-US" sz="1400" dirty="0"/>
          </a:p>
        </p:txBody>
      </p:sp>
      <p:pic>
        <p:nvPicPr>
          <p:cNvPr id="6" name="図 5">
            <a:extLst>
              <a:ext uri="{FF2B5EF4-FFF2-40B4-BE49-F238E27FC236}">
                <a16:creationId xmlns:a16="http://schemas.microsoft.com/office/drawing/2014/main" id="{E84E7134-0A17-4BAB-BFAC-4CF682DDE375}"/>
              </a:ext>
            </a:extLst>
          </p:cNvPr>
          <p:cNvPicPr>
            <a:picLocks noChangeAspect="1"/>
          </p:cNvPicPr>
          <p:nvPr/>
        </p:nvPicPr>
        <p:blipFill>
          <a:blip r:embed="rId2"/>
          <a:stretch>
            <a:fillRect/>
          </a:stretch>
        </p:blipFill>
        <p:spPr>
          <a:xfrm>
            <a:off x="695635" y="1356868"/>
            <a:ext cx="6981569" cy="4896000"/>
          </a:xfrm>
          <a:prstGeom prst="rect">
            <a:avLst/>
          </a:prstGeom>
        </p:spPr>
      </p:pic>
      <p:sp>
        <p:nvSpPr>
          <p:cNvPr id="8" name="テキスト ボックス 7">
            <a:extLst>
              <a:ext uri="{FF2B5EF4-FFF2-40B4-BE49-F238E27FC236}">
                <a16:creationId xmlns:a16="http://schemas.microsoft.com/office/drawing/2014/main" id="{C4FBF036-72DE-4F67-91F9-FB1570B32FAD}"/>
              </a:ext>
            </a:extLst>
          </p:cNvPr>
          <p:cNvSpPr txBox="1"/>
          <p:nvPr/>
        </p:nvSpPr>
        <p:spPr>
          <a:xfrm>
            <a:off x="295710" y="6403835"/>
            <a:ext cx="10354972" cy="307777"/>
          </a:xfrm>
          <a:prstGeom prst="rect">
            <a:avLst/>
          </a:prstGeom>
          <a:noFill/>
        </p:spPr>
        <p:txBody>
          <a:bodyPr wrap="square">
            <a:spAutoFit/>
          </a:bodyPr>
          <a:lstStyle/>
          <a:p>
            <a:r>
              <a:rPr lang="en-US" altLang="ja-JP" sz="1400" dirty="0"/>
              <a:t>2-5. </a:t>
            </a:r>
            <a:r>
              <a:rPr lang="ja-JP" altLang="en-US" sz="1400" dirty="0"/>
              <a:t>構成完了後に構成情報が期待とおり、復元されているか確認します。 </a:t>
            </a:r>
            <a:r>
              <a:rPr lang="en-US" altLang="ja-JP" sz="1400" dirty="0"/>
              <a:t>(</a:t>
            </a:r>
            <a:r>
              <a:rPr lang="ja-JP" altLang="en-US" sz="1400" dirty="0"/>
              <a:t>手順</a:t>
            </a:r>
            <a:r>
              <a:rPr lang="en-US" altLang="ja-JP" sz="1400" dirty="0"/>
              <a:t>1-3. “View or export current configuration”</a:t>
            </a:r>
            <a:r>
              <a:rPr lang="ja-JP" altLang="en-US" sz="1400" dirty="0"/>
              <a:t> </a:t>
            </a:r>
            <a:r>
              <a:rPr lang="en-US" altLang="ja-JP" sz="1400" dirty="0"/>
              <a:t>)</a:t>
            </a:r>
            <a:endParaRPr lang="ja-JP" altLang="en-US" sz="1400" dirty="0"/>
          </a:p>
        </p:txBody>
      </p:sp>
    </p:spTree>
    <p:extLst>
      <p:ext uri="{BB962C8B-B14F-4D97-AF65-F5344CB8AC3E}">
        <p14:creationId xmlns:p14="http://schemas.microsoft.com/office/powerpoint/2010/main" val="166336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55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D59ABC9-DCB1-40C4-BC87-45E714457363}"/>
              </a:ext>
            </a:extLst>
          </p:cNvPr>
          <p:cNvSpPr txBox="1"/>
          <p:nvPr/>
        </p:nvSpPr>
        <p:spPr>
          <a:xfrm>
            <a:off x="295712" y="624303"/>
            <a:ext cx="11356596" cy="369332"/>
          </a:xfrm>
          <a:prstGeom prst="rect">
            <a:avLst/>
          </a:prstGeom>
          <a:noFill/>
        </p:spPr>
        <p:txBody>
          <a:bodyPr wrap="square">
            <a:spAutoFit/>
          </a:bodyPr>
          <a:lstStyle/>
          <a:p>
            <a:pPr marL="342900" indent="-342900">
              <a:buAutoNum type="arabicPeriod"/>
            </a:pPr>
            <a:r>
              <a:rPr lang="ja-JP" altLang="en-US" sz="1800" dirty="0"/>
              <a:t>バックアップ ファイルの取得</a:t>
            </a:r>
            <a:endParaRPr lang="en-US" altLang="ja-JP" sz="1800" dirty="0"/>
          </a:p>
        </p:txBody>
      </p:sp>
      <p:sp>
        <p:nvSpPr>
          <p:cNvPr id="5" name="テキスト ボックス 4">
            <a:extLst>
              <a:ext uri="{FF2B5EF4-FFF2-40B4-BE49-F238E27FC236}">
                <a16:creationId xmlns:a16="http://schemas.microsoft.com/office/drawing/2014/main" id="{38FBF257-5FA8-4AC6-9BF9-228E4AA33B9B}"/>
              </a:ext>
            </a:extLst>
          </p:cNvPr>
          <p:cNvSpPr txBox="1"/>
          <p:nvPr/>
        </p:nvSpPr>
        <p:spPr>
          <a:xfrm>
            <a:off x="295712" y="993635"/>
            <a:ext cx="6094602" cy="523220"/>
          </a:xfrm>
          <a:prstGeom prst="rect">
            <a:avLst/>
          </a:prstGeom>
          <a:noFill/>
        </p:spPr>
        <p:txBody>
          <a:bodyPr wrap="square">
            <a:spAutoFit/>
          </a:bodyPr>
          <a:lstStyle/>
          <a:p>
            <a:r>
              <a:rPr lang="en-US" altLang="ja-JP" sz="1400" dirty="0"/>
              <a:t>1-1. Azure AD Connect </a:t>
            </a:r>
            <a:r>
              <a:rPr lang="ja-JP" altLang="en-US" sz="1400" dirty="0"/>
              <a:t>インストール ウィザードを起動します。</a:t>
            </a:r>
            <a:br>
              <a:rPr lang="en-US" altLang="ja-JP" sz="1400" dirty="0"/>
            </a:br>
            <a:r>
              <a:rPr lang="ja-JP" altLang="en-US" sz="1400" dirty="0"/>
              <a:t>       </a:t>
            </a:r>
            <a:r>
              <a:rPr lang="en-US" altLang="ja-JP" sz="1400" dirty="0"/>
              <a:t>#</a:t>
            </a:r>
            <a:r>
              <a:rPr lang="ja-JP" altLang="en-US" sz="1400" dirty="0"/>
              <a:t> </a:t>
            </a:r>
            <a:r>
              <a:rPr lang="en-US" altLang="ja-JP" sz="1400" dirty="0"/>
              <a:t>[</a:t>
            </a:r>
            <a:r>
              <a:rPr lang="ja-JP" altLang="en-US" sz="1400" dirty="0"/>
              <a:t>スタート</a:t>
            </a:r>
            <a:r>
              <a:rPr lang="en-US" altLang="ja-JP" sz="1400" dirty="0"/>
              <a:t>] – [Azure AD Connect] – [Azure AD Connect] </a:t>
            </a:r>
            <a:r>
              <a:rPr lang="ja-JP" altLang="en-US" sz="1400" dirty="0"/>
              <a:t>より起動</a:t>
            </a:r>
            <a:r>
              <a:rPr lang="en-US" altLang="ja-JP" sz="1400" dirty="0"/>
              <a:t> </a:t>
            </a:r>
            <a:endParaRPr lang="ja-JP" altLang="en-US" sz="1400" dirty="0"/>
          </a:p>
        </p:txBody>
      </p:sp>
      <p:pic>
        <p:nvPicPr>
          <p:cNvPr id="6" name="図 5">
            <a:extLst>
              <a:ext uri="{FF2B5EF4-FFF2-40B4-BE49-F238E27FC236}">
                <a16:creationId xmlns:a16="http://schemas.microsoft.com/office/drawing/2014/main" id="{5CCD1225-0549-45FF-B9BE-FD6EE695358E}"/>
              </a:ext>
            </a:extLst>
          </p:cNvPr>
          <p:cNvPicPr>
            <a:picLocks noChangeAspect="1"/>
          </p:cNvPicPr>
          <p:nvPr/>
        </p:nvPicPr>
        <p:blipFill>
          <a:blip r:embed="rId2"/>
          <a:stretch>
            <a:fillRect/>
          </a:stretch>
        </p:blipFill>
        <p:spPr>
          <a:xfrm>
            <a:off x="747714" y="1886187"/>
            <a:ext cx="6941800" cy="4896000"/>
          </a:xfrm>
          <a:prstGeom prst="rect">
            <a:avLst/>
          </a:prstGeom>
        </p:spPr>
      </p:pic>
      <p:sp>
        <p:nvSpPr>
          <p:cNvPr id="8" name="テキスト ボックス 7">
            <a:extLst>
              <a:ext uri="{FF2B5EF4-FFF2-40B4-BE49-F238E27FC236}">
                <a16:creationId xmlns:a16="http://schemas.microsoft.com/office/drawing/2014/main" id="{0DDB2929-30E3-425D-B3CD-B4DAAF184C06}"/>
              </a:ext>
            </a:extLst>
          </p:cNvPr>
          <p:cNvSpPr txBox="1"/>
          <p:nvPr/>
        </p:nvSpPr>
        <p:spPr>
          <a:xfrm>
            <a:off x="295712" y="1516855"/>
            <a:ext cx="6094602" cy="307777"/>
          </a:xfrm>
          <a:prstGeom prst="rect">
            <a:avLst/>
          </a:prstGeom>
          <a:noFill/>
        </p:spPr>
        <p:txBody>
          <a:bodyPr wrap="square">
            <a:spAutoFit/>
          </a:bodyPr>
          <a:lstStyle/>
          <a:p>
            <a:r>
              <a:rPr lang="en-US" altLang="ja-JP" sz="1400" dirty="0"/>
              <a:t>1-2. “</a:t>
            </a:r>
            <a:r>
              <a:rPr lang="ja-JP" altLang="en-US" sz="1400" dirty="0"/>
              <a:t>構成</a:t>
            </a:r>
            <a:r>
              <a:rPr lang="en-US" altLang="ja-JP" sz="1400" dirty="0"/>
              <a:t>” </a:t>
            </a:r>
            <a:r>
              <a:rPr lang="ja-JP" altLang="en-US" sz="1400" dirty="0"/>
              <a:t>をクリックします。</a:t>
            </a:r>
          </a:p>
        </p:txBody>
      </p:sp>
    </p:spTree>
    <p:extLst>
      <p:ext uri="{BB962C8B-B14F-4D97-AF65-F5344CB8AC3E}">
        <p14:creationId xmlns:p14="http://schemas.microsoft.com/office/powerpoint/2010/main" val="385349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10192EB-A04E-4136-B10D-9DF4DD1EF857}"/>
              </a:ext>
            </a:extLst>
          </p:cNvPr>
          <p:cNvPicPr>
            <a:picLocks noChangeAspect="1"/>
          </p:cNvPicPr>
          <p:nvPr/>
        </p:nvPicPr>
        <p:blipFill>
          <a:blip r:embed="rId2"/>
          <a:stretch>
            <a:fillRect/>
          </a:stretch>
        </p:blipFill>
        <p:spPr>
          <a:xfrm>
            <a:off x="713040" y="1362967"/>
            <a:ext cx="6997014" cy="4896000"/>
          </a:xfrm>
          <a:prstGeom prst="rect">
            <a:avLst/>
          </a:prstGeom>
        </p:spPr>
      </p:pic>
      <p:sp>
        <p:nvSpPr>
          <p:cNvPr id="4" name="テキスト ボックス 3">
            <a:extLst>
              <a:ext uri="{FF2B5EF4-FFF2-40B4-BE49-F238E27FC236}">
                <a16:creationId xmlns:a16="http://schemas.microsoft.com/office/drawing/2014/main" id="{AF920297-8442-469E-B99B-8AEBC8B465C3}"/>
              </a:ext>
            </a:extLst>
          </p:cNvPr>
          <p:cNvSpPr txBox="1"/>
          <p:nvPr/>
        </p:nvSpPr>
        <p:spPr>
          <a:xfrm>
            <a:off x="295712" y="624303"/>
            <a:ext cx="11356596" cy="369332"/>
          </a:xfrm>
          <a:prstGeom prst="rect">
            <a:avLst/>
          </a:prstGeom>
          <a:noFill/>
        </p:spPr>
        <p:txBody>
          <a:bodyPr wrap="square">
            <a:spAutoFit/>
          </a:bodyPr>
          <a:lstStyle/>
          <a:p>
            <a:pPr marL="342900" indent="-342900">
              <a:buAutoNum type="arabicPeriod"/>
            </a:pPr>
            <a:r>
              <a:rPr lang="ja-JP" altLang="en-US" sz="1800" dirty="0"/>
              <a:t>バックアップ ファイルの取得 </a:t>
            </a:r>
            <a:r>
              <a:rPr lang="en-US" altLang="ja-JP" sz="1800" dirty="0"/>
              <a:t>(</a:t>
            </a:r>
            <a:r>
              <a:rPr lang="ja-JP" altLang="en-US" sz="1800" dirty="0"/>
              <a:t>続き</a:t>
            </a:r>
            <a:r>
              <a:rPr lang="en-US" altLang="ja-JP" sz="1800" dirty="0"/>
              <a:t>)</a:t>
            </a:r>
          </a:p>
        </p:txBody>
      </p:sp>
      <p:sp>
        <p:nvSpPr>
          <p:cNvPr id="6" name="テキスト ボックス 5">
            <a:extLst>
              <a:ext uri="{FF2B5EF4-FFF2-40B4-BE49-F238E27FC236}">
                <a16:creationId xmlns:a16="http://schemas.microsoft.com/office/drawing/2014/main" id="{840A8776-F0FA-454F-9117-7E8AAA27024C}"/>
              </a:ext>
            </a:extLst>
          </p:cNvPr>
          <p:cNvSpPr txBox="1"/>
          <p:nvPr/>
        </p:nvSpPr>
        <p:spPr>
          <a:xfrm>
            <a:off x="295711" y="993635"/>
            <a:ext cx="7414343" cy="307777"/>
          </a:xfrm>
          <a:prstGeom prst="rect">
            <a:avLst/>
          </a:prstGeom>
          <a:noFill/>
        </p:spPr>
        <p:txBody>
          <a:bodyPr wrap="square">
            <a:spAutoFit/>
          </a:bodyPr>
          <a:lstStyle/>
          <a:p>
            <a:r>
              <a:rPr lang="en-US" altLang="ja-JP" sz="1400" dirty="0"/>
              <a:t>1-3. “View or export current configuration”</a:t>
            </a:r>
            <a:r>
              <a:rPr lang="ja-JP" altLang="en-US" sz="1400" dirty="0"/>
              <a:t>  を選択し、</a:t>
            </a:r>
            <a:r>
              <a:rPr lang="en-US" altLang="ja-JP" sz="1400" dirty="0"/>
              <a:t>”</a:t>
            </a:r>
            <a:r>
              <a:rPr lang="ja-JP" altLang="en-US" sz="1400" dirty="0"/>
              <a:t>次へ</a:t>
            </a:r>
            <a:r>
              <a:rPr lang="en-US" altLang="ja-JP" sz="1400" dirty="0"/>
              <a:t>” </a:t>
            </a:r>
            <a:r>
              <a:rPr lang="ja-JP" altLang="en-US" sz="1400" dirty="0"/>
              <a:t>をクリックします。</a:t>
            </a:r>
          </a:p>
        </p:txBody>
      </p:sp>
    </p:spTree>
    <p:extLst>
      <p:ext uri="{BB962C8B-B14F-4D97-AF65-F5344CB8AC3E}">
        <p14:creationId xmlns:p14="http://schemas.microsoft.com/office/powerpoint/2010/main" val="111098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53A84FF-48E3-4C9E-8AF1-E1D094289A2E}"/>
              </a:ext>
            </a:extLst>
          </p:cNvPr>
          <p:cNvSpPr txBox="1"/>
          <p:nvPr/>
        </p:nvSpPr>
        <p:spPr>
          <a:xfrm>
            <a:off x="295712" y="624303"/>
            <a:ext cx="11356596" cy="369332"/>
          </a:xfrm>
          <a:prstGeom prst="rect">
            <a:avLst/>
          </a:prstGeom>
          <a:noFill/>
        </p:spPr>
        <p:txBody>
          <a:bodyPr wrap="square">
            <a:spAutoFit/>
          </a:bodyPr>
          <a:lstStyle/>
          <a:p>
            <a:pPr marL="342900" indent="-342900">
              <a:buAutoNum type="arabicPeriod"/>
            </a:pPr>
            <a:r>
              <a:rPr lang="ja-JP" altLang="en-US" sz="1800" dirty="0"/>
              <a:t>バックアップ ファイルの取得 </a:t>
            </a:r>
            <a:r>
              <a:rPr lang="en-US" altLang="ja-JP" sz="1800" dirty="0"/>
              <a:t>(</a:t>
            </a:r>
            <a:r>
              <a:rPr lang="ja-JP" altLang="en-US" sz="1800" dirty="0"/>
              <a:t>続き </a:t>
            </a:r>
            <a:r>
              <a:rPr lang="en-US" altLang="ja-JP" sz="1800" dirty="0"/>
              <a:t>-2 )</a:t>
            </a:r>
          </a:p>
        </p:txBody>
      </p:sp>
      <p:sp>
        <p:nvSpPr>
          <p:cNvPr id="5" name="テキスト ボックス 4">
            <a:extLst>
              <a:ext uri="{FF2B5EF4-FFF2-40B4-BE49-F238E27FC236}">
                <a16:creationId xmlns:a16="http://schemas.microsoft.com/office/drawing/2014/main" id="{F2FFA002-61F5-41D5-9243-969721560F95}"/>
              </a:ext>
            </a:extLst>
          </p:cNvPr>
          <p:cNvSpPr txBox="1"/>
          <p:nvPr/>
        </p:nvSpPr>
        <p:spPr>
          <a:xfrm>
            <a:off x="295711" y="993635"/>
            <a:ext cx="7414343" cy="307777"/>
          </a:xfrm>
          <a:prstGeom prst="rect">
            <a:avLst/>
          </a:prstGeom>
          <a:noFill/>
        </p:spPr>
        <p:txBody>
          <a:bodyPr wrap="square">
            <a:spAutoFit/>
          </a:bodyPr>
          <a:lstStyle/>
          <a:p>
            <a:r>
              <a:rPr lang="en-US" altLang="ja-JP" sz="1400" dirty="0"/>
              <a:t>1-4. “</a:t>
            </a:r>
            <a:r>
              <a:rPr lang="ja-JP" altLang="en-US" sz="1400" dirty="0"/>
              <a:t>エクスポート設定</a:t>
            </a:r>
            <a:r>
              <a:rPr lang="en-US" altLang="ja-JP" sz="1400" dirty="0"/>
              <a:t>” </a:t>
            </a:r>
            <a:r>
              <a:rPr lang="ja-JP" altLang="en-US" sz="1400" dirty="0"/>
              <a:t>をクリックします。</a:t>
            </a:r>
          </a:p>
        </p:txBody>
      </p:sp>
      <p:pic>
        <p:nvPicPr>
          <p:cNvPr id="7" name="図 6">
            <a:extLst>
              <a:ext uri="{FF2B5EF4-FFF2-40B4-BE49-F238E27FC236}">
                <a16:creationId xmlns:a16="http://schemas.microsoft.com/office/drawing/2014/main" id="{789F4305-CAA2-4FD5-952E-CD3FDAD057CC}"/>
              </a:ext>
            </a:extLst>
          </p:cNvPr>
          <p:cNvPicPr>
            <a:picLocks noChangeAspect="1"/>
          </p:cNvPicPr>
          <p:nvPr/>
        </p:nvPicPr>
        <p:blipFill>
          <a:blip r:embed="rId2"/>
          <a:stretch>
            <a:fillRect/>
          </a:stretch>
        </p:blipFill>
        <p:spPr>
          <a:xfrm>
            <a:off x="713040" y="1362967"/>
            <a:ext cx="6997014" cy="4896000"/>
          </a:xfrm>
          <a:prstGeom prst="rect">
            <a:avLst/>
          </a:prstGeom>
        </p:spPr>
      </p:pic>
    </p:spTree>
    <p:extLst>
      <p:ext uri="{BB962C8B-B14F-4D97-AF65-F5344CB8AC3E}">
        <p14:creationId xmlns:p14="http://schemas.microsoft.com/office/powerpoint/2010/main" val="1066522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1D39F94-C063-4372-8081-E27C60BAE283}"/>
              </a:ext>
            </a:extLst>
          </p:cNvPr>
          <p:cNvSpPr txBox="1"/>
          <p:nvPr/>
        </p:nvSpPr>
        <p:spPr>
          <a:xfrm>
            <a:off x="295712" y="624303"/>
            <a:ext cx="11356596" cy="369332"/>
          </a:xfrm>
          <a:prstGeom prst="rect">
            <a:avLst/>
          </a:prstGeom>
          <a:noFill/>
        </p:spPr>
        <p:txBody>
          <a:bodyPr wrap="square">
            <a:spAutoFit/>
          </a:bodyPr>
          <a:lstStyle/>
          <a:p>
            <a:pPr marL="342900" indent="-342900">
              <a:buAutoNum type="arabicPeriod"/>
            </a:pPr>
            <a:r>
              <a:rPr lang="ja-JP" altLang="en-US" sz="1800" dirty="0"/>
              <a:t>バックアップ ファイルの取得 </a:t>
            </a:r>
            <a:r>
              <a:rPr lang="en-US" altLang="ja-JP" sz="1800" dirty="0"/>
              <a:t>(</a:t>
            </a:r>
            <a:r>
              <a:rPr lang="ja-JP" altLang="en-US" sz="1800" dirty="0"/>
              <a:t>続き </a:t>
            </a:r>
            <a:r>
              <a:rPr lang="en-US" altLang="ja-JP" sz="1800" dirty="0"/>
              <a:t>–3 )</a:t>
            </a:r>
          </a:p>
        </p:txBody>
      </p:sp>
      <p:sp>
        <p:nvSpPr>
          <p:cNvPr id="5" name="テキスト ボックス 4">
            <a:extLst>
              <a:ext uri="{FF2B5EF4-FFF2-40B4-BE49-F238E27FC236}">
                <a16:creationId xmlns:a16="http://schemas.microsoft.com/office/drawing/2014/main" id="{7E8BAF80-F9CC-4FB3-BB91-4083475F01AA}"/>
              </a:ext>
            </a:extLst>
          </p:cNvPr>
          <p:cNvSpPr txBox="1"/>
          <p:nvPr/>
        </p:nvSpPr>
        <p:spPr>
          <a:xfrm>
            <a:off x="295711" y="993635"/>
            <a:ext cx="7414343" cy="307777"/>
          </a:xfrm>
          <a:prstGeom prst="rect">
            <a:avLst/>
          </a:prstGeom>
          <a:noFill/>
        </p:spPr>
        <p:txBody>
          <a:bodyPr wrap="square">
            <a:spAutoFit/>
          </a:bodyPr>
          <a:lstStyle/>
          <a:p>
            <a:r>
              <a:rPr lang="en-US" altLang="ja-JP" sz="1400" dirty="0"/>
              <a:t>1-5. </a:t>
            </a:r>
            <a:r>
              <a:rPr lang="ja-JP" altLang="en-US" sz="1400" dirty="0"/>
              <a:t>任意の場所、ファイル名を指定して保存します。</a:t>
            </a:r>
          </a:p>
        </p:txBody>
      </p:sp>
      <p:pic>
        <p:nvPicPr>
          <p:cNvPr id="6" name="図 5">
            <a:extLst>
              <a:ext uri="{FF2B5EF4-FFF2-40B4-BE49-F238E27FC236}">
                <a16:creationId xmlns:a16="http://schemas.microsoft.com/office/drawing/2014/main" id="{2173A0B2-E15A-4555-B3C1-ED4649AAAF83}"/>
              </a:ext>
            </a:extLst>
          </p:cNvPr>
          <p:cNvPicPr>
            <a:picLocks noChangeAspect="1"/>
          </p:cNvPicPr>
          <p:nvPr/>
        </p:nvPicPr>
        <p:blipFill>
          <a:blip r:embed="rId2"/>
          <a:stretch>
            <a:fillRect/>
          </a:stretch>
        </p:blipFill>
        <p:spPr>
          <a:xfrm>
            <a:off x="685501" y="1362967"/>
            <a:ext cx="6364599" cy="4146517"/>
          </a:xfrm>
          <a:prstGeom prst="rect">
            <a:avLst/>
          </a:prstGeom>
        </p:spPr>
      </p:pic>
      <p:sp>
        <p:nvSpPr>
          <p:cNvPr id="8" name="テキスト ボックス 7">
            <a:extLst>
              <a:ext uri="{FF2B5EF4-FFF2-40B4-BE49-F238E27FC236}">
                <a16:creationId xmlns:a16="http://schemas.microsoft.com/office/drawing/2014/main" id="{2CFDEC96-BB61-47BC-B347-6C698EF21E23}"/>
              </a:ext>
            </a:extLst>
          </p:cNvPr>
          <p:cNvSpPr txBox="1"/>
          <p:nvPr/>
        </p:nvSpPr>
        <p:spPr>
          <a:xfrm>
            <a:off x="295710" y="5925920"/>
            <a:ext cx="7414343" cy="307777"/>
          </a:xfrm>
          <a:prstGeom prst="rect">
            <a:avLst/>
          </a:prstGeom>
          <a:noFill/>
        </p:spPr>
        <p:txBody>
          <a:bodyPr wrap="square">
            <a:spAutoFit/>
          </a:bodyPr>
          <a:lstStyle/>
          <a:p>
            <a:r>
              <a:rPr lang="en-US" altLang="ja-JP" sz="1400" dirty="0"/>
              <a:t>1-6. </a:t>
            </a:r>
            <a:r>
              <a:rPr lang="ja-JP" altLang="en-US" sz="1400" dirty="0"/>
              <a:t>上記完了後にはウィザードは </a:t>
            </a:r>
            <a:r>
              <a:rPr lang="en-US" altLang="ja-JP" sz="1400" dirty="0"/>
              <a:t>“</a:t>
            </a:r>
            <a:r>
              <a:rPr lang="ja-JP" altLang="en-US" sz="1400" dirty="0"/>
              <a:t>終了</a:t>
            </a:r>
            <a:r>
              <a:rPr lang="en-US" altLang="ja-JP" sz="1400" dirty="0"/>
              <a:t>” </a:t>
            </a:r>
            <a:r>
              <a:rPr lang="ja-JP" altLang="en-US" sz="1400" dirty="0"/>
              <a:t>をクリックして閉じます。</a:t>
            </a:r>
            <a:endParaRPr lang="en-US" altLang="ja-JP" sz="1400" dirty="0"/>
          </a:p>
        </p:txBody>
      </p:sp>
    </p:spTree>
    <p:extLst>
      <p:ext uri="{BB962C8B-B14F-4D97-AF65-F5344CB8AC3E}">
        <p14:creationId xmlns:p14="http://schemas.microsoft.com/office/powerpoint/2010/main" val="3472094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6E715E7-7E49-4081-BFDA-C5DCAADC0C92}"/>
              </a:ext>
            </a:extLst>
          </p:cNvPr>
          <p:cNvSpPr txBox="1"/>
          <p:nvPr/>
        </p:nvSpPr>
        <p:spPr>
          <a:xfrm>
            <a:off x="295712" y="624303"/>
            <a:ext cx="11356596" cy="369332"/>
          </a:xfrm>
          <a:prstGeom prst="rect">
            <a:avLst/>
          </a:prstGeom>
          <a:noFill/>
        </p:spPr>
        <p:txBody>
          <a:bodyPr wrap="square">
            <a:spAutoFit/>
          </a:bodyPr>
          <a:lstStyle/>
          <a:p>
            <a:r>
              <a:rPr lang="en-US" altLang="ja-JP" sz="1800" dirty="0"/>
              <a:t>2. </a:t>
            </a:r>
            <a:r>
              <a:rPr lang="ja-JP" altLang="en-US" sz="1800" dirty="0"/>
              <a:t>バックアップ ファイルから</a:t>
            </a:r>
            <a:r>
              <a:rPr lang="ja-JP" altLang="en-US" dirty="0"/>
              <a:t>のリストア</a:t>
            </a:r>
            <a:endParaRPr lang="en-US" altLang="ja-JP" sz="1800" dirty="0"/>
          </a:p>
        </p:txBody>
      </p:sp>
      <p:sp>
        <p:nvSpPr>
          <p:cNvPr id="5" name="テキスト ボックス 4">
            <a:extLst>
              <a:ext uri="{FF2B5EF4-FFF2-40B4-BE49-F238E27FC236}">
                <a16:creationId xmlns:a16="http://schemas.microsoft.com/office/drawing/2014/main" id="{47AAEE2E-6AD6-4957-9911-002755A7CD9F}"/>
              </a:ext>
            </a:extLst>
          </p:cNvPr>
          <p:cNvSpPr txBox="1"/>
          <p:nvPr/>
        </p:nvSpPr>
        <p:spPr>
          <a:xfrm>
            <a:off x="295711" y="993635"/>
            <a:ext cx="9731515" cy="307777"/>
          </a:xfrm>
          <a:prstGeom prst="rect">
            <a:avLst/>
          </a:prstGeom>
          <a:noFill/>
        </p:spPr>
        <p:txBody>
          <a:bodyPr wrap="square">
            <a:spAutoFit/>
          </a:bodyPr>
          <a:lstStyle/>
          <a:p>
            <a:r>
              <a:rPr lang="en-US" altLang="ja-JP" sz="1400" dirty="0"/>
              <a:t>2-1. Azure AD Connect </a:t>
            </a:r>
            <a:r>
              <a:rPr lang="ja-JP" altLang="en-US" sz="1400" dirty="0"/>
              <a:t>インストール ファイルを実行し、インストール ウィザード起動します。</a:t>
            </a:r>
          </a:p>
        </p:txBody>
      </p:sp>
      <p:pic>
        <p:nvPicPr>
          <p:cNvPr id="6" name="図 5">
            <a:extLst>
              <a:ext uri="{FF2B5EF4-FFF2-40B4-BE49-F238E27FC236}">
                <a16:creationId xmlns:a16="http://schemas.microsoft.com/office/drawing/2014/main" id="{D8753671-25CB-4AD9-B6BD-27D33A7654CC}"/>
              </a:ext>
            </a:extLst>
          </p:cNvPr>
          <p:cNvPicPr>
            <a:picLocks noChangeAspect="1"/>
          </p:cNvPicPr>
          <p:nvPr/>
        </p:nvPicPr>
        <p:blipFill>
          <a:blip r:embed="rId2"/>
          <a:stretch>
            <a:fillRect/>
          </a:stretch>
        </p:blipFill>
        <p:spPr>
          <a:xfrm>
            <a:off x="726808" y="1670744"/>
            <a:ext cx="6981569" cy="4896000"/>
          </a:xfrm>
          <a:prstGeom prst="rect">
            <a:avLst/>
          </a:prstGeom>
        </p:spPr>
      </p:pic>
      <p:sp>
        <p:nvSpPr>
          <p:cNvPr id="8" name="テキスト ボックス 7">
            <a:extLst>
              <a:ext uri="{FF2B5EF4-FFF2-40B4-BE49-F238E27FC236}">
                <a16:creationId xmlns:a16="http://schemas.microsoft.com/office/drawing/2014/main" id="{AB1D8820-9EA8-4316-92EA-8AE985C9166D}"/>
              </a:ext>
            </a:extLst>
          </p:cNvPr>
          <p:cNvSpPr txBox="1"/>
          <p:nvPr/>
        </p:nvSpPr>
        <p:spPr>
          <a:xfrm>
            <a:off x="295710" y="1301412"/>
            <a:ext cx="9731515" cy="307777"/>
          </a:xfrm>
          <a:prstGeom prst="rect">
            <a:avLst/>
          </a:prstGeom>
          <a:noFill/>
        </p:spPr>
        <p:txBody>
          <a:bodyPr wrap="square">
            <a:spAutoFit/>
          </a:bodyPr>
          <a:lstStyle/>
          <a:p>
            <a:r>
              <a:rPr lang="en-US" altLang="ja-JP" sz="1400" dirty="0"/>
              <a:t>2-2. </a:t>
            </a:r>
            <a:r>
              <a:rPr lang="ja-JP" altLang="en-US" sz="1400"/>
              <a:t>ライセンス条項、</a:t>
            </a:r>
            <a:r>
              <a:rPr lang="ja-JP" altLang="en-US" sz="1400" dirty="0"/>
              <a:t>プライバシーに関する声明を確認し、同意を有効にし、</a:t>
            </a:r>
            <a:r>
              <a:rPr lang="en-US" altLang="ja-JP" sz="1400" dirty="0"/>
              <a:t>”</a:t>
            </a:r>
            <a:r>
              <a:rPr lang="ja-JP" altLang="en-US" sz="1400" dirty="0"/>
              <a:t>続行</a:t>
            </a:r>
            <a:r>
              <a:rPr lang="en-US" altLang="ja-JP" sz="1400" dirty="0"/>
              <a:t>” </a:t>
            </a:r>
            <a:r>
              <a:rPr lang="ja-JP" altLang="en-US" sz="1400" dirty="0"/>
              <a:t>をクリックします。</a:t>
            </a:r>
          </a:p>
        </p:txBody>
      </p:sp>
    </p:spTree>
    <p:extLst>
      <p:ext uri="{BB962C8B-B14F-4D97-AF65-F5344CB8AC3E}">
        <p14:creationId xmlns:p14="http://schemas.microsoft.com/office/powerpoint/2010/main" val="250222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032F26C-2689-456C-B62E-152A26DCFE46}"/>
              </a:ext>
            </a:extLst>
          </p:cNvPr>
          <p:cNvSpPr txBox="1"/>
          <p:nvPr/>
        </p:nvSpPr>
        <p:spPr>
          <a:xfrm>
            <a:off x="295712" y="624303"/>
            <a:ext cx="11356596" cy="369332"/>
          </a:xfrm>
          <a:prstGeom prst="rect">
            <a:avLst/>
          </a:prstGeom>
          <a:noFill/>
        </p:spPr>
        <p:txBody>
          <a:bodyPr wrap="square">
            <a:spAutoFit/>
          </a:bodyPr>
          <a:lstStyle/>
          <a:p>
            <a:r>
              <a:rPr lang="en-US" altLang="ja-JP" sz="1800" dirty="0"/>
              <a:t>2. </a:t>
            </a:r>
            <a:r>
              <a:rPr lang="ja-JP" altLang="en-US" sz="1800" dirty="0"/>
              <a:t>バックアップ ファイルからリストア </a:t>
            </a:r>
            <a:r>
              <a:rPr lang="en-US" altLang="ja-JP" sz="1800" dirty="0"/>
              <a:t>(</a:t>
            </a:r>
            <a:r>
              <a:rPr lang="ja-JP" altLang="en-US" sz="1800" dirty="0"/>
              <a:t>続き </a:t>
            </a:r>
            <a:r>
              <a:rPr lang="en-US" altLang="ja-JP" sz="1800" dirty="0"/>
              <a:t>-1 )</a:t>
            </a:r>
          </a:p>
        </p:txBody>
      </p:sp>
      <p:sp>
        <p:nvSpPr>
          <p:cNvPr id="5" name="テキスト ボックス 4">
            <a:extLst>
              <a:ext uri="{FF2B5EF4-FFF2-40B4-BE49-F238E27FC236}">
                <a16:creationId xmlns:a16="http://schemas.microsoft.com/office/drawing/2014/main" id="{DADDF88B-2DBE-4BED-9508-3BB29D1AB8CD}"/>
              </a:ext>
            </a:extLst>
          </p:cNvPr>
          <p:cNvSpPr txBox="1"/>
          <p:nvPr/>
        </p:nvSpPr>
        <p:spPr>
          <a:xfrm>
            <a:off x="295711" y="993635"/>
            <a:ext cx="9731515" cy="307777"/>
          </a:xfrm>
          <a:prstGeom prst="rect">
            <a:avLst/>
          </a:prstGeom>
          <a:noFill/>
        </p:spPr>
        <p:txBody>
          <a:bodyPr wrap="square">
            <a:spAutoFit/>
          </a:bodyPr>
          <a:lstStyle/>
          <a:p>
            <a:r>
              <a:rPr lang="en-US" altLang="ja-JP" sz="1400" dirty="0"/>
              <a:t>2-3. “</a:t>
            </a:r>
            <a:r>
              <a:rPr lang="ja-JP" altLang="en-US" sz="1400" dirty="0"/>
              <a:t>カスタマイズ</a:t>
            </a:r>
            <a:r>
              <a:rPr lang="en-US" altLang="ja-JP" sz="1400" dirty="0"/>
              <a:t>” </a:t>
            </a:r>
            <a:r>
              <a:rPr lang="ja-JP" altLang="en-US" sz="1400" dirty="0"/>
              <a:t>をクリックします。</a:t>
            </a:r>
          </a:p>
        </p:txBody>
      </p:sp>
      <p:pic>
        <p:nvPicPr>
          <p:cNvPr id="6" name="図 5">
            <a:extLst>
              <a:ext uri="{FF2B5EF4-FFF2-40B4-BE49-F238E27FC236}">
                <a16:creationId xmlns:a16="http://schemas.microsoft.com/office/drawing/2014/main" id="{A2671A21-86D3-4EB7-A727-423F72A1FAD0}"/>
              </a:ext>
            </a:extLst>
          </p:cNvPr>
          <p:cNvPicPr>
            <a:picLocks noChangeAspect="1"/>
          </p:cNvPicPr>
          <p:nvPr/>
        </p:nvPicPr>
        <p:blipFill>
          <a:blip r:embed="rId2"/>
          <a:stretch>
            <a:fillRect/>
          </a:stretch>
        </p:blipFill>
        <p:spPr>
          <a:xfrm>
            <a:off x="695635" y="1362967"/>
            <a:ext cx="6981569" cy="4896000"/>
          </a:xfrm>
          <a:prstGeom prst="rect">
            <a:avLst/>
          </a:prstGeom>
        </p:spPr>
      </p:pic>
    </p:spTree>
    <p:extLst>
      <p:ext uri="{BB962C8B-B14F-4D97-AF65-F5344CB8AC3E}">
        <p14:creationId xmlns:p14="http://schemas.microsoft.com/office/powerpoint/2010/main" val="3181022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95D65FA-17EE-46EB-9617-448419FB4938}"/>
              </a:ext>
            </a:extLst>
          </p:cNvPr>
          <p:cNvSpPr txBox="1"/>
          <p:nvPr/>
        </p:nvSpPr>
        <p:spPr>
          <a:xfrm>
            <a:off x="295712" y="624303"/>
            <a:ext cx="11356596" cy="369332"/>
          </a:xfrm>
          <a:prstGeom prst="rect">
            <a:avLst/>
          </a:prstGeom>
          <a:noFill/>
        </p:spPr>
        <p:txBody>
          <a:bodyPr wrap="square">
            <a:spAutoFit/>
          </a:bodyPr>
          <a:lstStyle/>
          <a:p>
            <a:r>
              <a:rPr lang="en-US" altLang="ja-JP" sz="1800" dirty="0"/>
              <a:t>2. </a:t>
            </a:r>
            <a:r>
              <a:rPr lang="ja-JP" altLang="en-US" sz="1800" dirty="0"/>
              <a:t>バックアップ ファイルからリストア </a:t>
            </a:r>
            <a:r>
              <a:rPr lang="en-US" altLang="ja-JP" sz="1800" dirty="0"/>
              <a:t>(</a:t>
            </a:r>
            <a:r>
              <a:rPr lang="ja-JP" altLang="en-US" sz="1800" dirty="0"/>
              <a:t>続き </a:t>
            </a:r>
            <a:r>
              <a:rPr lang="en-US" altLang="ja-JP" sz="1800" dirty="0"/>
              <a:t>-2 )</a:t>
            </a:r>
          </a:p>
        </p:txBody>
      </p:sp>
      <p:sp>
        <p:nvSpPr>
          <p:cNvPr id="5" name="テキスト ボックス 4">
            <a:extLst>
              <a:ext uri="{FF2B5EF4-FFF2-40B4-BE49-F238E27FC236}">
                <a16:creationId xmlns:a16="http://schemas.microsoft.com/office/drawing/2014/main" id="{5D95691B-288D-448F-BEFD-0CBD97C4EED9}"/>
              </a:ext>
            </a:extLst>
          </p:cNvPr>
          <p:cNvSpPr txBox="1"/>
          <p:nvPr/>
        </p:nvSpPr>
        <p:spPr>
          <a:xfrm>
            <a:off x="295711" y="993635"/>
            <a:ext cx="9731515" cy="307777"/>
          </a:xfrm>
          <a:prstGeom prst="rect">
            <a:avLst/>
          </a:prstGeom>
          <a:noFill/>
        </p:spPr>
        <p:txBody>
          <a:bodyPr wrap="square">
            <a:spAutoFit/>
          </a:bodyPr>
          <a:lstStyle/>
          <a:p>
            <a:r>
              <a:rPr lang="en-US" altLang="ja-JP" sz="1400" dirty="0"/>
              <a:t>2-3. “</a:t>
            </a:r>
            <a:r>
              <a:rPr lang="ja-JP" altLang="en-US" sz="1400" dirty="0"/>
              <a:t>同期設定</a:t>
            </a:r>
            <a:r>
              <a:rPr lang="en-US" altLang="ja-JP" sz="1400" dirty="0"/>
              <a:t>” </a:t>
            </a:r>
            <a:r>
              <a:rPr lang="ja-JP" altLang="en-US" sz="1400" dirty="0"/>
              <a:t>を有効にします。</a:t>
            </a:r>
          </a:p>
        </p:txBody>
      </p:sp>
      <p:pic>
        <p:nvPicPr>
          <p:cNvPr id="6" name="図 5">
            <a:extLst>
              <a:ext uri="{FF2B5EF4-FFF2-40B4-BE49-F238E27FC236}">
                <a16:creationId xmlns:a16="http://schemas.microsoft.com/office/drawing/2014/main" id="{A4091F05-BFC2-47B0-9EEE-FB5CC283B2D3}"/>
              </a:ext>
            </a:extLst>
          </p:cNvPr>
          <p:cNvPicPr>
            <a:picLocks noChangeAspect="1"/>
          </p:cNvPicPr>
          <p:nvPr/>
        </p:nvPicPr>
        <p:blipFill>
          <a:blip r:embed="rId2"/>
          <a:stretch>
            <a:fillRect/>
          </a:stretch>
        </p:blipFill>
        <p:spPr>
          <a:xfrm>
            <a:off x="695635" y="1362967"/>
            <a:ext cx="6981569" cy="4896000"/>
          </a:xfrm>
          <a:prstGeom prst="rect">
            <a:avLst/>
          </a:prstGeom>
        </p:spPr>
      </p:pic>
      <p:sp>
        <p:nvSpPr>
          <p:cNvPr id="8" name="テキスト ボックス 7">
            <a:extLst>
              <a:ext uri="{FF2B5EF4-FFF2-40B4-BE49-F238E27FC236}">
                <a16:creationId xmlns:a16="http://schemas.microsoft.com/office/drawing/2014/main" id="{E2AB35F1-2419-40AE-BA54-50AA84C6307C}"/>
              </a:ext>
            </a:extLst>
          </p:cNvPr>
          <p:cNvSpPr txBox="1"/>
          <p:nvPr/>
        </p:nvSpPr>
        <p:spPr>
          <a:xfrm>
            <a:off x="7946693" y="3098249"/>
            <a:ext cx="4075589" cy="461665"/>
          </a:xfrm>
          <a:prstGeom prst="rect">
            <a:avLst/>
          </a:prstGeom>
          <a:noFill/>
        </p:spPr>
        <p:txBody>
          <a:bodyPr wrap="square">
            <a:spAutoFit/>
          </a:bodyPr>
          <a:lstStyle/>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インストール先</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など指定する必要がある場合は各項目を任意で有効化してください。</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5193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B9B94AC-E5E3-40DD-A20F-A71DA184E3B9}"/>
              </a:ext>
            </a:extLst>
          </p:cNvPr>
          <p:cNvSpPr txBox="1"/>
          <p:nvPr/>
        </p:nvSpPr>
        <p:spPr>
          <a:xfrm>
            <a:off x="295711" y="624303"/>
            <a:ext cx="11356596" cy="369332"/>
          </a:xfrm>
          <a:prstGeom prst="rect">
            <a:avLst/>
          </a:prstGeom>
          <a:noFill/>
        </p:spPr>
        <p:txBody>
          <a:bodyPr wrap="square">
            <a:spAutoFit/>
          </a:bodyPr>
          <a:lstStyle/>
          <a:p>
            <a:r>
              <a:rPr lang="en-US" altLang="ja-JP" sz="1800" dirty="0"/>
              <a:t>2. </a:t>
            </a:r>
            <a:r>
              <a:rPr lang="ja-JP" altLang="en-US" sz="1800" dirty="0"/>
              <a:t>バックアップ ファイルからリストア </a:t>
            </a:r>
            <a:r>
              <a:rPr lang="en-US" altLang="ja-JP" sz="1800" dirty="0"/>
              <a:t>(</a:t>
            </a:r>
            <a:r>
              <a:rPr lang="ja-JP" altLang="en-US" sz="1800" dirty="0"/>
              <a:t>続き </a:t>
            </a:r>
            <a:r>
              <a:rPr lang="en-US" altLang="ja-JP" sz="1800" dirty="0"/>
              <a:t>-3 )</a:t>
            </a:r>
          </a:p>
        </p:txBody>
      </p:sp>
      <p:sp>
        <p:nvSpPr>
          <p:cNvPr id="5" name="テキスト ボックス 4">
            <a:extLst>
              <a:ext uri="{FF2B5EF4-FFF2-40B4-BE49-F238E27FC236}">
                <a16:creationId xmlns:a16="http://schemas.microsoft.com/office/drawing/2014/main" id="{E7BE4DF6-D040-4397-8F40-8BD5D0C09CDA}"/>
              </a:ext>
            </a:extLst>
          </p:cNvPr>
          <p:cNvSpPr txBox="1"/>
          <p:nvPr/>
        </p:nvSpPr>
        <p:spPr>
          <a:xfrm>
            <a:off x="295711" y="993635"/>
            <a:ext cx="9731515" cy="307777"/>
          </a:xfrm>
          <a:prstGeom prst="rect">
            <a:avLst/>
          </a:prstGeom>
          <a:noFill/>
        </p:spPr>
        <p:txBody>
          <a:bodyPr wrap="square">
            <a:spAutoFit/>
          </a:bodyPr>
          <a:lstStyle/>
          <a:p>
            <a:r>
              <a:rPr lang="en-US" altLang="ja-JP" sz="1400" dirty="0"/>
              <a:t>2-4. “</a:t>
            </a:r>
            <a:r>
              <a:rPr lang="ja-JP" altLang="en-US" sz="1400" dirty="0"/>
              <a:t>同期設定</a:t>
            </a:r>
            <a:r>
              <a:rPr lang="en-US" altLang="ja-JP" sz="1400" dirty="0"/>
              <a:t>” </a:t>
            </a:r>
            <a:r>
              <a:rPr lang="ja-JP" altLang="en-US" sz="1400" dirty="0"/>
              <a:t>にて、バックアップ ファイルを指定して </a:t>
            </a:r>
            <a:r>
              <a:rPr lang="en-US" altLang="ja-JP" sz="1400" dirty="0"/>
              <a:t>”</a:t>
            </a:r>
            <a:r>
              <a:rPr lang="ja-JP" altLang="en-US" sz="1400" dirty="0"/>
              <a:t>インストール</a:t>
            </a:r>
            <a:r>
              <a:rPr lang="en-US" altLang="ja-JP" sz="1400" dirty="0"/>
              <a:t>” </a:t>
            </a:r>
            <a:r>
              <a:rPr lang="ja-JP" altLang="en-US" sz="1400" dirty="0"/>
              <a:t>をクリックします。</a:t>
            </a:r>
          </a:p>
        </p:txBody>
      </p:sp>
      <p:pic>
        <p:nvPicPr>
          <p:cNvPr id="6" name="図 5">
            <a:extLst>
              <a:ext uri="{FF2B5EF4-FFF2-40B4-BE49-F238E27FC236}">
                <a16:creationId xmlns:a16="http://schemas.microsoft.com/office/drawing/2014/main" id="{2A7149D4-46C7-43C6-88E0-B5C63EA4E279}"/>
              </a:ext>
            </a:extLst>
          </p:cNvPr>
          <p:cNvPicPr>
            <a:picLocks noChangeAspect="1"/>
          </p:cNvPicPr>
          <p:nvPr/>
        </p:nvPicPr>
        <p:blipFill>
          <a:blip r:embed="rId2"/>
          <a:stretch>
            <a:fillRect/>
          </a:stretch>
        </p:blipFill>
        <p:spPr>
          <a:xfrm>
            <a:off x="695634" y="1362967"/>
            <a:ext cx="6981569" cy="4896000"/>
          </a:xfrm>
          <a:prstGeom prst="rect">
            <a:avLst/>
          </a:prstGeom>
        </p:spPr>
      </p:pic>
    </p:spTree>
    <p:extLst>
      <p:ext uri="{BB962C8B-B14F-4D97-AF65-F5344CB8AC3E}">
        <p14:creationId xmlns:p14="http://schemas.microsoft.com/office/powerpoint/2010/main" val="10455765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449</Words>
  <Application>Microsoft Office PowerPoint</Application>
  <PresentationFormat>ワイド画面</PresentationFormat>
  <Paragraphs>34</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Keiju Tani</dc:creator>
  <cp:lastModifiedBy>Keiju Tani</cp:lastModifiedBy>
  <cp:revision>2</cp:revision>
  <dcterms:created xsi:type="dcterms:W3CDTF">2020-08-06T12:46:57Z</dcterms:created>
  <dcterms:modified xsi:type="dcterms:W3CDTF">2020-08-07T10:27:32Z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2020-08-06T13:43:33Z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50ec9df8-3261-45f0-a285-2f6231aea8e9</vt:lpwstr>
  </property>
  <property fmtid="{D5CDD505-2E9C-101B-9397-08002B2CF9AE}" pid="8" name="MSIP_Label_f42aa342-8706-4288-bd11-ebb85995028c_ContentBits">
    <vt:lpwstr>0</vt:lpwstr>
  </property>
</Properties>
</file>