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92"/>
    <p:restoredTop sz="96327"/>
  </p:normalViewPr>
  <p:slideViewPr>
    <p:cSldViewPr snapToGrid="0" snapToObjects="1">
      <p:cViewPr varScale="1">
        <p:scale>
          <a:sx n="105" d="100"/>
          <a:sy n="105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2F397-18C4-6245-A123-72AD6C03580B}" type="datetimeFigureOut">
              <a:rPr lang="en-US" smtClean="0"/>
              <a:t>6/2/21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F12D2-9BD4-6547-AE03-8BB862E4F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69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6F84105-9759-5C46-8993-159FECCB6E30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ABC BANK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88B3-CF35-CF4B-9EB5-FEA7DB553EA3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ABC BANK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592B-7561-8140-8D49-9EAFC985B8A5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ABC BANK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FAE9-2B91-E544-A5A7-0A0720C0FA75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ABC BANK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B349F6-C57E-7C47-B1C3-5CC88B437B61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ABC BANK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890F-4344-734A-8764-9448CC057BC5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ABC BANK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7B82-C198-AF40-8A31-4747393A2807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ABC BANK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D2E3-0AD7-EA4F-B7F9-DACBA556C3B1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ABC BANK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655D-4836-C94B-A742-75A1148D820C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ABC BANK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B5FDC6-E100-6F4F-9747-68AA8445BEB0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ABC BANK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E184AC-511E-8345-833A-57D44FFBB2F7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ABC BANK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B7BA231-C0A3-9A47-B835-7460343B0222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ABC BANK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793D8-085F-8347-8703-1D6ADC7FF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ABC Bank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C7CE1-D022-5149-83D9-4ACFA966C8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Customer Propensity to Purchase a Product</a:t>
            </a:r>
          </a:p>
        </p:txBody>
      </p:sp>
    </p:spTree>
    <p:extLst>
      <p:ext uri="{BB962C8B-B14F-4D97-AF65-F5344CB8AC3E}">
        <p14:creationId xmlns:p14="http://schemas.microsoft.com/office/powerpoint/2010/main" val="142475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2C98-5A79-1E40-83BA-58DAD2D9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3002C-8595-A843-9FBC-96F35E32D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Objective/Goals: Create model to predict likelihood of customer purchase</a:t>
            </a:r>
          </a:p>
          <a:p>
            <a:r>
              <a:rPr lang="en-US" dirty="0"/>
              <a:t>Acquire data: Collected data with 41k data points</a:t>
            </a:r>
          </a:p>
          <a:p>
            <a:r>
              <a:rPr lang="en-US" dirty="0"/>
              <a:t>Prepare &amp; transform the data</a:t>
            </a:r>
          </a:p>
          <a:p>
            <a:r>
              <a:rPr lang="en-US" dirty="0"/>
              <a:t>Model selection, assessment, &amp; validation</a:t>
            </a:r>
          </a:p>
          <a:p>
            <a:r>
              <a:rPr lang="en-US" dirty="0"/>
              <a:t>Deploy (at a later time)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FCF8E-F473-D449-A56E-A98B0FCC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9766-DC98-0841-A0A7-056B9278D8A5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E1024-7166-E149-AF3D-AA3A9D2D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ABC BANK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24857-0978-424A-B00B-B523057CF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02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B487F-E340-CD44-9B8D-BFE889682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Ways to Increase Success</a:t>
            </a:r>
          </a:p>
        </p:txBody>
      </p:sp>
      <p:pic>
        <p:nvPicPr>
          <p:cNvPr id="5" name="Content Placeholder 4" descr="Chart, funnel chart&#10;&#10;Description automatically generated">
            <a:extLst>
              <a:ext uri="{FF2B5EF4-FFF2-40B4-BE49-F238E27FC236}">
                <a16:creationId xmlns:a16="http://schemas.microsoft.com/office/drawing/2014/main" id="{9940A690-A7F7-0945-BE1B-DBB992587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" y="-243840"/>
            <a:ext cx="7739594" cy="69616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B21C3C-31CA-604B-B86F-5D1CECFAD15F}"/>
              </a:ext>
            </a:extLst>
          </p:cNvPr>
          <p:cNvSpPr txBox="1"/>
          <p:nvPr/>
        </p:nvSpPr>
        <p:spPr>
          <a:xfrm>
            <a:off x="8471423" y="2286000"/>
            <a:ext cx="3053039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1600" dirty="0">
                <a:solidFill>
                  <a:schemeClr val="tx2"/>
                </a:solidFill>
              </a:rPr>
              <a:t>Marketers should: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sz="1600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1600" dirty="0">
                <a:solidFill>
                  <a:schemeClr val="tx2"/>
                </a:solidFill>
              </a:rPr>
              <a:t>    Attempt to contact through a cellular phone first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sz="1600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1600" dirty="0">
                <a:solidFill>
                  <a:schemeClr val="tx2"/>
                </a:solidFill>
              </a:rPr>
              <a:t>    Contact a potential customer prior to campaign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sz="1600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1600" dirty="0">
                <a:solidFill>
                  <a:schemeClr val="tx2"/>
                </a:solidFill>
              </a:rPr>
              <a:t>    Contact previous customers who have purchased a product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sz="1600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1600" dirty="0">
                <a:solidFill>
                  <a:schemeClr val="tx2"/>
                </a:solidFill>
              </a:rPr>
              <a:t>    Remember to contact students, more likely to purchase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sz="1600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7447DA-6BFD-A348-9149-CF6BD1B76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6FCD-A383-814C-B1F0-599EC1889953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58208-4C46-0545-A6CD-C73B1D5B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ABC BANK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2FC60B-1DFD-144E-8F09-6B578A7D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0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07261-F01D-A145-A92C-D879F8B0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60117-AD20-2340-BEB7-2F012A761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analysis of features collected</a:t>
            </a:r>
          </a:p>
          <a:p>
            <a:r>
              <a:rPr lang="en-US" dirty="0"/>
              <a:t>Costs of acquiring more customer-specific traits</a:t>
            </a:r>
          </a:p>
          <a:p>
            <a:r>
              <a:rPr lang="en-US" dirty="0"/>
              <a:t>Deployment</a:t>
            </a:r>
          </a:p>
          <a:p>
            <a:r>
              <a:rPr lang="en-US" dirty="0"/>
              <a:t>Monitoring model in production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8EC23-7CD9-E143-AE95-9C9A8ADD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B697F-7FD9-3D42-B860-5EFEB486C853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F80BA-C0FF-194C-8FD8-A7D23B3B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ABC BANK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CA74A-55E1-084B-A133-CE588B99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454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B69675-920F-AE49-B61B-4A31FD7F8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1" y="1480930"/>
            <a:ext cx="5751537" cy="38485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cap="all" dirty="0"/>
              <a:t>Questions?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F0531-6920-264A-8CA9-8EE81D64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B6BD-0A1E-CE4B-9F0E-C9BF67139959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FECBB-2C2D-724D-B3C4-364A1152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ABC BANK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530C2-5477-D444-9D19-1EE358F2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89530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56</TotalTime>
  <Words>128</Words>
  <Application>Microsoft Macintosh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Franklin Gothic Book</vt:lpstr>
      <vt:lpstr>Crop</vt:lpstr>
      <vt:lpstr>ABC Bank</vt:lpstr>
      <vt:lpstr>Methodology</vt:lpstr>
      <vt:lpstr>Ways to Increase Success</vt:lpstr>
      <vt:lpstr>Moving Forward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 Bank</dc:title>
  <dc:creator>Josh Bacher</dc:creator>
  <cp:lastModifiedBy>Josh Bacher</cp:lastModifiedBy>
  <cp:revision>6</cp:revision>
  <dcterms:created xsi:type="dcterms:W3CDTF">2021-06-02T14:54:58Z</dcterms:created>
  <dcterms:modified xsi:type="dcterms:W3CDTF">2021-06-02T15:51:48Z</dcterms:modified>
</cp:coreProperties>
</file>