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sldIdLst>
    <p:sldId id="256" r:id="rId5"/>
    <p:sldId id="264" r:id="rId6"/>
    <p:sldId id="257" r:id="rId7"/>
    <p:sldId id="259" r:id="rId8"/>
    <p:sldId id="258" r:id="rId9"/>
    <p:sldId id="26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3A2B8-A506-4AC5-BAE0-106AA210BBD9}" v="143" dt="2022-07-17T20:37:18.292"/>
    <p1510:client id="{2BC3EFA0-E1D5-45DD-9FDB-62E2ACE1C0D1}" v="43" dt="2022-07-17T21:19:39.164"/>
    <p1510:client id="{59590194-9AE8-4F11-B04E-E478089F90FF}" v="45" dt="2022-07-17T20:11:08.407"/>
    <p1510:client id="{CE066231-9483-4F9E-870D-91EC34916BE3}" v="14" dt="2022-07-18T01:38:43.546"/>
    <p1510:client id="{D5E95145-AEDE-4FF3-ADC9-797BA684E22B}" v="69" dt="2022-07-17T21:07:47.197"/>
    <p1510:client id="{D971B4C2-A5A1-4BEB-AD1E-C24884FCB4DB}" v="249" dt="2022-07-17T21:52:05.403"/>
    <p1510:client id="{E526E771-5FE8-4610-A4F9-201943598A48}" v="620" dt="2022-07-17T22:16:52.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fino Tzunun Boc" userId="S::rtzununboc@my365.bellevue.edu::0fa90077-129c-472a-b2e8-5994f5f2fbc7" providerId="AD" clId="Web-{59590194-9AE8-4F11-B04E-E478089F90FF}"/>
    <pc:docChg chg="mod addSld modSld addMainMaster delMainMaster modMainMaster">
      <pc:chgData name="Rufino Tzunun Boc" userId="S::rtzununboc@my365.bellevue.edu::0fa90077-129c-472a-b2e8-5994f5f2fbc7" providerId="AD" clId="Web-{59590194-9AE8-4F11-B04E-E478089F90FF}" dt="2022-07-17T20:11:08.438" v="43"/>
      <pc:docMkLst>
        <pc:docMk/>
      </pc:docMkLst>
      <pc:sldChg chg="addSp delSp modSp mod setBg modClrScheme setClrOvrMap chgLayout">
        <pc:chgData name="Rufino Tzunun Boc" userId="S::rtzununboc@my365.bellevue.edu::0fa90077-129c-472a-b2e8-5994f5f2fbc7" providerId="AD" clId="Web-{59590194-9AE8-4F11-B04E-E478089F90FF}" dt="2022-07-17T20:11:08.438" v="43"/>
        <pc:sldMkLst>
          <pc:docMk/>
          <pc:sldMk cId="109857222" sldId="256"/>
        </pc:sldMkLst>
        <pc:spChg chg="mod">
          <ac:chgData name="Rufino Tzunun Boc" userId="S::rtzununboc@my365.bellevue.edu::0fa90077-129c-472a-b2e8-5994f5f2fbc7" providerId="AD" clId="Web-{59590194-9AE8-4F11-B04E-E478089F90FF}" dt="2022-07-17T20:11:08.438" v="43"/>
          <ac:spMkLst>
            <pc:docMk/>
            <pc:sldMk cId="109857222" sldId="256"/>
            <ac:spMk id="2" creationId="{00000000-0000-0000-0000-000000000000}"/>
          </ac:spMkLst>
        </pc:spChg>
        <pc:spChg chg="mod">
          <ac:chgData name="Rufino Tzunun Boc" userId="S::rtzununboc@my365.bellevue.edu::0fa90077-129c-472a-b2e8-5994f5f2fbc7" providerId="AD" clId="Web-{59590194-9AE8-4F11-B04E-E478089F90FF}" dt="2022-07-17T20:11:08.438" v="43"/>
          <ac:spMkLst>
            <pc:docMk/>
            <pc:sldMk cId="109857222" sldId="256"/>
            <ac:spMk id="3" creationId="{00000000-0000-0000-0000-000000000000}"/>
          </ac:spMkLst>
        </pc:spChg>
        <pc:spChg chg="add del">
          <ac:chgData name="Rufino Tzunun Boc" userId="S::rtzununboc@my365.bellevue.edu::0fa90077-129c-472a-b2e8-5994f5f2fbc7" providerId="AD" clId="Web-{59590194-9AE8-4F11-B04E-E478089F90FF}" dt="2022-07-17T20:11:08.438" v="43"/>
          <ac:spMkLst>
            <pc:docMk/>
            <pc:sldMk cId="109857222" sldId="256"/>
            <ac:spMk id="9" creationId="{0671A8AE-40A1-4631-A6B8-581AFF065482}"/>
          </ac:spMkLst>
        </pc:spChg>
        <pc:spChg chg="add del">
          <ac:chgData name="Rufino Tzunun Boc" userId="S::rtzununboc@my365.bellevue.edu::0fa90077-129c-472a-b2e8-5994f5f2fbc7" providerId="AD" clId="Web-{59590194-9AE8-4F11-B04E-E478089F90FF}" dt="2022-07-17T20:11:08.438" v="43"/>
          <ac:spMkLst>
            <pc:docMk/>
            <pc:sldMk cId="109857222" sldId="256"/>
            <ac:spMk id="11" creationId="{A44CD100-6267-4E62-AA64-2182A3A6A1C0}"/>
          </ac:spMkLst>
        </pc:spChg>
        <pc:spChg chg="add del">
          <ac:chgData name="Rufino Tzunun Boc" userId="S::rtzununboc@my365.bellevue.edu::0fa90077-129c-472a-b2e8-5994f5f2fbc7" providerId="AD" clId="Web-{59590194-9AE8-4F11-B04E-E478089F90FF}" dt="2022-07-17T20:11:08.438" v="43"/>
          <ac:spMkLst>
            <pc:docMk/>
            <pc:sldMk cId="109857222" sldId="256"/>
            <ac:spMk id="13" creationId="{AF2F604E-43BE-4DC3-B983-E071523364F8}"/>
          </ac:spMkLst>
        </pc:spChg>
        <pc:spChg chg="add del">
          <ac:chgData name="Rufino Tzunun Boc" userId="S::rtzununboc@my365.bellevue.edu::0fa90077-129c-472a-b2e8-5994f5f2fbc7" providerId="AD" clId="Web-{59590194-9AE8-4F11-B04E-E478089F90FF}" dt="2022-07-17T20:11:08.438" v="43"/>
          <ac:spMkLst>
            <pc:docMk/>
            <pc:sldMk cId="109857222" sldId="256"/>
            <ac:spMk id="15" creationId="{08C9B587-E65E-4B52-B37C-ABEBB6E87928}"/>
          </ac:spMkLst>
        </pc:spChg>
        <pc:spChg chg="add">
          <ac:chgData name="Rufino Tzunun Boc" userId="S::rtzununboc@my365.bellevue.edu::0fa90077-129c-472a-b2e8-5994f5f2fbc7" providerId="AD" clId="Web-{59590194-9AE8-4F11-B04E-E478089F90FF}" dt="2022-07-17T20:11:08.438" v="43"/>
          <ac:spMkLst>
            <pc:docMk/>
            <pc:sldMk cId="109857222" sldId="256"/>
            <ac:spMk id="21" creationId="{2D6FBB9D-1CAA-4D05-AB33-BABDFE17B843}"/>
          </ac:spMkLst>
        </pc:spChg>
        <pc:spChg chg="add">
          <ac:chgData name="Rufino Tzunun Boc" userId="S::rtzununboc@my365.bellevue.edu::0fa90077-129c-472a-b2e8-5994f5f2fbc7" providerId="AD" clId="Web-{59590194-9AE8-4F11-B04E-E478089F90FF}" dt="2022-07-17T20:11:08.438" v="43"/>
          <ac:spMkLst>
            <pc:docMk/>
            <pc:sldMk cId="109857222" sldId="256"/>
            <ac:spMk id="23" creationId="{04727B71-B4B6-4823-80A1-68C40B475118}"/>
          </ac:spMkLst>
        </pc:spChg>
        <pc:spChg chg="add">
          <ac:chgData name="Rufino Tzunun Boc" userId="S::rtzununboc@my365.bellevue.edu::0fa90077-129c-472a-b2e8-5994f5f2fbc7" providerId="AD" clId="Web-{59590194-9AE8-4F11-B04E-E478089F90FF}" dt="2022-07-17T20:11:08.438" v="43"/>
          <ac:spMkLst>
            <pc:docMk/>
            <pc:sldMk cId="109857222" sldId="256"/>
            <ac:spMk id="25" creationId="{79A6DB05-9FB5-4B07-8675-74C23D4FD89D}"/>
          </ac:spMkLst>
        </pc:spChg>
        <pc:spChg chg="add">
          <ac:chgData name="Rufino Tzunun Boc" userId="S::rtzununboc@my365.bellevue.edu::0fa90077-129c-472a-b2e8-5994f5f2fbc7" providerId="AD" clId="Web-{59590194-9AE8-4F11-B04E-E478089F90FF}" dt="2022-07-17T20:11:08.438" v="43"/>
          <ac:spMkLst>
            <pc:docMk/>
            <pc:sldMk cId="109857222" sldId="256"/>
            <ac:spMk id="27" creationId="{8FC9BE17-9A7B-462D-AE50-3D8777387304}"/>
          </ac:spMkLst>
        </pc:spChg>
        <pc:spChg chg="add">
          <ac:chgData name="Rufino Tzunun Boc" userId="S::rtzununboc@my365.bellevue.edu::0fa90077-129c-472a-b2e8-5994f5f2fbc7" providerId="AD" clId="Web-{59590194-9AE8-4F11-B04E-E478089F90FF}" dt="2022-07-17T20:11:08.438" v="43"/>
          <ac:spMkLst>
            <pc:docMk/>
            <pc:sldMk cId="109857222" sldId="256"/>
            <ac:spMk id="29" creationId="{3EBE8569-6AEC-4B8C-8D53-2DE337CDBA65}"/>
          </ac:spMkLst>
        </pc:spChg>
        <pc:spChg chg="add">
          <ac:chgData name="Rufino Tzunun Boc" userId="S::rtzununboc@my365.bellevue.edu::0fa90077-129c-472a-b2e8-5994f5f2fbc7" providerId="AD" clId="Web-{59590194-9AE8-4F11-B04E-E478089F90FF}" dt="2022-07-17T20:11:08.438" v="43"/>
          <ac:spMkLst>
            <pc:docMk/>
            <pc:sldMk cId="109857222" sldId="256"/>
            <ac:spMk id="31" creationId="{55D4142C-5077-457F-A6AD-3FECFDB39685}"/>
          </ac:spMkLst>
        </pc:spChg>
        <pc:spChg chg="add">
          <ac:chgData name="Rufino Tzunun Boc" userId="S::rtzununboc@my365.bellevue.edu::0fa90077-129c-472a-b2e8-5994f5f2fbc7" providerId="AD" clId="Web-{59590194-9AE8-4F11-B04E-E478089F90FF}" dt="2022-07-17T20:11:08.438" v="43"/>
          <ac:spMkLst>
            <pc:docMk/>
            <pc:sldMk cId="109857222" sldId="256"/>
            <ac:spMk id="33" creationId="{7A5F0580-5EE9-419F-96EE-B6529EF6E7D0}"/>
          </ac:spMkLst>
        </pc:spChg>
        <pc:picChg chg="add mod">
          <ac:chgData name="Rufino Tzunun Boc" userId="S::rtzununboc@my365.bellevue.edu::0fa90077-129c-472a-b2e8-5994f5f2fbc7" providerId="AD" clId="Web-{59590194-9AE8-4F11-B04E-E478089F90FF}" dt="2022-07-17T20:11:08.438" v="43"/>
          <ac:picMkLst>
            <pc:docMk/>
            <pc:sldMk cId="109857222" sldId="256"/>
            <ac:picMk id="4" creationId="{315782B7-A89C-CED3-7020-B26B792262AB}"/>
          </ac:picMkLst>
        </pc:picChg>
      </pc:sldChg>
      <pc:sldChg chg="add">
        <pc:chgData name="Rufino Tzunun Boc" userId="S::rtzununboc@my365.bellevue.edu::0fa90077-129c-472a-b2e8-5994f5f2fbc7" providerId="AD" clId="Web-{59590194-9AE8-4F11-B04E-E478089F90FF}" dt="2022-07-17T20:11:08.438" v="43"/>
        <pc:sldMkLst>
          <pc:docMk/>
          <pc:sldMk cId="3525172042" sldId="258"/>
        </pc:sldMkLst>
      </pc:sldChg>
      <pc:sldChg chg="add">
        <pc:chgData name="Rufino Tzunun Boc" userId="S::rtzununboc@my365.bellevue.edu::0fa90077-129c-472a-b2e8-5994f5f2fbc7" providerId="AD" clId="Web-{59590194-9AE8-4F11-B04E-E478089F90FF}" dt="2022-07-17T20:11:08.438" v="43"/>
        <pc:sldMkLst>
          <pc:docMk/>
          <pc:sldMk cId="116086527" sldId="259"/>
        </pc:sldMkLst>
      </pc:sldChg>
      <pc:sldChg chg="add">
        <pc:chgData name="Rufino Tzunun Boc" userId="S::rtzununboc@my365.bellevue.edu::0fa90077-129c-472a-b2e8-5994f5f2fbc7" providerId="AD" clId="Web-{59590194-9AE8-4F11-B04E-E478089F90FF}" dt="2022-07-17T20:11:08.438" v="43"/>
        <pc:sldMkLst>
          <pc:docMk/>
          <pc:sldMk cId="2535883603" sldId="260"/>
        </pc:sldMkLst>
      </pc:sldChg>
      <pc:sldChg chg="add">
        <pc:chgData name="Rufino Tzunun Boc" userId="S::rtzununboc@my365.bellevue.edu::0fa90077-129c-472a-b2e8-5994f5f2fbc7" providerId="AD" clId="Web-{59590194-9AE8-4F11-B04E-E478089F90FF}" dt="2022-07-17T20:11:08.438" v="43"/>
        <pc:sldMkLst>
          <pc:docMk/>
          <pc:sldMk cId="3807199708" sldId="261"/>
        </pc:sldMkLst>
      </pc:sldChg>
      <pc:sldChg chg="add">
        <pc:chgData name="Rufino Tzunun Boc" userId="S::rtzununboc@my365.bellevue.edu::0fa90077-129c-472a-b2e8-5994f5f2fbc7" providerId="AD" clId="Web-{59590194-9AE8-4F11-B04E-E478089F90FF}" dt="2022-07-17T20:11:08.438" v="43"/>
        <pc:sldMkLst>
          <pc:docMk/>
          <pc:sldMk cId="2076988168" sldId="262"/>
        </pc:sldMkLst>
      </pc:sldChg>
      <pc:sldChg chg="add">
        <pc:chgData name="Rufino Tzunun Boc" userId="S::rtzununboc@my365.bellevue.edu::0fa90077-129c-472a-b2e8-5994f5f2fbc7" providerId="AD" clId="Web-{59590194-9AE8-4F11-B04E-E478089F90FF}" dt="2022-07-17T20:11:08.438" v="43"/>
        <pc:sldMkLst>
          <pc:docMk/>
          <pc:sldMk cId="1979131549" sldId="263"/>
        </pc:sldMkLst>
      </pc:sldChg>
      <pc:sldChg chg="add">
        <pc:chgData name="Rufino Tzunun Boc" userId="S::rtzununboc@my365.bellevue.edu::0fa90077-129c-472a-b2e8-5994f5f2fbc7" providerId="AD" clId="Web-{59590194-9AE8-4F11-B04E-E478089F90FF}" dt="2022-07-17T20:11:08.438" v="43"/>
        <pc:sldMkLst>
          <pc:docMk/>
          <pc:sldMk cId="1579261419" sldId="264"/>
        </pc:sldMkLst>
      </pc:sldChg>
      <pc:sldMasterChg chg="add replId addSldLayout modSldLayout">
        <pc:chgData name="Rufino Tzunun Boc" userId="S::rtzununboc@my365.bellevue.edu::0fa90077-129c-472a-b2e8-5994f5f2fbc7" providerId="AD" clId="Web-{59590194-9AE8-4F11-B04E-E478089F90FF}" dt="2022-07-17T20:11:08.438" v="43"/>
        <pc:sldMasterMkLst>
          <pc:docMk/>
          <pc:sldMasterMk cId="1667965942" sldId="2147483649"/>
        </pc:sldMasterMkLst>
        <pc:sldLayoutChg chg="add replId">
          <pc:chgData name="Rufino Tzunun Boc" userId="S::rtzununboc@my365.bellevue.edu::0fa90077-129c-472a-b2e8-5994f5f2fbc7" providerId="AD" clId="Web-{59590194-9AE8-4F11-B04E-E478089F90FF}" dt="2022-07-17T20:11:08.407" v="42"/>
          <pc:sldLayoutMkLst>
            <pc:docMk/>
            <pc:sldMasterMk cId="1667965942" sldId="2147483649"/>
            <pc:sldLayoutMk cId="2983475370" sldId="2147483657"/>
          </pc:sldLayoutMkLst>
        </pc:sldLayoutChg>
        <pc:sldLayoutChg chg="add">
          <pc:chgData name="Rufino Tzunun Boc" userId="S::rtzununboc@my365.bellevue.edu::0fa90077-129c-472a-b2e8-5994f5f2fbc7" providerId="AD" clId="Web-{59590194-9AE8-4F11-B04E-E478089F90FF}" dt="2022-07-17T20:11:08.438" v="43"/>
          <pc:sldLayoutMkLst>
            <pc:docMk/>
            <pc:sldMasterMk cId="1667965942" sldId="2147483649"/>
            <pc:sldLayoutMk cId="1762451525" sldId="2147483658"/>
          </pc:sldLayoutMkLst>
        </pc:sldLayoutChg>
        <pc:sldLayoutChg chg="add">
          <pc:chgData name="Rufino Tzunun Boc" userId="S::rtzununboc@my365.bellevue.edu::0fa90077-129c-472a-b2e8-5994f5f2fbc7" providerId="AD" clId="Web-{59590194-9AE8-4F11-B04E-E478089F90FF}" dt="2022-07-17T20:11:08.438" v="43"/>
          <pc:sldLayoutMkLst>
            <pc:docMk/>
            <pc:sldMasterMk cId="1667965942" sldId="2147483649"/>
            <pc:sldLayoutMk cId="1149688950" sldId="2147483659"/>
          </pc:sldLayoutMkLst>
        </pc:sldLayoutChg>
        <pc:sldLayoutChg chg="add">
          <pc:chgData name="Rufino Tzunun Boc" userId="S::rtzununboc@my365.bellevue.edu::0fa90077-129c-472a-b2e8-5994f5f2fbc7" providerId="AD" clId="Web-{59590194-9AE8-4F11-B04E-E478089F90FF}" dt="2022-07-17T20:11:08.438" v="43"/>
          <pc:sldLayoutMkLst>
            <pc:docMk/>
            <pc:sldMasterMk cId="1667965942" sldId="2147483649"/>
            <pc:sldLayoutMk cId="2076122914" sldId="2147483660"/>
          </pc:sldLayoutMkLst>
        </pc:sldLayoutChg>
        <pc:sldLayoutChg chg="add">
          <pc:chgData name="Rufino Tzunun Boc" userId="S::rtzununboc@my365.bellevue.edu::0fa90077-129c-472a-b2e8-5994f5f2fbc7" providerId="AD" clId="Web-{59590194-9AE8-4F11-B04E-E478089F90FF}" dt="2022-07-17T20:11:08.438" v="43"/>
          <pc:sldLayoutMkLst>
            <pc:docMk/>
            <pc:sldMasterMk cId="1667965942" sldId="2147483649"/>
            <pc:sldLayoutMk cId="202524379" sldId="2147483661"/>
          </pc:sldLayoutMkLst>
        </pc:sldLayoutChg>
        <pc:sldLayoutChg chg="add">
          <pc:chgData name="Rufino Tzunun Boc" userId="S::rtzununboc@my365.bellevue.edu::0fa90077-129c-472a-b2e8-5994f5f2fbc7" providerId="AD" clId="Web-{59590194-9AE8-4F11-B04E-E478089F90FF}" dt="2022-07-17T20:11:08.438" v="43"/>
          <pc:sldLayoutMkLst>
            <pc:docMk/>
            <pc:sldMasterMk cId="1667965942" sldId="2147483649"/>
            <pc:sldLayoutMk cId="471273758" sldId="2147483662"/>
          </pc:sldLayoutMkLst>
        </pc:sldLayoutChg>
        <pc:sldLayoutChg chg="add">
          <pc:chgData name="Rufino Tzunun Boc" userId="S::rtzununboc@my365.bellevue.edu::0fa90077-129c-472a-b2e8-5994f5f2fbc7" providerId="AD" clId="Web-{59590194-9AE8-4F11-B04E-E478089F90FF}" dt="2022-07-17T20:11:08.438" v="43"/>
          <pc:sldLayoutMkLst>
            <pc:docMk/>
            <pc:sldMasterMk cId="1667965942" sldId="2147483649"/>
            <pc:sldLayoutMk cId="2635691876" sldId="2147483663"/>
          </pc:sldLayoutMkLst>
        </pc:sldLayoutChg>
        <pc:sldLayoutChg chg="add">
          <pc:chgData name="Rufino Tzunun Boc" userId="S::rtzununboc@my365.bellevue.edu::0fa90077-129c-472a-b2e8-5994f5f2fbc7" providerId="AD" clId="Web-{59590194-9AE8-4F11-B04E-E478089F90FF}" dt="2022-07-17T20:11:08.438" v="43"/>
          <pc:sldLayoutMkLst>
            <pc:docMk/>
            <pc:sldMasterMk cId="1667965942" sldId="2147483649"/>
            <pc:sldLayoutMk cId="786786737" sldId="2147483664"/>
          </pc:sldLayoutMkLst>
        </pc:sldLayoutChg>
        <pc:sldLayoutChg chg="add">
          <pc:chgData name="Rufino Tzunun Boc" userId="S::rtzununboc@my365.bellevue.edu::0fa90077-129c-472a-b2e8-5994f5f2fbc7" providerId="AD" clId="Web-{59590194-9AE8-4F11-B04E-E478089F90FF}" dt="2022-07-17T20:08:40.865" v="10"/>
          <pc:sldLayoutMkLst>
            <pc:docMk/>
            <pc:sldMasterMk cId="1667965942" sldId="2147483649"/>
            <pc:sldLayoutMk cId="1456663107" sldId="2147483713"/>
          </pc:sldLayoutMkLst>
        </pc:sldLayoutChg>
        <pc:sldLayoutChg chg="add">
          <pc:chgData name="Rufino Tzunun Boc" userId="S::rtzununboc@my365.bellevue.edu::0fa90077-129c-472a-b2e8-5994f5f2fbc7" providerId="AD" clId="Web-{59590194-9AE8-4F11-B04E-E478089F90FF}" dt="2022-07-17T20:08:40.865" v="10"/>
          <pc:sldLayoutMkLst>
            <pc:docMk/>
            <pc:sldMasterMk cId="1667965942" sldId="2147483649"/>
            <pc:sldLayoutMk cId="3698584527" sldId="2147483714"/>
          </pc:sldLayoutMkLst>
        </pc:sldLayoutChg>
        <pc:sldLayoutChg chg="add">
          <pc:chgData name="Rufino Tzunun Boc" userId="S::rtzununboc@my365.bellevue.edu::0fa90077-129c-472a-b2e8-5994f5f2fbc7" providerId="AD" clId="Web-{59590194-9AE8-4F11-B04E-E478089F90FF}" dt="2022-07-17T20:08:40.865" v="10"/>
          <pc:sldLayoutMkLst>
            <pc:docMk/>
            <pc:sldMasterMk cId="1667965942" sldId="2147483649"/>
            <pc:sldLayoutMk cId="3548520454" sldId="2147483715"/>
          </pc:sldLayoutMkLst>
        </pc:sldLayoutChg>
        <pc:sldLayoutChg chg="add">
          <pc:chgData name="Rufino Tzunun Boc" userId="S::rtzununboc@my365.bellevue.edu::0fa90077-129c-472a-b2e8-5994f5f2fbc7" providerId="AD" clId="Web-{59590194-9AE8-4F11-B04E-E478089F90FF}" dt="2022-07-17T20:08:40.865" v="10"/>
          <pc:sldLayoutMkLst>
            <pc:docMk/>
            <pc:sldMasterMk cId="1667965942" sldId="2147483649"/>
            <pc:sldLayoutMk cId="3446706601" sldId="2147483716"/>
          </pc:sldLayoutMkLst>
        </pc:sldLayoutChg>
        <pc:sldLayoutChg chg="add">
          <pc:chgData name="Rufino Tzunun Boc" userId="S::rtzununboc@my365.bellevue.edu::0fa90077-129c-472a-b2e8-5994f5f2fbc7" providerId="AD" clId="Web-{59590194-9AE8-4F11-B04E-E478089F90FF}" dt="2022-07-17T20:08:40.865" v="10"/>
          <pc:sldLayoutMkLst>
            <pc:docMk/>
            <pc:sldMasterMk cId="1667965942" sldId="2147483649"/>
            <pc:sldLayoutMk cId="35018309" sldId="2147483717"/>
          </pc:sldLayoutMkLst>
        </pc:sldLayoutChg>
        <pc:sldLayoutChg chg="add">
          <pc:chgData name="Rufino Tzunun Boc" userId="S::rtzununboc@my365.bellevue.edu::0fa90077-129c-472a-b2e8-5994f5f2fbc7" providerId="AD" clId="Web-{59590194-9AE8-4F11-B04E-E478089F90FF}" dt="2022-07-17T20:08:40.865" v="10"/>
          <pc:sldLayoutMkLst>
            <pc:docMk/>
            <pc:sldMasterMk cId="1667965942" sldId="2147483649"/>
            <pc:sldLayoutMk cId="3124611538" sldId="2147483718"/>
          </pc:sldLayoutMkLst>
        </pc:sldLayoutChg>
        <pc:sldLayoutChg chg="add">
          <pc:chgData name="Rufino Tzunun Boc" userId="S::rtzununboc@my365.bellevue.edu::0fa90077-129c-472a-b2e8-5994f5f2fbc7" providerId="AD" clId="Web-{59590194-9AE8-4F11-B04E-E478089F90FF}" dt="2022-07-17T20:08:40.865" v="10"/>
          <pc:sldLayoutMkLst>
            <pc:docMk/>
            <pc:sldMasterMk cId="1667965942" sldId="2147483649"/>
            <pc:sldLayoutMk cId="3377115525" sldId="2147483720"/>
          </pc:sldLayoutMkLst>
        </pc:sldLayoutChg>
        <pc:sldLayoutChg chg="add">
          <pc:chgData name="Rufino Tzunun Boc" userId="S::rtzununboc@my365.bellevue.edu::0fa90077-129c-472a-b2e8-5994f5f2fbc7" providerId="AD" clId="Web-{59590194-9AE8-4F11-B04E-E478089F90FF}" dt="2022-07-17T20:08:40.865" v="10"/>
          <pc:sldLayoutMkLst>
            <pc:docMk/>
            <pc:sldMasterMk cId="1667965942" sldId="2147483649"/>
            <pc:sldLayoutMk cId="3763797738" sldId="2147483721"/>
          </pc:sldLayoutMkLst>
        </pc:sldLayoutChg>
        <pc:sldLayoutChg chg="add">
          <pc:chgData name="Rufino Tzunun Boc" userId="S::rtzununboc@my365.bellevue.edu::0fa90077-129c-472a-b2e8-5994f5f2fbc7" providerId="AD" clId="Web-{59590194-9AE8-4F11-B04E-E478089F90FF}" dt="2022-07-17T20:08:40.865" v="10"/>
          <pc:sldLayoutMkLst>
            <pc:docMk/>
            <pc:sldMasterMk cId="1667965942" sldId="2147483649"/>
            <pc:sldLayoutMk cId="118380748" sldId="2147483722"/>
          </pc:sldLayoutMkLst>
        </pc:sldLayoutChg>
        <pc:sldLayoutChg chg="add">
          <pc:chgData name="Rufino Tzunun Boc" userId="S::rtzununboc@my365.bellevue.edu::0fa90077-129c-472a-b2e8-5994f5f2fbc7" providerId="AD" clId="Web-{59590194-9AE8-4F11-B04E-E478089F90FF}" dt="2022-07-17T20:08:40.865" v="10"/>
          <pc:sldLayoutMkLst>
            <pc:docMk/>
            <pc:sldMasterMk cId="1667965942" sldId="2147483649"/>
            <pc:sldLayoutMk cId="4044894682" sldId="2147483723"/>
          </pc:sldLayoutMkLst>
        </pc:sldLayoutChg>
      </pc:sldMasterChg>
      <pc:sldMasterChg chg="del delSldLayout">
        <pc:chgData name="Rufino Tzunun Boc" userId="S::rtzununboc@my365.bellevue.edu::0fa90077-129c-472a-b2e8-5994f5f2fbc7" providerId="AD" clId="Web-{59590194-9AE8-4F11-B04E-E478089F90FF}" dt="2022-07-17T20:08:40.865" v="10"/>
        <pc:sldMasterMkLst>
          <pc:docMk/>
          <pc:sldMasterMk cId="2460954070" sldId="2147483660"/>
        </pc:sldMasterMkLst>
        <pc:sldLayoutChg chg="del">
          <pc:chgData name="Rufino Tzunun Boc" userId="S::rtzununboc@my365.bellevue.edu::0fa90077-129c-472a-b2e8-5994f5f2fbc7" providerId="AD" clId="Web-{59590194-9AE8-4F11-B04E-E478089F90FF}" dt="2022-07-17T20:08:40.865" v="10"/>
          <pc:sldLayoutMkLst>
            <pc:docMk/>
            <pc:sldMasterMk cId="2460954070" sldId="2147483660"/>
            <pc:sldLayoutMk cId="2385387890" sldId="2147483661"/>
          </pc:sldLayoutMkLst>
        </pc:sldLayoutChg>
        <pc:sldLayoutChg chg="del">
          <pc:chgData name="Rufino Tzunun Boc" userId="S::rtzununboc@my365.bellevue.edu::0fa90077-129c-472a-b2e8-5994f5f2fbc7" providerId="AD" clId="Web-{59590194-9AE8-4F11-B04E-E478089F90FF}" dt="2022-07-17T20:08:40.865" v="10"/>
          <pc:sldLayoutMkLst>
            <pc:docMk/>
            <pc:sldMasterMk cId="2460954070" sldId="2147483660"/>
            <pc:sldLayoutMk cId="949138452" sldId="2147483662"/>
          </pc:sldLayoutMkLst>
        </pc:sldLayoutChg>
        <pc:sldLayoutChg chg="del">
          <pc:chgData name="Rufino Tzunun Boc" userId="S::rtzununboc@my365.bellevue.edu::0fa90077-129c-472a-b2e8-5994f5f2fbc7" providerId="AD" clId="Web-{59590194-9AE8-4F11-B04E-E478089F90FF}" dt="2022-07-17T20:08:40.865" v="10"/>
          <pc:sldLayoutMkLst>
            <pc:docMk/>
            <pc:sldMasterMk cId="2460954070" sldId="2147483660"/>
            <pc:sldLayoutMk cId="2591524520" sldId="2147483663"/>
          </pc:sldLayoutMkLst>
        </pc:sldLayoutChg>
        <pc:sldLayoutChg chg="del">
          <pc:chgData name="Rufino Tzunun Boc" userId="S::rtzununboc@my365.bellevue.edu::0fa90077-129c-472a-b2e8-5994f5f2fbc7" providerId="AD" clId="Web-{59590194-9AE8-4F11-B04E-E478089F90FF}" dt="2022-07-17T20:08:40.865" v="10"/>
          <pc:sldLayoutMkLst>
            <pc:docMk/>
            <pc:sldMasterMk cId="2460954070" sldId="2147483660"/>
            <pc:sldLayoutMk cId="1203092039" sldId="2147483664"/>
          </pc:sldLayoutMkLst>
        </pc:sldLayoutChg>
        <pc:sldLayoutChg chg="del">
          <pc:chgData name="Rufino Tzunun Boc" userId="S::rtzununboc@my365.bellevue.edu::0fa90077-129c-472a-b2e8-5994f5f2fbc7" providerId="AD" clId="Web-{59590194-9AE8-4F11-B04E-E478089F90FF}" dt="2022-07-17T20:08:40.865" v="10"/>
          <pc:sldLayoutMkLst>
            <pc:docMk/>
            <pc:sldMasterMk cId="2460954070" sldId="2147483660"/>
            <pc:sldLayoutMk cId="3733172339" sldId="2147483665"/>
          </pc:sldLayoutMkLst>
        </pc:sldLayoutChg>
        <pc:sldLayoutChg chg="del">
          <pc:chgData name="Rufino Tzunun Boc" userId="S::rtzununboc@my365.bellevue.edu::0fa90077-129c-472a-b2e8-5994f5f2fbc7" providerId="AD" clId="Web-{59590194-9AE8-4F11-B04E-E478089F90FF}" dt="2022-07-17T20:08:40.865" v="10"/>
          <pc:sldLayoutMkLst>
            <pc:docMk/>
            <pc:sldMasterMk cId="2460954070" sldId="2147483660"/>
            <pc:sldLayoutMk cId="3210312558" sldId="2147483666"/>
          </pc:sldLayoutMkLst>
        </pc:sldLayoutChg>
        <pc:sldLayoutChg chg="del">
          <pc:chgData name="Rufino Tzunun Boc" userId="S::rtzununboc@my365.bellevue.edu::0fa90077-129c-472a-b2e8-5994f5f2fbc7" providerId="AD" clId="Web-{59590194-9AE8-4F11-B04E-E478089F90FF}" dt="2022-07-17T20:08:40.865" v="10"/>
          <pc:sldLayoutMkLst>
            <pc:docMk/>
            <pc:sldMasterMk cId="2460954070" sldId="2147483660"/>
            <pc:sldLayoutMk cId="3146388984" sldId="2147483667"/>
          </pc:sldLayoutMkLst>
        </pc:sldLayoutChg>
        <pc:sldLayoutChg chg="del">
          <pc:chgData name="Rufino Tzunun Boc" userId="S::rtzununboc@my365.bellevue.edu::0fa90077-129c-472a-b2e8-5994f5f2fbc7" providerId="AD" clId="Web-{59590194-9AE8-4F11-B04E-E478089F90FF}" dt="2022-07-17T20:08:40.865" v="10"/>
          <pc:sldLayoutMkLst>
            <pc:docMk/>
            <pc:sldMasterMk cId="2460954070" sldId="2147483660"/>
            <pc:sldLayoutMk cId="3171841454" sldId="2147483668"/>
          </pc:sldLayoutMkLst>
        </pc:sldLayoutChg>
        <pc:sldLayoutChg chg="del">
          <pc:chgData name="Rufino Tzunun Boc" userId="S::rtzununboc@my365.bellevue.edu::0fa90077-129c-472a-b2e8-5994f5f2fbc7" providerId="AD" clId="Web-{59590194-9AE8-4F11-B04E-E478089F90FF}" dt="2022-07-17T20:08:40.865" v="10"/>
          <pc:sldLayoutMkLst>
            <pc:docMk/>
            <pc:sldMasterMk cId="2460954070" sldId="2147483660"/>
            <pc:sldLayoutMk cId="1718958274" sldId="2147483669"/>
          </pc:sldLayoutMkLst>
        </pc:sldLayoutChg>
        <pc:sldLayoutChg chg="del">
          <pc:chgData name="Rufino Tzunun Boc" userId="S::rtzununboc@my365.bellevue.edu::0fa90077-129c-472a-b2e8-5994f5f2fbc7" providerId="AD" clId="Web-{59590194-9AE8-4F11-B04E-E478089F90FF}" dt="2022-07-17T20:08:40.865" v="10"/>
          <pc:sldLayoutMkLst>
            <pc:docMk/>
            <pc:sldMasterMk cId="2460954070" sldId="2147483660"/>
            <pc:sldLayoutMk cId="2202905451" sldId="2147483670"/>
          </pc:sldLayoutMkLst>
        </pc:sldLayoutChg>
        <pc:sldLayoutChg chg="del">
          <pc:chgData name="Rufino Tzunun Boc" userId="S::rtzununboc@my365.bellevue.edu::0fa90077-129c-472a-b2e8-5994f5f2fbc7" providerId="AD" clId="Web-{59590194-9AE8-4F11-B04E-E478089F90FF}" dt="2022-07-17T20:08:40.865" v="10"/>
          <pc:sldLayoutMkLst>
            <pc:docMk/>
            <pc:sldMasterMk cId="2460954070" sldId="2147483660"/>
            <pc:sldLayoutMk cId="3479445657" sldId="2147483671"/>
          </pc:sldLayoutMkLst>
        </pc:sldLayoutChg>
      </pc:sldMasterChg>
    </pc:docChg>
  </pc:docChgLst>
  <pc:docChgLst>
    <pc:chgData name="Moises Herrera" userId="S::moherrera@my365.bellevue.edu::f5e65048-9142-4014-a82b-47997ec33cdd" providerId="AD" clId="Web-{CE066231-9483-4F9E-870D-91EC34916BE3}"/>
    <pc:docChg chg="modSld">
      <pc:chgData name="Moises Herrera" userId="S::moherrera@my365.bellevue.edu::f5e65048-9142-4014-a82b-47997ec33cdd" providerId="AD" clId="Web-{CE066231-9483-4F9E-870D-91EC34916BE3}" dt="2022-07-18T01:38:43.124" v="12" actId="20577"/>
      <pc:docMkLst>
        <pc:docMk/>
      </pc:docMkLst>
      <pc:sldChg chg="modSp">
        <pc:chgData name="Moises Herrera" userId="S::moherrera@my365.bellevue.edu::f5e65048-9142-4014-a82b-47997ec33cdd" providerId="AD" clId="Web-{CE066231-9483-4F9E-870D-91EC34916BE3}" dt="2022-07-18T01:38:43.124" v="12" actId="20577"/>
        <pc:sldMkLst>
          <pc:docMk/>
          <pc:sldMk cId="109857222" sldId="256"/>
        </pc:sldMkLst>
        <pc:spChg chg="mod">
          <ac:chgData name="Moises Herrera" userId="S::moherrera@my365.bellevue.edu::f5e65048-9142-4014-a82b-47997ec33cdd" providerId="AD" clId="Web-{CE066231-9483-4F9E-870D-91EC34916BE3}" dt="2022-07-18T01:38:43.124" v="12" actId="20577"/>
          <ac:spMkLst>
            <pc:docMk/>
            <pc:sldMk cId="109857222" sldId="256"/>
            <ac:spMk id="3" creationId="{00000000-0000-0000-0000-000000000000}"/>
          </ac:spMkLst>
        </pc:spChg>
      </pc:sldChg>
    </pc:docChg>
  </pc:docChgLst>
  <pc:docChgLst>
    <pc:chgData name="Rufino Tzunun Boc" userId="S::rtzununboc@my365.bellevue.edu::0fa90077-129c-472a-b2e8-5994f5f2fbc7" providerId="AD" clId="Web-{0DE3A2B8-A506-4AC5-BAE0-106AA210BBD9}"/>
    <pc:docChg chg="addSld delSld modSld">
      <pc:chgData name="Rufino Tzunun Boc" userId="S::rtzununboc@my365.bellevue.edu::0fa90077-129c-472a-b2e8-5994f5f2fbc7" providerId="AD" clId="Web-{0DE3A2B8-A506-4AC5-BAE0-106AA210BBD9}" dt="2022-07-17T20:37:18.089" v="142" actId="20577"/>
      <pc:docMkLst>
        <pc:docMk/>
      </pc:docMkLst>
      <pc:sldChg chg="addSp delSp modSp add mod replId delDesignElem chgLayout">
        <pc:chgData name="Rufino Tzunun Boc" userId="S::rtzununboc@my365.bellevue.edu::0fa90077-129c-472a-b2e8-5994f5f2fbc7" providerId="AD" clId="Web-{0DE3A2B8-A506-4AC5-BAE0-106AA210BBD9}" dt="2022-07-17T20:34:21.680" v="133" actId="20577"/>
        <pc:sldMkLst>
          <pc:docMk/>
          <pc:sldMk cId="4092523341" sldId="257"/>
        </pc:sldMkLst>
        <pc:spChg chg="mod ord">
          <ac:chgData name="Rufino Tzunun Boc" userId="S::rtzununboc@my365.bellevue.edu::0fa90077-129c-472a-b2e8-5994f5f2fbc7" providerId="AD" clId="Web-{0DE3A2B8-A506-4AC5-BAE0-106AA210BBD9}" dt="2022-07-17T20:16:48.579" v="23" actId="20577"/>
          <ac:spMkLst>
            <pc:docMk/>
            <pc:sldMk cId="4092523341" sldId="257"/>
            <ac:spMk id="2" creationId="{00000000-0000-0000-0000-000000000000}"/>
          </ac:spMkLst>
        </pc:spChg>
        <pc:spChg chg="mod ord">
          <ac:chgData name="Rufino Tzunun Boc" userId="S::rtzununboc@my365.bellevue.edu::0fa90077-129c-472a-b2e8-5994f5f2fbc7" providerId="AD" clId="Web-{0DE3A2B8-A506-4AC5-BAE0-106AA210BBD9}" dt="2022-07-17T20:34:21.680" v="133" actId="20577"/>
          <ac:spMkLst>
            <pc:docMk/>
            <pc:sldMk cId="4092523341" sldId="257"/>
            <ac:spMk id="3" creationId="{00000000-0000-0000-0000-000000000000}"/>
          </ac:spMkLst>
        </pc:spChg>
        <pc:spChg chg="add">
          <ac:chgData name="Rufino Tzunun Boc" userId="S::rtzununboc@my365.bellevue.edu::0fa90077-129c-472a-b2e8-5994f5f2fbc7" providerId="AD" clId="Web-{0DE3A2B8-A506-4AC5-BAE0-106AA210BBD9}" dt="2022-07-17T20:15:40.265" v="11"/>
          <ac:spMkLst>
            <pc:docMk/>
            <pc:sldMk cId="4092523341" sldId="257"/>
            <ac:spMk id="9" creationId="{8FC9BE17-9A7B-462D-AE50-3D8777387304}"/>
          </ac:spMkLst>
        </pc:spChg>
        <pc:spChg chg="add">
          <ac:chgData name="Rufino Tzunun Boc" userId="S::rtzununboc@my365.bellevue.edu::0fa90077-129c-472a-b2e8-5994f5f2fbc7" providerId="AD" clId="Web-{0DE3A2B8-A506-4AC5-BAE0-106AA210BBD9}" dt="2022-07-17T20:15:40.265" v="11"/>
          <ac:spMkLst>
            <pc:docMk/>
            <pc:sldMk cId="4092523341" sldId="257"/>
            <ac:spMk id="11" creationId="{3EBE8569-6AEC-4B8C-8D53-2DE337CDBA65}"/>
          </ac:spMkLst>
        </pc:spChg>
        <pc:spChg chg="add">
          <ac:chgData name="Rufino Tzunun Boc" userId="S::rtzununboc@my365.bellevue.edu::0fa90077-129c-472a-b2e8-5994f5f2fbc7" providerId="AD" clId="Web-{0DE3A2B8-A506-4AC5-BAE0-106AA210BBD9}" dt="2022-07-17T20:15:40.265" v="11"/>
          <ac:spMkLst>
            <pc:docMk/>
            <pc:sldMk cId="4092523341" sldId="257"/>
            <ac:spMk id="13" creationId="{55D4142C-5077-457F-A6AD-3FECFDB39685}"/>
          </ac:spMkLst>
        </pc:spChg>
        <pc:spChg chg="add">
          <ac:chgData name="Rufino Tzunun Boc" userId="S::rtzununboc@my365.bellevue.edu::0fa90077-129c-472a-b2e8-5994f5f2fbc7" providerId="AD" clId="Web-{0DE3A2B8-A506-4AC5-BAE0-106AA210BBD9}" dt="2022-07-17T20:15:40.265" v="11"/>
          <ac:spMkLst>
            <pc:docMk/>
            <pc:sldMk cId="4092523341" sldId="257"/>
            <ac:spMk id="15" creationId="{7A5F0580-5EE9-419F-96EE-B6529EF6E7D0}"/>
          </ac:spMkLst>
        </pc:spChg>
        <pc:spChg chg="del">
          <ac:chgData name="Rufino Tzunun Boc" userId="S::rtzununboc@my365.bellevue.edu::0fa90077-129c-472a-b2e8-5994f5f2fbc7" providerId="AD" clId="Web-{0DE3A2B8-A506-4AC5-BAE0-106AA210BBD9}" dt="2022-07-17T20:15:18.546" v="8"/>
          <ac:spMkLst>
            <pc:docMk/>
            <pc:sldMk cId="4092523341" sldId="257"/>
            <ac:spMk id="21" creationId="{2D6FBB9D-1CAA-4D05-AB33-BABDFE17B843}"/>
          </ac:spMkLst>
        </pc:spChg>
        <pc:spChg chg="del">
          <ac:chgData name="Rufino Tzunun Boc" userId="S::rtzununboc@my365.bellevue.edu::0fa90077-129c-472a-b2e8-5994f5f2fbc7" providerId="AD" clId="Web-{0DE3A2B8-A506-4AC5-BAE0-106AA210BBD9}" dt="2022-07-17T20:15:18.546" v="8"/>
          <ac:spMkLst>
            <pc:docMk/>
            <pc:sldMk cId="4092523341" sldId="257"/>
            <ac:spMk id="23" creationId="{04727B71-B4B6-4823-80A1-68C40B475118}"/>
          </ac:spMkLst>
        </pc:spChg>
        <pc:spChg chg="del">
          <ac:chgData name="Rufino Tzunun Boc" userId="S::rtzununboc@my365.bellevue.edu::0fa90077-129c-472a-b2e8-5994f5f2fbc7" providerId="AD" clId="Web-{0DE3A2B8-A506-4AC5-BAE0-106AA210BBD9}" dt="2022-07-17T20:15:18.546" v="8"/>
          <ac:spMkLst>
            <pc:docMk/>
            <pc:sldMk cId="4092523341" sldId="257"/>
            <ac:spMk id="25" creationId="{79A6DB05-9FB5-4B07-8675-74C23D4FD89D}"/>
          </ac:spMkLst>
        </pc:spChg>
        <pc:spChg chg="del">
          <ac:chgData name="Rufino Tzunun Boc" userId="S::rtzununboc@my365.bellevue.edu::0fa90077-129c-472a-b2e8-5994f5f2fbc7" providerId="AD" clId="Web-{0DE3A2B8-A506-4AC5-BAE0-106AA210BBD9}" dt="2022-07-17T20:15:18.546" v="8"/>
          <ac:spMkLst>
            <pc:docMk/>
            <pc:sldMk cId="4092523341" sldId="257"/>
            <ac:spMk id="27" creationId="{8FC9BE17-9A7B-462D-AE50-3D8777387304}"/>
          </ac:spMkLst>
        </pc:spChg>
        <pc:spChg chg="del">
          <ac:chgData name="Rufino Tzunun Boc" userId="S::rtzununboc@my365.bellevue.edu::0fa90077-129c-472a-b2e8-5994f5f2fbc7" providerId="AD" clId="Web-{0DE3A2B8-A506-4AC5-BAE0-106AA210BBD9}" dt="2022-07-17T20:15:18.546" v="8"/>
          <ac:spMkLst>
            <pc:docMk/>
            <pc:sldMk cId="4092523341" sldId="257"/>
            <ac:spMk id="29" creationId="{3EBE8569-6AEC-4B8C-8D53-2DE337CDBA65}"/>
          </ac:spMkLst>
        </pc:spChg>
        <pc:spChg chg="del">
          <ac:chgData name="Rufino Tzunun Boc" userId="S::rtzununboc@my365.bellevue.edu::0fa90077-129c-472a-b2e8-5994f5f2fbc7" providerId="AD" clId="Web-{0DE3A2B8-A506-4AC5-BAE0-106AA210BBD9}" dt="2022-07-17T20:15:18.546" v="8"/>
          <ac:spMkLst>
            <pc:docMk/>
            <pc:sldMk cId="4092523341" sldId="257"/>
            <ac:spMk id="31" creationId="{55D4142C-5077-457F-A6AD-3FECFDB39685}"/>
          </ac:spMkLst>
        </pc:spChg>
        <pc:spChg chg="del">
          <ac:chgData name="Rufino Tzunun Boc" userId="S::rtzununboc@my365.bellevue.edu::0fa90077-129c-472a-b2e8-5994f5f2fbc7" providerId="AD" clId="Web-{0DE3A2B8-A506-4AC5-BAE0-106AA210BBD9}" dt="2022-07-17T20:15:18.546" v="8"/>
          <ac:spMkLst>
            <pc:docMk/>
            <pc:sldMk cId="4092523341" sldId="257"/>
            <ac:spMk id="33" creationId="{7A5F0580-5EE9-419F-96EE-B6529EF6E7D0}"/>
          </ac:spMkLst>
        </pc:spChg>
      </pc:sldChg>
      <pc:sldChg chg="del">
        <pc:chgData name="Rufino Tzunun Boc" userId="S::rtzununboc@my365.bellevue.edu::0fa90077-129c-472a-b2e8-5994f5f2fbc7" providerId="AD" clId="Web-{0DE3A2B8-A506-4AC5-BAE0-106AA210BBD9}" dt="2022-07-17T20:13:57.232" v="0"/>
        <pc:sldMkLst>
          <pc:docMk/>
          <pc:sldMk cId="3525172042" sldId="258"/>
        </pc:sldMkLst>
      </pc:sldChg>
      <pc:sldChg chg="modSp add replId">
        <pc:chgData name="Rufino Tzunun Boc" userId="S::rtzununboc@my365.bellevue.edu::0fa90077-129c-472a-b2e8-5994f5f2fbc7" providerId="AD" clId="Web-{0DE3A2B8-A506-4AC5-BAE0-106AA210BBD9}" dt="2022-07-17T20:34:36.071" v="136" actId="14100"/>
        <pc:sldMkLst>
          <pc:docMk/>
          <pc:sldMk cId="3874151999" sldId="258"/>
        </pc:sldMkLst>
        <pc:spChg chg="mod">
          <ac:chgData name="Rufino Tzunun Boc" userId="S::rtzununboc@my365.bellevue.edu::0fa90077-129c-472a-b2e8-5994f5f2fbc7" providerId="AD" clId="Web-{0DE3A2B8-A506-4AC5-BAE0-106AA210BBD9}" dt="2022-07-17T20:34:31.680" v="135" actId="20577"/>
          <ac:spMkLst>
            <pc:docMk/>
            <pc:sldMk cId="3874151999" sldId="258"/>
            <ac:spMk id="2" creationId="{00000000-0000-0000-0000-000000000000}"/>
          </ac:spMkLst>
        </pc:spChg>
        <pc:spChg chg="mod">
          <ac:chgData name="Rufino Tzunun Boc" userId="S::rtzununboc@my365.bellevue.edu::0fa90077-129c-472a-b2e8-5994f5f2fbc7" providerId="AD" clId="Web-{0DE3A2B8-A506-4AC5-BAE0-106AA210BBD9}" dt="2022-07-17T20:34:36.071" v="136" actId="14100"/>
          <ac:spMkLst>
            <pc:docMk/>
            <pc:sldMk cId="3874151999" sldId="258"/>
            <ac:spMk id="3" creationId="{00000000-0000-0000-0000-000000000000}"/>
          </ac:spMkLst>
        </pc:spChg>
      </pc:sldChg>
      <pc:sldChg chg="del">
        <pc:chgData name="Rufino Tzunun Boc" userId="S::rtzununboc@my365.bellevue.edu::0fa90077-129c-472a-b2e8-5994f5f2fbc7" providerId="AD" clId="Web-{0DE3A2B8-A506-4AC5-BAE0-106AA210BBD9}" dt="2022-07-17T20:13:58.029" v="1"/>
        <pc:sldMkLst>
          <pc:docMk/>
          <pc:sldMk cId="116086527" sldId="259"/>
        </pc:sldMkLst>
      </pc:sldChg>
      <pc:sldChg chg="addSp modSp add replId">
        <pc:chgData name="Rufino Tzunun Boc" userId="S::rtzununboc@my365.bellevue.edu::0fa90077-129c-472a-b2e8-5994f5f2fbc7" providerId="AD" clId="Web-{0DE3A2B8-A506-4AC5-BAE0-106AA210BBD9}" dt="2022-07-17T20:37:18.089" v="142" actId="20577"/>
        <pc:sldMkLst>
          <pc:docMk/>
          <pc:sldMk cId="3222653169" sldId="259"/>
        </pc:sldMkLst>
        <pc:spChg chg="mod">
          <ac:chgData name="Rufino Tzunun Boc" userId="S::rtzununboc@my365.bellevue.edu::0fa90077-129c-472a-b2e8-5994f5f2fbc7" providerId="AD" clId="Web-{0DE3A2B8-A506-4AC5-BAE0-106AA210BBD9}" dt="2022-07-17T20:37:18.089" v="142" actId="20577"/>
          <ac:spMkLst>
            <pc:docMk/>
            <pc:sldMk cId="3222653169" sldId="259"/>
            <ac:spMk id="2" creationId="{00000000-0000-0000-0000-000000000000}"/>
          </ac:spMkLst>
        </pc:spChg>
        <pc:spChg chg="add">
          <ac:chgData name="Rufino Tzunun Boc" userId="S::rtzununboc@my365.bellevue.edu::0fa90077-129c-472a-b2e8-5994f5f2fbc7" providerId="AD" clId="Web-{0DE3A2B8-A506-4AC5-BAE0-106AA210BBD9}" dt="2022-07-17T20:37:02.730" v="138"/>
          <ac:spMkLst>
            <pc:docMk/>
            <pc:sldMk cId="3222653169" sldId="259"/>
            <ac:spMk id="5" creationId="{C58CB8C0-D7CD-51D3-A17D-77D65DCCE1D9}"/>
          </ac:spMkLst>
        </pc:spChg>
      </pc:sldChg>
      <pc:sldChg chg="del">
        <pc:chgData name="Rufino Tzunun Boc" userId="S::rtzununboc@my365.bellevue.edu::0fa90077-129c-472a-b2e8-5994f5f2fbc7" providerId="AD" clId="Web-{0DE3A2B8-A506-4AC5-BAE0-106AA210BBD9}" dt="2022-07-17T20:13:58.826" v="2"/>
        <pc:sldMkLst>
          <pc:docMk/>
          <pc:sldMk cId="2535883603" sldId="260"/>
        </pc:sldMkLst>
      </pc:sldChg>
      <pc:sldChg chg="add replId">
        <pc:chgData name="Rufino Tzunun Boc" userId="S::rtzununboc@my365.bellevue.edu::0fa90077-129c-472a-b2e8-5994f5f2fbc7" providerId="AD" clId="Web-{0DE3A2B8-A506-4AC5-BAE0-106AA210BBD9}" dt="2022-07-17T20:37:11.683" v="140"/>
        <pc:sldMkLst>
          <pc:docMk/>
          <pc:sldMk cId="3755635508" sldId="260"/>
        </pc:sldMkLst>
      </pc:sldChg>
      <pc:sldChg chg="del">
        <pc:chgData name="Rufino Tzunun Boc" userId="S::rtzununboc@my365.bellevue.edu::0fa90077-129c-472a-b2e8-5994f5f2fbc7" providerId="AD" clId="Web-{0DE3A2B8-A506-4AC5-BAE0-106AA210BBD9}" dt="2022-07-17T20:13:59.529" v="3"/>
        <pc:sldMkLst>
          <pc:docMk/>
          <pc:sldMk cId="3807199708" sldId="261"/>
        </pc:sldMkLst>
      </pc:sldChg>
      <pc:sldChg chg="del">
        <pc:chgData name="Rufino Tzunun Boc" userId="S::rtzununboc@my365.bellevue.edu::0fa90077-129c-472a-b2e8-5994f5f2fbc7" providerId="AD" clId="Web-{0DE3A2B8-A506-4AC5-BAE0-106AA210BBD9}" dt="2022-07-17T20:14:00.216" v="4"/>
        <pc:sldMkLst>
          <pc:docMk/>
          <pc:sldMk cId="2076988168" sldId="262"/>
        </pc:sldMkLst>
      </pc:sldChg>
      <pc:sldChg chg="del">
        <pc:chgData name="Rufino Tzunun Boc" userId="S::rtzununboc@my365.bellevue.edu::0fa90077-129c-472a-b2e8-5994f5f2fbc7" providerId="AD" clId="Web-{0DE3A2B8-A506-4AC5-BAE0-106AA210BBD9}" dt="2022-07-17T20:14:00.779" v="5"/>
        <pc:sldMkLst>
          <pc:docMk/>
          <pc:sldMk cId="1979131549" sldId="263"/>
        </pc:sldMkLst>
      </pc:sldChg>
      <pc:sldChg chg="del">
        <pc:chgData name="Rufino Tzunun Boc" userId="S::rtzununboc@my365.bellevue.edu::0fa90077-129c-472a-b2e8-5994f5f2fbc7" providerId="AD" clId="Web-{0DE3A2B8-A506-4AC5-BAE0-106AA210BBD9}" dt="2022-07-17T20:14:01.482" v="6"/>
        <pc:sldMkLst>
          <pc:docMk/>
          <pc:sldMk cId="1579261419" sldId="264"/>
        </pc:sldMkLst>
      </pc:sldChg>
    </pc:docChg>
  </pc:docChgLst>
  <pc:docChgLst>
    <pc:chgData name="Rufino Tzunun Boc" userId="S::rtzununboc@my365.bellevue.edu::0fa90077-129c-472a-b2e8-5994f5f2fbc7" providerId="AD" clId="Web-{2BC3EFA0-E1D5-45DD-9FDB-62E2ACE1C0D1}"/>
    <pc:docChg chg="modSld">
      <pc:chgData name="Rufino Tzunun Boc" userId="S::rtzununboc@my365.bellevue.edu::0fa90077-129c-472a-b2e8-5994f5f2fbc7" providerId="AD" clId="Web-{2BC3EFA0-E1D5-45DD-9FDB-62E2ACE1C0D1}" dt="2022-07-17T21:19:39.164" v="35" actId="1076"/>
      <pc:docMkLst>
        <pc:docMk/>
      </pc:docMkLst>
      <pc:sldChg chg="addSp delSp modSp">
        <pc:chgData name="Rufino Tzunun Boc" userId="S::rtzununboc@my365.bellevue.edu::0fa90077-129c-472a-b2e8-5994f5f2fbc7" providerId="AD" clId="Web-{2BC3EFA0-E1D5-45DD-9FDB-62E2ACE1C0D1}" dt="2022-07-17T21:19:07.960" v="32" actId="14100"/>
        <pc:sldMkLst>
          <pc:docMk/>
          <pc:sldMk cId="3874151999" sldId="258"/>
        </pc:sldMkLst>
        <pc:spChg chg="add del mod">
          <ac:chgData name="Rufino Tzunun Boc" userId="S::rtzununboc@my365.bellevue.edu::0fa90077-129c-472a-b2e8-5994f5f2fbc7" providerId="AD" clId="Web-{2BC3EFA0-E1D5-45DD-9FDB-62E2ACE1C0D1}" dt="2022-07-17T21:17:56.082" v="19"/>
          <ac:spMkLst>
            <pc:docMk/>
            <pc:sldMk cId="3874151999" sldId="258"/>
            <ac:spMk id="3" creationId="{00000000-0000-0000-0000-000000000000}"/>
          </ac:spMkLst>
        </pc:spChg>
        <pc:spChg chg="add mod">
          <ac:chgData name="Rufino Tzunun Boc" userId="S::rtzununboc@my365.bellevue.edu::0fa90077-129c-472a-b2e8-5994f5f2fbc7" providerId="AD" clId="Web-{2BC3EFA0-E1D5-45DD-9FDB-62E2ACE1C0D1}" dt="2022-07-17T21:19:07.960" v="32" actId="14100"/>
          <ac:spMkLst>
            <pc:docMk/>
            <pc:sldMk cId="3874151999" sldId="258"/>
            <ac:spMk id="8" creationId="{D104D48E-0392-10F9-EF90-6426BAAE449E}"/>
          </ac:spMkLst>
        </pc:spChg>
        <pc:graphicFrameChg chg="add del mod modGraphic">
          <ac:chgData name="Rufino Tzunun Boc" userId="S::rtzununboc@my365.bellevue.edu::0fa90077-129c-472a-b2e8-5994f5f2fbc7" providerId="AD" clId="Web-{2BC3EFA0-E1D5-45DD-9FDB-62E2ACE1C0D1}" dt="2022-07-17T21:18:45.131" v="27"/>
          <ac:graphicFrameMkLst>
            <pc:docMk/>
            <pc:sldMk cId="3874151999" sldId="258"/>
            <ac:graphicFrameMk id="7" creationId="{B1F61C6A-F0CD-B744-DCE5-FD4584DD6C68}"/>
          </ac:graphicFrameMkLst>
        </pc:graphicFrameChg>
        <pc:picChg chg="add del mod ord">
          <ac:chgData name="Rufino Tzunun Boc" userId="S::rtzununboc@my365.bellevue.edu::0fa90077-129c-472a-b2e8-5994f5f2fbc7" providerId="AD" clId="Web-{2BC3EFA0-E1D5-45DD-9FDB-62E2ACE1C0D1}" dt="2022-07-17T21:17:36.472" v="18"/>
          <ac:picMkLst>
            <pc:docMk/>
            <pc:sldMk cId="3874151999" sldId="258"/>
            <ac:picMk id="5" creationId="{8A78473C-FA60-3029-9C37-EBD7658C439F}"/>
          </ac:picMkLst>
        </pc:picChg>
        <pc:picChg chg="add mod ord">
          <ac:chgData name="Rufino Tzunun Boc" userId="S::rtzununboc@my365.bellevue.edu::0fa90077-129c-472a-b2e8-5994f5f2fbc7" providerId="AD" clId="Web-{2BC3EFA0-E1D5-45DD-9FDB-62E2ACE1C0D1}" dt="2022-07-17T21:18:07.254" v="22" actId="1076"/>
          <ac:picMkLst>
            <pc:docMk/>
            <pc:sldMk cId="3874151999" sldId="258"/>
            <ac:picMk id="6" creationId="{931C25D3-B038-EE00-E85A-966A55AD068F}"/>
          </ac:picMkLst>
        </pc:picChg>
      </pc:sldChg>
      <pc:sldChg chg="addSp delSp modSp">
        <pc:chgData name="Rufino Tzunun Boc" userId="S::rtzununboc@my365.bellevue.edu::0fa90077-129c-472a-b2e8-5994f5f2fbc7" providerId="AD" clId="Web-{2BC3EFA0-E1D5-45DD-9FDB-62E2ACE1C0D1}" dt="2022-07-17T21:14:52.825" v="0"/>
        <pc:sldMkLst>
          <pc:docMk/>
          <pc:sldMk cId="3755635508" sldId="260"/>
        </pc:sldMkLst>
        <pc:spChg chg="del">
          <ac:chgData name="Rufino Tzunun Boc" userId="S::rtzununboc@my365.bellevue.edu::0fa90077-129c-472a-b2e8-5994f5f2fbc7" providerId="AD" clId="Web-{2BC3EFA0-E1D5-45DD-9FDB-62E2ACE1C0D1}" dt="2022-07-17T21:14:52.825" v="0"/>
          <ac:spMkLst>
            <pc:docMk/>
            <pc:sldMk cId="3755635508" sldId="260"/>
            <ac:spMk id="3" creationId="{00000000-0000-0000-0000-000000000000}"/>
          </ac:spMkLst>
        </pc:spChg>
        <pc:picChg chg="add mod ord">
          <ac:chgData name="Rufino Tzunun Boc" userId="S::rtzununboc@my365.bellevue.edu::0fa90077-129c-472a-b2e8-5994f5f2fbc7" providerId="AD" clId="Web-{2BC3EFA0-E1D5-45DD-9FDB-62E2ACE1C0D1}" dt="2022-07-17T21:14:52.825" v="0"/>
          <ac:picMkLst>
            <pc:docMk/>
            <pc:sldMk cId="3755635508" sldId="260"/>
            <ac:picMk id="6" creationId="{65E1434A-404F-B2E8-D0B9-D1219FA454CE}"/>
          </ac:picMkLst>
        </pc:picChg>
      </pc:sldChg>
      <pc:sldChg chg="addSp delSp modSp">
        <pc:chgData name="Rufino Tzunun Boc" userId="S::rtzununboc@my365.bellevue.edu::0fa90077-129c-472a-b2e8-5994f5f2fbc7" providerId="AD" clId="Web-{2BC3EFA0-E1D5-45DD-9FDB-62E2ACE1C0D1}" dt="2022-07-17T21:19:39.164" v="35" actId="1076"/>
        <pc:sldMkLst>
          <pc:docMk/>
          <pc:sldMk cId="2626453274" sldId="261"/>
        </pc:sldMkLst>
        <pc:spChg chg="del">
          <ac:chgData name="Rufino Tzunun Boc" userId="S::rtzununboc@my365.bellevue.edu::0fa90077-129c-472a-b2e8-5994f5f2fbc7" providerId="AD" clId="Web-{2BC3EFA0-E1D5-45DD-9FDB-62E2ACE1C0D1}" dt="2022-07-17T21:15:01.279" v="1"/>
          <ac:spMkLst>
            <pc:docMk/>
            <pc:sldMk cId="2626453274" sldId="261"/>
            <ac:spMk id="3" creationId="{00000000-0000-0000-0000-000000000000}"/>
          </ac:spMkLst>
        </pc:spChg>
        <pc:spChg chg="mod">
          <ac:chgData name="Rufino Tzunun Boc" userId="S::rtzununboc@my365.bellevue.edu::0fa90077-129c-472a-b2e8-5994f5f2fbc7" providerId="AD" clId="Web-{2BC3EFA0-E1D5-45DD-9FDB-62E2ACE1C0D1}" dt="2022-07-17T21:17:05.612" v="13" actId="20577"/>
          <ac:spMkLst>
            <pc:docMk/>
            <pc:sldMk cId="2626453274" sldId="261"/>
            <ac:spMk id="5" creationId="{C58CB8C0-D7CD-51D3-A17D-77D65DCCE1D9}"/>
          </ac:spMkLst>
        </pc:spChg>
        <pc:spChg chg="add mod">
          <ac:chgData name="Rufino Tzunun Boc" userId="S::rtzununboc@my365.bellevue.edu::0fa90077-129c-472a-b2e8-5994f5f2fbc7" providerId="AD" clId="Web-{2BC3EFA0-E1D5-45DD-9FDB-62E2ACE1C0D1}" dt="2022-07-17T21:19:39.164" v="35" actId="1076"/>
          <ac:spMkLst>
            <pc:docMk/>
            <pc:sldMk cId="2626453274" sldId="261"/>
            <ac:spMk id="7" creationId="{B1D3EA28-6671-441F-66E5-BDC6AF8C730A}"/>
          </ac:spMkLst>
        </pc:spChg>
        <pc:picChg chg="add mod ord">
          <ac:chgData name="Rufino Tzunun Boc" userId="S::rtzununboc@my365.bellevue.edu::0fa90077-129c-472a-b2e8-5994f5f2fbc7" providerId="AD" clId="Web-{2BC3EFA0-E1D5-45DD-9FDB-62E2ACE1C0D1}" dt="2022-07-17T21:19:21.023" v="33" actId="1076"/>
          <ac:picMkLst>
            <pc:docMk/>
            <pc:sldMk cId="2626453274" sldId="261"/>
            <ac:picMk id="6" creationId="{FCBD4C6F-933B-C3C4-F367-B69B75E69AE1}"/>
          </ac:picMkLst>
        </pc:picChg>
      </pc:sldChg>
      <pc:sldChg chg="addSp delSp modSp mod delDesignElem chgLayout">
        <pc:chgData name="Rufino Tzunun Boc" userId="S::rtzununboc@my365.bellevue.edu::0fa90077-129c-472a-b2e8-5994f5f2fbc7" providerId="AD" clId="Web-{2BC3EFA0-E1D5-45DD-9FDB-62E2ACE1C0D1}" dt="2022-07-17T21:16:37.345" v="12"/>
        <pc:sldMkLst>
          <pc:docMk/>
          <pc:sldMk cId="820395994" sldId="262"/>
        </pc:sldMkLst>
        <pc:spChg chg="mod ord">
          <ac:chgData name="Rufino Tzunun Boc" userId="S::rtzununboc@my365.bellevue.edu::0fa90077-129c-472a-b2e8-5994f5f2fbc7" providerId="AD" clId="Web-{2BC3EFA0-E1D5-45DD-9FDB-62E2ACE1C0D1}" dt="2022-07-17T21:16:37.345" v="12"/>
          <ac:spMkLst>
            <pc:docMk/>
            <pc:sldMk cId="820395994" sldId="262"/>
            <ac:spMk id="2" creationId="{00000000-0000-0000-0000-000000000000}"/>
          </ac:spMkLst>
        </pc:spChg>
        <pc:spChg chg="del">
          <ac:chgData name="Rufino Tzunun Boc" userId="S::rtzununboc@my365.bellevue.edu::0fa90077-129c-472a-b2e8-5994f5f2fbc7" providerId="AD" clId="Web-{2BC3EFA0-E1D5-45DD-9FDB-62E2ACE1C0D1}" dt="2022-07-17T21:15:22.936" v="4"/>
          <ac:spMkLst>
            <pc:docMk/>
            <pc:sldMk cId="820395994" sldId="262"/>
            <ac:spMk id="3" creationId="{00000000-0000-0000-0000-000000000000}"/>
          </ac:spMkLst>
        </pc:spChg>
        <pc:spChg chg="mod">
          <ac:chgData name="Rufino Tzunun Boc" userId="S::rtzununboc@my365.bellevue.edu::0fa90077-129c-472a-b2e8-5994f5f2fbc7" providerId="AD" clId="Web-{2BC3EFA0-E1D5-45DD-9FDB-62E2ACE1C0D1}" dt="2022-07-17T21:16:13.860" v="9" actId="20577"/>
          <ac:spMkLst>
            <pc:docMk/>
            <pc:sldMk cId="820395994" sldId="262"/>
            <ac:spMk id="5" creationId="{C58CB8C0-D7CD-51D3-A17D-77D65DCCE1D9}"/>
          </ac:spMkLst>
        </pc:spChg>
        <pc:spChg chg="add del mod ord">
          <ac:chgData name="Rufino Tzunun Boc" userId="S::rtzununboc@my365.bellevue.edu::0fa90077-129c-472a-b2e8-5994f5f2fbc7" providerId="AD" clId="Web-{2BC3EFA0-E1D5-45DD-9FDB-62E2ACE1C0D1}" dt="2022-07-17T21:15:50.203" v="6"/>
          <ac:spMkLst>
            <pc:docMk/>
            <pc:sldMk cId="820395994" sldId="262"/>
            <ac:spMk id="7" creationId="{2B85126B-5B23-FCFB-9455-5B59A672B210}"/>
          </ac:spMkLst>
        </pc:spChg>
        <pc:spChg chg="add del mod ord">
          <ac:chgData name="Rufino Tzunun Boc" userId="S::rtzununboc@my365.bellevue.edu::0fa90077-129c-472a-b2e8-5994f5f2fbc7" providerId="AD" clId="Web-{2BC3EFA0-E1D5-45DD-9FDB-62E2ACE1C0D1}" dt="2022-07-17T21:15:50.203" v="6"/>
          <ac:spMkLst>
            <pc:docMk/>
            <pc:sldMk cId="820395994" sldId="262"/>
            <ac:spMk id="8" creationId="{6D7989FC-2EE1-D8C8-28E6-DF5C059EEDAD}"/>
          </ac:spMkLst>
        </pc:spChg>
        <pc:spChg chg="add del">
          <ac:chgData name="Rufino Tzunun Boc" userId="S::rtzununboc@my365.bellevue.edu::0fa90077-129c-472a-b2e8-5994f5f2fbc7" providerId="AD" clId="Web-{2BC3EFA0-E1D5-45DD-9FDB-62E2ACE1C0D1}" dt="2022-07-17T21:16:37.345" v="12"/>
          <ac:spMkLst>
            <pc:docMk/>
            <pc:sldMk cId="820395994" sldId="262"/>
            <ac:spMk id="9" creationId="{8FC9BE17-9A7B-462D-AE50-3D8777387304}"/>
          </ac:spMkLst>
        </pc:spChg>
        <pc:spChg chg="add del mod ord">
          <ac:chgData name="Rufino Tzunun Boc" userId="S::rtzununboc@my365.bellevue.edu::0fa90077-129c-472a-b2e8-5994f5f2fbc7" providerId="AD" clId="Web-{2BC3EFA0-E1D5-45DD-9FDB-62E2ACE1C0D1}" dt="2022-07-17T21:15:50.203" v="6"/>
          <ac:spMkLst>
            <pc:docMk/>
            <pc:sldMk cId="820395994" sldId="262"/>
            <ac:spMk id="10" creationId="{35EF4E73-F885-474A-8F3B-70FD786598FE}"/>
          </ac:spMkLst>
        </pc:spChg>
        <pc:spChg chg="add del">
          <ac:chgData name="Rufino Tzunun Boc" userId="S::rtzununboc@my365.bellevue.edu::0fa90077-129c-472a-b2e8-5994f5f2fbc7" providerId="AD" clId="Web-{2BC3EFA0-E1D5-45DD-9FDB-62E2ACE1C0D1}" dt="2022-07-17T21:16:37.345" v="12"/>
          <ac:spMkLst>
            <pc:docMk/>
            <pc:sldMk cId="820395994" sldId="262"/>
            <ac:spMk id="11" creationId="{3EBE8569-6AEC-4B8C-8D53-2DE337CDBA65}"/>
          </ac:spMkLst>
        </pc:spChg>
        <pc:spChg chg="add del mod ord">
          <ac:chgData name="Rufino Tzunun Boc" userId="S::rtzununboc@my365.bellevue.edu::0fa90077-129c-472a-b2e8-5994f5f2fbc7" providerId="AD" clId="Web-{2BC3EFA0-E1D5-45DD-9FDB-62E2ACE1C0D1}" dt="2022-07-17T21:16:37.345" v="12"/>
          <ac:spMkLst>
            <pc:docMk/>
            <pc:sldMk cId="820395994" sldId="262"/>
            <ac:spMk id="12" creationId="{78441C74-7630-F6F1-8570-0B400B6CE812}"/>
          </ac:spMkLst>
        </pc:spChg>
        <pc:spChg chg="add del">
          <ac:chgData name="Rufino Tzunun Boc" userId="S::rtzununboc@my365.bellevue.edu::0fa90077-129c-472a-b2e8-5994f5f2fbc7" providerId="AD" clId="Web-{2BC3EFA0-E1D5-45DD-9FDB-62E2ACE1C0D1}" dt="2022-07-17T21:16:37.345" v="12"/>
          <ac:spMkLst>
            <pc:docMk/>
            <pc:sldMk cId="820395994" sldId="262"/>
            <ac:spMk id="13" creationId="{55D4142C-5077-457F-A6AD-3FECFDB39685}"/>
          </ac:spMkLst>
        </pc:spChg>
        <pc:spChg chg="add del">
          <ac:chgData name="Rufino Tzunun Boc" userId="S::rtzununboc@my365.bellevue.edu::0fa90077-129c-472a-b2e8-5994f5f2fbc7" providerId="AD" clId="Web-{2BC3EFA0-E1D5-45DD-9FDB-62E2ACE1C0D1}" dt="2022-07-17T21:16:37.345" v="12"/>
          <ac:spMkLst>
            <pc:docMk/>
            <pc:sldMk cId="820395994" sldId="262"/>
            <ac:spMk id="15" creationId="{7A5F0580-5EE9-419F-96EE-B6529EF6E7D0}"/>
          </ac:spMkLst>
        </pc:spChg>
        <pc:picChg chg="mod">
          <ac:chgData name="Rufino Tzunun Boc" userId="S::rtzununboc@my365.bellevue.edu::0fa90077-129c-472a-b2e8-5994f5f2fbc7" providerId="AD" clId="Web-{2BC3EFA0-E1D5-45DD-9FDB-62E2ACE1C0D1}" dt="2022-07-17T21:16:09.719" v="8" actId="14100"/>
          <ac:picMkLst>
            <pc:docMk/>
            <pc:sldMk cId="820395994" sldId="262"/>
            <ac:picMk id="4" creationId="{315782B7-A89C-CED3-7020-B26B792262AB}"/>
          </ac:picMkLst>
        </pc:picChg>
        <pc:picChg chg="add mod ord">
          <ac:chgData name="Rufino Tzunun Boc" userId="S::rtzununboc@my365.bellevue.edu::0fa90077-129c-472a-b2e8-5994f5f2fbc7" providerId="AD" clId="Web-{2BC3EFA0-E1D5-45DD-9FDB-62E2ACE1C0D1}" dt="2022-07-17T21:16:37.345" v="12"/>
          <ac:picMkLst>
            <pc:docMk/>
            <pc:sldMk cId="820395994" sldId="262"/>
            <ac:picMk id="6" creationId="{44857ADF-0233-FB5A-C3CC-B4E29E81C656}"/>
          </ac:picMkLst>
        </pc:picChg>
      </pc:sldChg>
    </pc:docChg>
  </pc:docChgLst>
  <pc:docChgLst>
    <pc:chgData name="Rufino Tzunun Boc" userId="S::rtzununboc@my365.bellevue.edu::0fa90077-129c-472a-b2e8-5994f5f2fbc7" providerId="AD" clId="Web-{E526E771-5FE8-4610-A4F9-201943598A48}"/>
    <pc:docChg chg="modSld">
      <pc:chgData name="Rufino Tzunun Boc" userId="S::rtzununboc@my365.bellevue.edu::0fa90077-129c-472a-b2e8-5994f5f2fbc7" providerId="AD" clId="Web-{E526E771-5FE8-4610-A4F9-201943598A48}" dt="2022-07-17T22:16:52.002" v="355" actId="14100"/>
      <pc:docMkLst>
        <pc:docMk/>
      </pc:docMkLst>
      <pc:sldChg chg="addSp delSp modSp">
        <pc:chgData name="Rufino Tzunun Boc" userId="S::rtzununboc@my365.bellevue.edu::0fa90077-129c-472a-b2e8-5994f5f2fbc7" providerId="AD" clId="Web-{E526E771-5FE8-4610-A4F9-201943598A48}" dt="2022-07-17T22:16:52.002" v="355" actId="14100"/>
        <pc:sldMkLst>
          <pc:docMk/>
          <pc:sldMk cId="109857222" sldId="256"/>
        </pc:sldMkLst>
        <pc:spChg chg="mod">
          <ac:chgData name="Rufino Tzunun Boc" userId="S::rtzununboc@my365.bellevue.edu::0fa90077-129c-472a-b2e8-5994f5f2fbc7" providerId="AD" clId="Web-{E526E771-5FE8-4610-A4F9-201943598A48}" dt="2022-07-17T22:16:52.002" v="355" actId="14100"/>
          <ac:spMkLst>
            <pc:docMk/>
            <pc:sldMk cId="109857222" sldId="256"/>
            <ac:spMk id="2" creationId="{00000000-0000-0000-0000-000000000000}"/>
          </ac:spMkLst>
        </pc:spChg>
        <pc:spChg chg="mod">
          <ac:chgData name="Rufino Tzunun Boc" userId="S::rtzununboc@my365.bellevue.edu::0fa90077-129c-472a-b2e8-5994f5f2fbc7" providerId="AD" clId="Web-{E526E771-5FE8-4610-A4F9-201943598A48}" dt="2022-07-17T22:16:27.328" v="354" actId="14100"/>
          <ac:spMkLst>
            <pc:docMk/>
            <pc:sldMk cId="109857222" sldId="256"/>
            <ac:spMk id="3" creationId="{00000000-0000-0000-0000-000000000000}"/>
          </ac:spMkLst>
        </pc:spChg>
        <pc:picChg chg="add del mod">
          <ac:chgData name="Rufino Tzunun Boc" userId="S::rtzununboc@my365.bellevue.edu::0fa90077-129c-472a-b2e8-5994f5f2fbc7" providerId="AD" clId="Web-{E526E771-5FE8-4610-A4F9-201943598A48}" dt="2022-07-17T22:16:19.156" v="353"/>
          <ac:picMkLst>
            <pc:docMk/>
            <pc:sldMk cId="109857222" sldId="256"/>
            <ac:picMk id="5" creationId="{BB4D2264-7FC0-F52E-680C-40732ADDDE70}"/>
          </ac:picMkLst>
        </pc:picChg>
      </pc:sldChg>
      <pc:sldChg chg="modSp">
        <pc:chgData name="Rufino Tzunun Boc" userId="S::rtzununboc@my365.bellevue.edu::0fa90077-129c-472a-b2e8-5994f5f2fbc7" providerId="AD" clId="Web-{E526E771-5FE8-4610-A4F9-201943598A48}" dt="2022-07-17T21:59:59.418" v="11" actId="20577"/>
        <pc:sldMkLst>
          <pc:docMk/>
          <pc:sldMk cId="3874151999" sldId="258"/>
        </pc:sldMkLst>
        <pc:spChg chg="mod">
          <ac:chgData name="Rufino Tzunun Boc" userId="S::rtzununboc@my365.bellevue.edu::0fa90077-129c-472a-b2e8-5994f5f2fbc7" providerId="AD" clId="Web-{E526E771-5FE8-4610-A4F9-201943598A48}" dt="2022-07-17T21:59:59.418" v="11" actId="20577"/>
          <ac:spMkLst>
            <pc:docMk/>
            <pc:sldMk cId="3874151999" sldId="258"/>
            <ac:spMk id="5" creationId="{4CA621E7-6131-ADB9-50CC-55F0827CAA89}"/>
          </ac:spMkLst>
        </pc:spChg>
      </pc:sldChg>
      <pc:sldChg chg="modSp">
        <pc:chgData name="Rufino Tzunun Boc" userId="S::rtzununboc@my365.bellevue.edu::0fa90077-129c-472a-b2e8-5994f5f2fbc7" providerId="AD" clId="Web-{E526E771-5FE8-4610-A4F9-201943598A48}" dt="2022-07-17T22:05:28.894" v="92" actId="20577"/>
        <pc:sldMkLst>
          <pc:docMk/>
          <pc:sldMk cId="3755635508" sldId="260"/>
        </pc:sldMkLst>
        <pc:spChg chg="mod">
          <ac:chgData name="Rufino Tzunun Boc" userId="S::rtzununboc@my365.bellevue.edu::0fa90077-129c-472a-b2e8-5994f5f2fbc7" providerId="AD" clId="Web-{E526E771-5FE8-4610-A4F9-201943598A48}" dt="2022-07-17T22:05:28.894" v="92" actId="20577"/>
          <ac:spMkLst>
            <pc:docMk/>
            <pc:sldMk cId="3755635508" sldId="260"/>
            <ac:spMk id="5" creationId="{C58CB8C0-D7CD-51D3-A17D-77D65DCCE1D9}"/>
          </ac:spMkLst>
        </pc:spChg>
        <pc:picChg chg="mod">
          <ac:chgData name="Rufino Tzunun Boc" userId="S::rtzununboc@my365.bellevue.edu::0fa90077-129c-472a-b2e8-5994f5f2fbc7" providerId="AD" clId="Web-{E526E771-5FE8-4610-A4F9-201943598A48}" dt="2022-07-17T22:00:28.905" v="13" actId="1076"/>
          <ac:picMkLst>
            <pc:docMk/>
            <pc:sldMk cId="3755635508" sldId="260"/>
            <ac:picMk id="6" creationId="{65E1434A-404F-B2E8-D0B9-D1219FA454CE}"/>
          </ac:picMkLst>
        </pc:picChg>
      </pc:sldChg>
      <pc:sldChg chg="modSp">
        <pc:chgData name="Rufino Tzunun Boc" userId="S::rtzununboc@my365.bellevue.edu::0fa90077-129c-472a-b2e8-5994f5f2fbc7" providerId="AD" clId="Web-{E526E771-5FE8-4610-A4F9-201943598A48}" dt="2022-07-17T22:10:03.021" v="210" actId="20577"/>
        <pc:sldMkLst>
          <pc:docMk/>
          <pc:sldMk cId="2626453274" sldId="261"/>
        </pc:sldMkLst>
        <pc:spChg chg="mod">
          <ac:chgData name="Rufino Tzunun Boc" userId="S::rtzununboc@my365.bellevue.edu::0fa90077-129c-472a-b2e8-5994f5f2fbc7" providerId="AD" clId="Web-{E526E771-5FE8-4610-A4F9-201943598A48}" dt="2022-07-17T22:10:03.021" v="210" actId="20577"/>
          <ac:spMkLst>
            <pc:docMk/>
            <pc:sldMk cId="2626453274" sldId="261"/>
            <ac:spMk id="7" creationId="{B1D3EA28-6671-441F-66E5-BDC6AF8C730A}"/>
          </ac:spMkLst>
        </pc:spChg>
      </pc:sldChg>
      <pc:sldChg chg="addSp modSp">
        <pc:chgData name="Rufino Tzunun Boc" userId="S::rtzununboc@my365.bellevue.edu::0fa90077-129c-472a-b2e8-5994f5f2fbc7" providerId="AD" clId="Web-{E526E771-5FE8-4610-A4F9-201943598A48}" dt="2022-07-17T22:13:56.240" v="347" actId="20577"/>
        <pc:sldMkLst>
          <pc:docMk/>
          <pc:sldMk cId="820395994" sldId="262"/>
        </pc:sldMkLst>
        <pc:spChg chg="add mod">
          <ac:chgData name="Rufino Tzunun Boc" userId="S::rtzununboc@my365.bellevue.edu::0fa90077-129c-472a-b2e8-5994f5f2fbc7" providerId="AD" clId="Web-{E526E771-5FE8-4610-A4F9-201943598A48}" dt="2022-07-17T22:13:56.240" v="347" actId="20577"/>
          <ac:spMkLst>
            <pc:docMk/>
            <pc:sldMk cId="820395994" sldId="262"/>
            <ac:spMk id="3" creationId="{A7C41518-0D51-D122-FF2A-C9378374F85F}"/>
          </ac:spMkLst>
        </pc:spChg>
      </pc:sldChg>
      <pc:sldChg chg="modSp">
        <pc:chgData name="Rufino Tzunun Boc" userId="S::rtzununboc@my365.bellevue.edu::0fa90077-129c-472a-b2e8-5994f5f2fbc7" providerId="AD" clId="Web-{E526E771-5FE8-4610-A4F9-201943598A48}" dt="2022-07-17T21:59:49.121" v="7" actId="20577"/>
        <pc:sldMkLst>
          <pc:docMk/>
          <pc:sldMk cId="1685390208" sldId="264"/>
        </pc:sldMkLst>
        <pc:spChg chg="mod">
          <ac:chgData name="Rufino Tzunun Boc" userId="S::rtzununboc@my365.bellevue.edu::0fa90077-129c-472a-b2e8-5994f5f2fbc7" providerId="AD" clId="Web-{E526E771-5FE8-4610-A4F9-201943598A48}" dt="2022-07-17T21:59:49.121" v="7" actId="20577"/>
          <ac:spMkLst>
            <pc:docMk/>
            <pc:sldMk cId="1685390208" sldId="264"/>
            <ac:spMk id="3" creationId="{00000000-0000-0000-0000-000000000000}"/>
          </ac:spMkLst>
        </pc:spChg>
      </pc:sldChg>
    </pc:docChg>
  </pc:docChgLst>
  <pc:docChgLst>
    <pc:chgData name="Rufino Tzunun Boc" userId="S::rtzununboc@my365.bellevue.edu::0fa90077-129c-472a-b2e8-5994f5f2fbc7" providerId="AD" clId="Web-{D971B4C2-A5A1-4BEB-AD1E-C24884FCB4DB}"/>
    <pc:docChg chg="delSld modSld sldOrd">
      <pc:chgData name="Rufino Tzunun Boc" userId="S::rtzununboc@my365.bellevue.edu::0fa90077-129c-472a-b2e8-5994f5f2fbc7" providerId="AD" clId="Web-{D971B4C2-A5A1-4BEB-AD1E-C24884FCB4DB}" dt="2022-07-17T21:52:05.403" v="246" actId="20577"/>
      <pc:docMkLst>
        <pc:docMk/>
      </pc:docMkLst>
      <pc:sldChg chg="addSp delSp modSp">
        <pc:chgData name="Rufino Tzunun Boc" userId="S::rtzununboc@my365.bellevue.edu::0fa90077-129c-472a-b2e8-5994f5f2fbc7" providerId="AD" clId="Web-{D971B4C2-A5A1-4BEB-AD1E-C24884FCB4DB}" dt="2022-07-17T21:52:05.403" v="246" actId="20577"/>
        <pc:sldMkLst>
          <pc:docMk/>
          <pc:sldMk cId="3874151999" sldId="258"/>
        </pc:sldMkLst>
        <pc:spChg chg="add mod">
          <ac:chgData name="Rufino Tzunun Boc" userId="S::rtzununboc@my365.bellevue.edu::0fa90077-129c-472a-b2e8-5994f5f2fbc7" providerId="AD" clId="Web-{D971B4C2-A5A1-4BEB-AD1E-C24884FCB4DB}" dt="2022-07-17T21:52:05.403" v="246" actId="20577"/>
          <ac:spMkLst>
            <pc:docMk/>
            <pc:sldMk cId="3874151999" sldId="258"/>
            <ac:spMk id="5" creationId="{4CA621E7-6131-ADB9-50CC-55F0827CAA89}"/>
          </ac:spMkLst>
        </pc:spChg>
        <pc:spChg chg="del">
          <ac:chgData name="Rufino Tzunun Boc" userId="S::rtzununboc@my365.bellevue.edu::0fa90077-129c-472a-b2e8-5994f5f2fbc7" providerId="AD" clId="Web-{D971B4C2-A5A1-4BEB-AD1E-C24884FCB4DB}" dt="2022-07-17T21:47:23.115" v="191"/>
          <ac:spMkLst>
            <pc:docMk/>
            <pc:sldMk cId="3874151999" sldId="258"/>
            <ac:spMk id="8" creationId="{D104D48E-0392-10F9-EF90-6426BAAE449E}"/>
          </ac:spMkLst>
        </pc:spChg>
        <pc:picChg chg="del">
          <ac:chgData name="Rufino Tzunun Boc" userId="S::rtzununboc@my365.bellevue.edu::0fa90077-129c-472a-b2e8-5994f5f2fbc7" providerId="AD" clId="Web-{D971B4C2-A5A1-4BEB-AD1E-C24884FCB4DB}" dt="2022-07-17T21:47:11.896" v="189"/>
          <ac:picMkLst>
            <pc:docMk/>
            <pc:sldMk cId="3874151999" sldId="258"/>
            <ac:picMk id="6" creationId="{931C25D3-B038-EE00-E85A-966A55AD068F}"/>
          </ac:picMkLst>
        </pc:picChg>
      </pc:sldChg>
      <pc:sldChg chg="delSp modSp">
        <pc:chgData name="Rufino Tzunun Boc" userId="S::rtzununboc@my365.bellevue.edu::0fa90077-129c-472a-b2e8-5994f5f2fbc7" providerId="AD" clId="Web-{D971B4C2-A5A1-4BEB-AD1E-C24884FCB4DB}" dt="2022-07-17T21:23:38.187" v="4"/>
        <pc:sldMkLst>
          <pc:docMk/>
          <pc:sldMk cId="3186263274" sldId="263"/>
        </pc:sldMkLst>
        <pc:spChg chg="mod">
          <ac:chgData name="Rufino Tzunun Boc" userId="S::rtzununboc@my365.bellevue.edu::0fa90077-129c-472a-b2e8-5994f5f2fbc7" providerId="AD" clId="Web-{D971B4C2-A5A1-4BEB-AD1E-C24884FCB4DB}" dt="2022-07-17T21:23:24.265" v="1" actId="20577"/>
          <ac:spMkLst>
            <pc:docMk/>
            <pc:sldMk cId="3186263274" sldId="263"/>
            <ac:spMk id="3" creationId="{00000000-0000-0000-0000-000000000000}"/>
          </ac:spMkLst>
        </pc:spChg>
        <pc:spChg chg="del mod">
          <ac:chgData name="Rufino Tzunun Boc" userId="S::rtzununboc@my365.bellevue.edu::0fa90077-129c-472a-b2e8-5994f5f2fbc7" providerId="AD" clId="Web-{D971B4C2-A5A1-4BEB-AD1E-C24884FCB4DB}" dt="2022-07-17T21:23:38.187" v="4"/>
          <ac:spMkLst>
            <pc:docMk/>
            <pc:sldMk cId="3186263274" sldId="263"/>
            <ac:spMk id="5" creationId="{C58CB8C0-D7CD-51D3-A17D-77D65DCCE1D9}"/>
          </ac:spMkLst>
        </pc:spChg>
      </pc:sldChg>
      <pc:sldChg chg="delSp modSp">
        <pc:chgData name="Rufino Tzunun Boc" userId="S::rtzununboc@my365.bellevue.edu::0fa90077-129c-472a-b2e8-5994f5f2fbc7" providerId="AD" clId="Web-{D971B4C2-A5A1-4BEB-AD1E-C24884FCB4DB}" dt="2022-07-17T21:40:07.387" v="186" actId="20577"/>
        <pc:sldMkLst>
          <pc:docMk/>
          <pc:sldMk cId="1685390208" sldId="264"/>
        </pc:sldMkLst>
        <pc:spChg chg="mod">
          <ac:chgData name="Rufino Tzunun Boc" userId="S::rtzununboc@my365.bellevue.edu::0fa90077-129c-472a-b2e8-5994f5f2fbc7" providerId="AD" clId="Web-{D971B4C2-A5A1-4BEB-AD1E-C24884FCB4DB}" dt="2022-07-17T21:33:16.154" v="12" actId="14100"/>
          <ac:spMkLst>
            <pc:docMk/>
            <pc:sldMk cId="1685390208" sldId="264"/>
            <ac:spMk id="2" creationId="{00000000-0000-0000-0000-000000000000}"/>
          </ac:spMkLst>
        </pc:spChg>
        <pc:spChg chg="mod">
          <ac:chgData name="Rufino Tzunun Boc" userId="S::rtzununboc@my365.bellevue.edu::0fa90077-129c-472a-b2e8-5994f5f2fbc7" providerId="AD" clId="Web-{D971B4C2-A5A1-4BEB-AD1E-C24884FCB4DB}" dt="2022-07-17T21:40:07.387" v="186" actId="20577"/>
          <ac:spMkLst>
            <pc:docMk/>
            <pc:sldMk cId="1685390208" sldId="264"/>
            <ac:spMk id="3" creationId="{00000000-0000-0000-0000-000000000000}"/>
          </ac:spMkLst>
        </pc:spChg>
        <pc:spChg chg="del">
          <ac:chgData name="Rufino Tzunun Boc" userId="S::rtzununboc@my365.bellevue.edu::0fa90077-129c-472a-b2e8-5994f5f2fbc7" providerId="AD" clId="Web-{D971B4C2-A5A1-4BEB-AD1E-C24884FCB4DB}" dt="2022-07-17T21:36:02.158" v="43"/>
          <ac:spMkLst>
            <pc:docMk/>
            <pc:sldMk cId="1685390208" sldId="264"/>
            <ac:spMk id="5" creationId="{C58CB8C0-D7CD-51D3-A17D-77D65DCCE1D9}"/>
          </ac:spMkLst>
        </pc:spChg>
      </pc:sldChg>
      <pc:sldChg chg="del ord">
        <pc:chgData name="Rufino Tzunun Boc" userId="S::rtzununboc@my365.bellevue.edu::0fa90077-129c-472a-b2e8-5994f5f2fbc7" providerId="AD" clId="Web-{D971B4C2-A5A1-4BEB-AD1E-C24884FCB4DB}" dt="2022-07-17T21:47:00.162" v="188"/>
        <pc:sldMkLst>
          <pc:docMk/>
          <pc:sldMk cId="3171228886" sldId="265"/>
        </pc:sldMkLst>
      </pc:sldChg>
    </pc:docChg>
  </pc:docChgLst>
  <pc:docChgLst>
    <pc:chgData name="Rufino Tzunun Boc" userId="S::rtzununboc@my365.bellevue.edu::0fa90077-129c-472a-b2e8-5994f5f2fbc7" providerId="AD" clId="Web-{D5E95145-AEDE-4FF3-ADC9-797BA684E22B}"/>
    <pc:docChg chg="addSld delSld modSld sldOrd">
      <pc:chgData name="Rufino Tzunun Boc" userId="S::rtzununboc@my365.bellevue.edu::0fa90077-129c-472a-b2e8-5994f5f2fbc7" providerId="AD" clId="Web-{D5E95145-AEDE-4FF3-ADC9-797BA684E22B}" dt="2022-07-17T21:07:47.197" v="60" actId="1076"/>
      <pc:docMkLst>
        <pc:docMk/>
      </pc:docMkLst>
      <pc:sldChg chg="modSp">
        <pc:chgData name="Rufino Tzunun Boc" userId="S::rtzununboc@my365.bellevue.edu::0fa90077-129c-472a-b2e8-5994f5f2fbc7" providerId="AD" clId="Web-{D5E95145-AEDE-4FF3-ADC9-797BA684E22B}" dt="2022-07-17T21:07:47.197" v="60" actId="1076"/>
        <pc:sldMkLst>
          <pc:docMk/>
          <pc:sldMk cId="109857222" sldId="256"/>
        </pc:sldMkLst>
        <pc:spChg chg="mod">
          <ac:chgData name="Rufino Tzunun Boc" userId="S::rtzununboc@my365.bellevue.edu::0fa90077-129c-472a-b2e8-5994f5f2fbc7" providerId="AD" clId="Web-{D5E95145-AEDE-4FF3-ADC9-797BA684E22B}" dt="2022-07-17T21:07:47.197" v="60" actId="1076"/>
          <ac:spMkLst>
            <pc:docMk/>
            <pc:sldMk cId="109857222" sldId="256"/>
            <ac:spMk id="2" creationId="{00000000-0000-0000-0000-000000000000}"/>
          </ac:spMkLst>
        </pc:spChg>
        <pc:spChg chg="mod">
          <ac:chgData name="Rufino Tzunun Boc" userId="S::rtzununboc@my365.bellevue.edu::0fa90077-129c-472a-b2e8-5994f5f2fbc7" providerId="AD" clId="Web-{D5E95145-AEDE-4FF3-ADC9-797BA684E22B}" dt="2022-07-17T21:07:34.384" v="56" actId="20577"/>
          <ac:spMkLst>
            <pc:docMk/>
            <pc:sldMk cId="109857222" sldId="256"/>
            <ac:spMk id="3" creationId="{00000000-0000-0000-0000-000000000000}"/>
          </ac:spMkLst>
        </pc:spChg>
      </pc:sldChg>
      <pc:sldChg chg="ord">
        <pc:chgData name="Rufino Tzunun Boc" userId="S::rtzununboc@my365.bellevue.edu::0fa90077-129c-472a-b2e8-5994f5f2fbc7" providerId="AD" clId="Web-{D5E95145-AEDE-4FF3-ADC9-797BA684E22B}" dt="2022-07-17T21:05:54.113" v="31"/>
        <pc:sldMkLst>
          <pc:docMk/>
          <pc:sldMk cId="4092523341" sldId="257"/>
        </pc:sldMkLst>
      </pc:sldChg>
      <pc:sldChg chg="modSp">
        <pc:chgData name="Rufino Tzunun Boc" userId="S::rtzununboc@my365.bellevue.edu::0fa90077-129c-472a-b2e8-5994f5f2fbc7" providerId="AD" clId="Web-{D5E95145-AEDE-4FF3-ADC9-797BA684E22B}" dt="2022-07-17T21:05:20.018" v="29" actId="20577"/>
        <pc:sldMkLst>
          <pc:docMk/>
          <pc:sldMk cId="3874151999" sldId="258"/>
        </pc:sldMkLst>
        <pc:spChg chg="mod">
          <ac:chgData name="Rufino Tzunun Boc" userId="S::rtzununboc@my365.bellevue.edu::0fa90077-129c-472a-b2e8-5994f5f2fbc7" providerId="AD" clId="Web-{D5E95145-AEDE-4FF3-ADC9-797BA684E22B}" dt="2022-07-17T21:05:20.018" v="29" actId="20577"/>
          <ac:spMkLst>
            <pc:docMk/>
            <pc:sldMk cId="3874151999" sldId="258"/>
            <ac:spMk id="2" creationId="{00000000-0000-0000-0000-000000000000}"/>
          </ac:spMkLst>
        </pc:spChg>
      </pc:sldChg>
      <pc:sldChg chg="addSp delSp modSp ord">
        <pc:chgData name="Rufino Tzunun Boc" userId="S::rtzununboc@my365.bellevue.edu::0fa90077-129c-472a-b2e8-5994f5f2fbc7" providerId="AD" clId="Web-{D5E95145-AEDE-4FF3-ADC9-797BA684E22B}" dt="2022-07-17T21:05:26.331" v="30"/>
        <pc:sldMkLst>
          <pc:docMk/>
          <pc:sldMk cId="3222653169" sldId="259"/>
        </pc:sldMkLst>
        <pc:spChg chg="del">
          <ac:chgData name="Rufino Tzunun Boc" userId="S::rtzununboc@my365.bellevue.edu::0fa90077-129c-472a-b2e8-5994f5f2fbc7" providerId="AD" clId="Web-{D5E95145-AEDE-4FF3-ADC9-797BA684E22B}" dt="2022-07-17T20:42:32.610" v="0"/>
          <ac:spMkLst>
            <pc:docMk/>
            <pc:sldMk cId="3222653169" sldId="259"/>
            <ac:spMk id="3" creationId="{00000000-0000-0000-0000-000000000000}"/>
          </ac:spMkLst>
        </pc:spChg>
        <pc:picChg chg="add mod ord">
          <ac:chgData name="Rufino Tzunun Boc" userId="S::rtzununboc@my365.bellevue.edu::0fa90077-129c-472a-b2e8-5994f5f2fbc7" providerId="AD" clId="Web-{D5E95145-AEDE-4FF3-ADC9-797BA684E22B}" dt="2022-07-17T20:42:42.642" v="2" actId="1076"/>
          <ac:picMkLst>
            <pc:docMk/>
            <pc:sldMk cId="3222653169" sldId="259"/>
            <ac:picMk id="6" creationId="{592D02D7-9DAC-BB12-B95C-A01FA2A05613}"/>
          </ac:picMkLst>
        </pc:picChg>
      </pc:sldChg>
      <pc:sldChg chg="modSp">
        <pc:chgData name="Rufino Tzunun Boc" userId="S::rtzununboc@my365.bellevue.edu::0fa90077-129c-472a-b2e8-5994f5f2fbc7" providerId="AD" clId="Web-{D5E95145-AEDE-4FF3-ADC9-797BA684E22B}" dt="2022-07-17T21:06:22.740" v="37" actId="20577"/>
        <pc:sldMkLst>
          <pc:docMk/>
          <pc:sldMk cId="3755635508" sldId="260"/>
        </pc:sldMkLst>
        <pc:spChg chg="mod">
          <ac:chgData name="Rufino Tzunun Boc" userId="S::rtzununboc@my365.bellevue.edu::0fa90077-129c-472a-b2e8-5994f5f2fbc7" providerId="AD" clId="Web-{D5E95145-AEDE-4FF3-ADC9-797BA684E22B}" dt="2022-07-17T21:06:22.740" v="37" actId="20577"/>
          <ac:spMkLst>
            <pc:docMk/>
            <pc:sldMk cId="3755635508" sldId="260"/>
            <ac:spMk id="2" creationId="{00000000-0000-0000-0000-000000000000}"/>
          </ac:spMkLst>
        </pc:spChg>
      </pc:sldChg>
      <pc:sldChg chg="new del">
        <pc:chgData name="Rufino Tzunun Boc" userId="S::rtzununboc@my365.bellevue.edu::0fa90077-129c-472a-b2e8-5994f5f2fbc7" providerId="AD" clId="Web-{D5E95145-AEDE-4FF3-ADC9-797BA684E22B}" dt="2022-07-17T20:57:49.757" v="4"/>
        <pc:sldMkLst>
          <pc:docMk/>
          <pc:sldMk cId="2584759860" sldId="261"/>
        </pc:sldMkLst>
      </pc:sldChg>
      <pc:sldChg chg="modSp add replId">
        <pc:chgData name="Rufino Tzunun Boc" userId="S::rtzununboc@my365.bellevue.edu::0fa90077-129c-472a-b2e8-5994f5f2fbc7" providerId="AD" clId="Web-{D5E95145-AEDE-4FF3-ADC9-797BA684E22B}" dt="2022-07-17T21:06:29.068" v="40" actId="20577"/>
        <pc:sldMkLst>
          <pc:docMk/>
          <pc:sldMk cId="2626453274" sldId="261"/>
        </pc:sldMkLst>
        <pc:spChg chg="mod">
          <ac:chgData name="Rufino Tzunun Boc" userId="S::rtzununboc@my365.bellevue.edu::0fa90077-129c-472a-b2e8-5994f5f2fbc7" providerId="AD" clId="Web-{D5E95145-AEDE-4FF3-ADC9-797BA684E22B}" dt="2022-07-17T21:06:29.068" v="40" actId="20577"/>
          <ac:spMkLst>
            <pc:docMk/>
            <pc:sldMk cId="2626453274" sldId="261"/>
            <ac:spMk id="2" creationId="{00000000-0000-0000-0000-000000000000}"/>
          </ac:spMkLst>
        </pc:spChg>
      </pc:sldChg>
      <pc:sldChg chg="modSp add replId">
        <pc:chgData name="Rufino Tzunun Boc" userId="S::rtzununboc@my365.bellevue.edu::0fa90077-129c-472a-b2e8-5994f5f2fbc7" providerId="AD" clId="Web-{D5E95145-AEDE-4FF3-ADC9-797BA684E22B}" dt="2022-07-17T21:06:39.912" v="43" actId="20577"/>
        <pc:sldMkLst>
          <pc:docMk/>
          <pc:sldMk cId="820395994" sldId="262"/>
        </pc:sldMkLst>
        <pc:spChg chg="mod">
          <ac:chgData name="Rufino Tzunun Boc" userId="S::rtzununboc@my365.bellevue.edu::0fa90077-129c-472a-b2e8-5994f5f2fbc7" providerId="AD" clId="Web-{D5E95145-AEDE-4FF3-ADC9-797BA684E22B}" dt="2022-07-17T21:06:39.912" v="43" actId="20577"/>
          <ac:spMkLst>
            <pc:docMk/>
            <pc:sldMk cId="820395994" sldId="262"/>
            <ac:spMk id="2" creationId="{00000000-0000-0000-0000-000000000000}"/>
          </ac:spMkLst>
        </pc:spChg>
      </pc:sldChg>
      <pc:sldChg chg="modSp add replId">
        <pc:chgData name="Rufino Tzunun Boc" userId="S::rtzununboc@my365.bellevue.edu::0fa90077-129c-472a-b2e8-5994f5f2fbc7" providerId="AD" clId="Web-{D5E95145-AEDE-4FF3-ADC9-797BA684E22B}" dt="2022-07-17T21:06:49.944" v="47" actId="20577"/>
        <pc:sldMkLst>
          <pc:docMk/>
          <pc:sldMk cId="3186263274" sldId="263"/>
        </pc:sldMkLst>
        <pc:spChg chg="mod">
          <ac:chgData name="Rufino Tzunun Boc" userId="S::rtzununboc@my365.bellevue.edu::0fa90077-129c-472a-b2e8-5994f5f2fbc7" providerId="AD" clId="Web-{D5E95145-AEDE-4FF3-ADC9-797BA684E22B}" dt="2022-07-17T21:06:49.944" v="47" actId="20577"/>
          <ac:spMkLst>
            <pc:docMk/>
            <pc:sldMk cId="3186263274" sldId="263"/>
            <ac:spMk id="2" creationId="{00000000-0000-0000-0000-000000000000}"/>
          </ac:spMkLst>
        </pc:spChg>
      </pc:sldChg>
      <pc:sldChg chg="new del">
        <pc:chgData name="Rufino Tzunun Boc" userId="S::rtzununboc@my365.bellevue.edu::0fa90077-129c-472a-b2e8-5994f5f2fbc7" providerId="AD" clId="Web-{D5E95145-AEDE-4FF3-ADC9-797BA684E22B}" dt="2022-07-17T21:04:12.186" v="9"/>
        <pc:sldMkLst>
          <pc:docMk/>
          <pc:sldMk cId="1079414346" sldId="264"/>
        </pc:sldMkLst>
      </pc:sldChg>
      <pc:sldChg chg="modSp add ord replId">
        <pc:chgData name="Rufino Tzunun Boc" userId="S::rtzununboc@my365.bellevue.edu::0fa90077-129c-472a-b2e8-5994f5f2fbc7" providerId="AD" clId="Web-{D5E95145-AEDE-4FF3-ADC9-797BA684E22B}" dt="2022-07-17T21:04:43.407" v="18" actId="20577"/>
        <pc:sldMkLst>
          <pc:docMk/>
          <pc:sldMk cId="1685390208" sldId="264"/>
        </pc:sldMkLst>
        <pc:spChg chg="mod">
          <ac:chgData name="Rufino Tzunun Boc" userId="S::rtzununboc@my365.bellevue.edu::0fa90077-129c-472a-b2e8-5994f5f2fbc7" providerId="AD" clId="Web-{D5E95145-AEDE-4FF3-ADC9-797BA684E22B}" dt="2022-07-17T21:04:43.407" v="18" actId="20577"/>
          <ac:spMkLst>
            <pc:docMk/>
            <pc:sldMk cId="1685390208" sldId="264"/>
            <ac:spMk id="2" creationId="{00000000-0000-0000-0000-000000000000}"/>
          </ac:spMkLst>
        </pc:spChg>
      </pc:sldChg>
      <pc:sldChg chg="add replId">
        <pc:chgData name="Rufino Tzunun Boc" userId="S::rtzununboc@my365.bellevue.edu::0fa90077-129c-472a-b2e8-5994f5f2fbc7" providerId="AD" clId="Web-{D5E95145-AEDE-4FF3-ADC9-797BA684E22B}" dt="2022-07-17T21:04:24.250" v="11"/>
        <pc:sldMkLst>
          <pc:docMk/>
          <pc:sldMk cId="3171228886"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7/17/2022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47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7/17/2022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3797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38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4894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7/17/2022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18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7/17/2022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666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7/17/2022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8584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8520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7/17/2022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6706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7/17/2022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461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7/17/2022</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76245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7/17/2022</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14968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7/17/2022</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7612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7/17/2022</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252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7/17/2022</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7127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7/17/2022</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569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7/17/2022</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78678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711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7/17/2022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679659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720" r:id="rId9"/>
    <p:sldLayoutId id="2147483721" r:id="rId10"/>
    <p:sldLayoutId id="2147483722" r:id="rId11"/>
    <p:sldLayoutId id="2147483723" r:id="rId12"/>
    <p:sldLayoutId id="2147483717" r:id="rId13"/>
    <p:sldLayoutId id="2147483713" r:id="rId14"/>
    <p:sldLayoutId id="2147483714" r:id="rId15"/>
    <p:sldLayoutId id="2147483715" r:id="rId16"/>
    <p:sldLayoutId id="2147483716" r:id="rId17"/>
    <p:sldLayoutId id="2147483718" r:id="rId18"/>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5782B7-A89C-CED3-7020-B26B792262A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71094" y="925967"/>
            <a:ext cx="6486143" cy="1987561"/>
          </a:xfrm>
        </p:spPr>
        <p:txBody>
          <a:bodyPr vert="horz" lIns="91440" tIns="45720" rIns="91440" bIns="45720" rtlCol="0" anchor="b">
            <a:normAutofit/>
          </a:bodyPr>
          <a:lstStyle/>
          <a:p>
            <a:r>
              <a:rPr lang="en-US" sz="2800" dirty="0"/>
              <a:t>Willson Financial</a:t>
            </a:r>
            <a:br>
              <a:rPr lang="en-US" sz="2800" dirty="0"/>
            </a:br>
            <a:r>
              <a:rPr lang="en-US" sz="2800" b="0" dirty="0">
                <a:ea typeface="+mj-lt"/>
                <a:cs typeface="+mj-lt"/>
              </a:rPr>
              <a:t>Team Delta </a:t>
            </a:r>
            <a:br>
              <a:rPr lang="en-US" sz="2800" dirty="0"/>
            </a:br>
            <a:r>
              <a:rPr lang="en-US" sz="2800" b="0" dirty="0">
                <a:ea typeface="+mj-lt"/>
                <a:cs typeface="+mj-lt"/>
              </a:rPr>
              <a:t>Milestone #4 </a:t>
            </a:r>
            <a:endParaRPr lang="en-US" sz="2800" dirty="0">
              <a:ea typeface="+mj-lt"/>
              <a:cs typeface="+mj-lt"/>
            </a:endParaRPr>
          </a:p>
          <a:p>
            <a:endParaRPr lang="en-US" sz="2800"/>
          </a:p>
        </p:txBody>
      </p:sp>
      <p:sp>
        <p:nvSpPr>
          <p:cNvPr id="31" name="Rectangle 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371094" y="2718054"/>
            <a:ext cx="8190200" cy="3207258"/>
          </a:xfrm>
        </p:spPr>
        <p:txBody>
          <a:bodyPr vert="horz" lIns="91440" tIns="45720" rIns="91440" bIns="45720" rtlCol="0" anchor="t">
            <a:normAutofit/>
          </a:bodyPr>
          <a:lstStyle/>
          <a:p>
            <a:endParaRPr lang="en-US" sz="1700" dirty="0"/>
          </a:p>
          <a:p>
            <a:pPr indent="-228600">
              <a:buFont typeface="Arial" panose="020B0604020202020204" pitchFamily="34" charset="0"/>
              <a:buChar char="•"/>
            </a:pPr>
            <a:r>
              <a:rPr lang="en-US" sz="1700" dirty="0"/>
              <a:t>Rufino Tzunun </a:t>
            </a:r>
          </a:p>
          <a:p>
            <a:pPr indent="-228600">
              <a:buFont typeface="Arial" panose="020B0604020202020204" pitchFamily="34" charset="0"/>
              <a:buChar char="•"/>
            </a:pPr>
            <a:r>
              <a:rPr lang="en-US" sz="1700" dirty="0"/>
              <a:t>Clausen </a:t>
            </a:r>
          </a:p>
          <a:p>
            <a:pPr indent="-228600">
              <a:buFont typeface="Arial" panose="020B0604020202020204" pitchFamily="34" charset="0"/>
              <a:buChar char="•"/>
            </a:pPr>
            <a:r>
              <a:rPr lang="en-US" sz="1700" dirty="0"/>
              <a:t>Herrera </a:t>
            </a:r>
          </a:p>
          <a:p>
            <a:pPr indent="-228600">
              <a:buFont typeface="Arial" panose="020B0604020202020204" pitchFamily="34" charset="0"/>
              <a:buChar char="•"/>
            </a:pPr>
            <a:r>
              <a:rPr lang="en-US" sz="1700" dirty="0"/>
              <a:t>7/17/2022 </a:t>
            </a:r>
          </a:p>
          <a:p>
            <a:pPr indent="-228600">
              <a:buFont typeface="Arial" panose="020B0604020202020204" pitchFamily="34" charset="0"/>
              <a:buChar char="•"/>
            </a:pPr>
            <a:r>
              <a:rPr lang="en-US" sz="1700" dirty="0"/>
              <a:t>Milestone 4</a:t>
            </a:r>
          </a:p>
          <a:p>
            <a:pPr indent="-228600">
              <a:buFont typeface="Arial" panose="020B0604020202020204" pitchFamily="34" charset="0"/>
              <a:buChar char="•"/>
            </a:pPr>
            <a:endParaRPr lang="en-US" sz="1700" dirty="0"/>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5782B7-A89C-CED3-7020-B26B792262A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5309384" cy="1124712"/>
          </a:xfrm>
        </p:spPr>
        <p:txBody>
          <a:bodyPr vert="horz" lIns="91440" tIns="45720" rIns="91440" bIns="45720" rtlCol="0" anchor="b">
            <a:normAutofit/>
          </a:bodyPr>
          <a:lstStyle/>
          <a:p>
            <a:r>
              <a:rPr lang="en-US" sz="2800" dirty="0"/>
              <a:t>Group Intro: Team Delta</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idx="1"/>
          </p:nvPr>
        </p:nvSpPr>
        <p:spPr>
          <a:xfrm>
            <a:off x="371094" y="2718054"/>
            <a:ext cx="11483311" cy="3207258"/>
          </a:xfrm>
        </p:spPr>
        <p:txBody>
          <a:bodyPr vert="horz" lIns="91440" tIns="45720" rIns="91440" bIns="45720" rtlCol="0" anchor="t">
            <a:normAutofit/>
          </a:bodyPr>
          <a:lstStyle/>
          <a:p>
            <a:r>
              <a:rPr lang="en-US" sz="1700" dirty="0"/>
              <a:t>Team Delta will bring Willson Financial a database management system that will help them keep track of their records to maintain SEC compliance. </a:t>
            </a:r>
          </a:p>
          <a:p>
            <a:r>
              <a:rPr lang="en-US" sz="1700" dirty="0"/>
              <a:t>We plan to store customer data and maintain data secure. </a:t>
            </a:r>
          </a:p>
          <a:p>
            <a:r>
              <a:rPr lang="en-US" sz="1700" dirty="0"/>
              <a:t>Our data management system will provide Willson Financial the ability to create their own queries to verify customer information and create reports. </a:t>
            </a:r>
          </a:p>
          <a:p>
            <a:endParaRPr lang="en-US" sz="1700" dirty="0"/>
          </a:p>
        </p:txBody>
      </p:sp>
    </p:spTree>
    <p:extLst>
      <p:ext uri="{BB962C8B-B14F-4D97-AF65-F5344CB8AC3E}">
        <p14:creationId xmlns:p14="http://schemas.microsoft.com/office/powerpoint/2010/main" val="168539020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5782B7-A89C-CED3-7020-B26B792262A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07936"/>
            <a:ext cx="5062996" cy="2178064"/>
          </a:xfrm>
        </p:spPr>
        <p:txBody>
          <a:bodyPr vert="horz" lIns="91440" tIns="45720" rIns="91440" bIns="45720" rtlCol="0" anchor="b">
            <a:normAutofit/>
          </a:bodyPr>
          <a:lstStyle/>
          <a:p>
            <a:r>
              <a:rPr lang="en-US" sz="4800" dirty="0"/>
              <a:t>Summary</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idx="1"/>
          </p:nvPr>
        </p:nvSpPr>
        <p:spPr>
          <a:xfrm>
            <a:off x="371094" y="2718054"/>
            <a:ext cx="11820906" cy="4081316"/>
          </a:xfrm>
        </p:spPr>
        <p:txBody>
          <a:bodyPr vert="horz" lIns="91440" tIns="45720" rIns="91440" bIns="45720" rtlCol="0" anchor="t">
            <a:normAutofit/>
          </a:bodyPr>
          <a:lstStyle/>
          <a:p>
            <a:r>
              <a:rPr lang="en-US" sz="1700" dirty="0">
                <a:ea typeface="+mn-lt"/>
                <a:cs typeface="+mn-lt"/>
              </a:rPr>
              <a:t>Jake and Ned Willson want to create a dedicated business to provide financial management and advising for the people of a small town in New Mexico. They wanted to create a business that is compliant with security and exchange commission (SEC) regulations. The U.S Security and Exchange Commission (SEC) is an independent federal government agency     responsible for protecting investors, maintaining fair and orderly functioning of the securities markets, and facilitating capital formation. SEC provides investors with access to registration statements, periodic financial reports and other security forms through its electronic data-gathering, analysis, and retrieval databases.  Jake and Ned hired two employees to help them run Willson financial. The company has been growing steadily and the copany needs some help to organize the information and keep providing their customers with great service. </a:t>
            </a:r>
            <a:endParaRPr lang="en-US" sz="1700" dirty="0"/>
          </a:p>
          <a:p>
            <a:pPr indent="-228600">
              <a:buFont typeface="Arial" panose="020B0604020202020204" pitchFamily="34" charset="0"/>
              <a:buChar char="•"/>
            </a:pPr>
            <a:endParaRPr lang="en-US" sz="1700" dirty="0"/>
          </a:p>
        </p:txBody>
      </p:sp>
    </p:spTree>
    <p:extLst>
      <p:ext uri="{BB962C8B-B14F-4D97-AF65-F5344CB8AC3E}">
        <p14:creationId xmlns:p14="http://schemas.microsoft.com/office/powerpoint/2010/main" val="409252334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5782B7-A89C-CED3-7020-B26B792262A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a:t>ORD</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Diagram&#10;&#10;Description automatically generated">
            <a:extLst>
              <a:ext uri="{FF2B5EF4-FFF2-40B4-BE49-F238E27FC236}">
                <a16:creationId xmlns:a16="http://schemas.microsoft.com/office/drawing/2014/main" id="{592D02D7-9DAC-BB12-B95C-A01FA2A05613}"/>
              </a:ext>
            </a:extLst>
          </p:cNvPr>
          <p:cNvPicPr>
            <a:picLocks noGrp="1" noChangeAspect="1"/>
          </p:cNvPicPr>
          <p:nvPr>
            <p:ph idx="1"/>
          </p:nvPr>
        </p:nvPicPr>
        <p:blipFill>
          <a:blip r:embed="rId3"/>
          <a:stretch>
            <a:fillRect/>
          </a:stretch>
        </p:blipFill>
        <p:spPr>
          <a:xfrm>
            <a:off x="1820897" y="3566967"/>
            <a:ext cx="7239000" cy="1733550"/>
          </a:xfrm>
        </p:spPr>
      </p:pic>
      <p:sp>
        <p:nvSpPr>
          <p:cNvPr id="5" name="TextBox 4">
            <a:extLst>
              <a:ext uri="{FF2B5EF4-FFF2-40B4-BE49-F238E27FC236}">
                <a16:creationId xmlns:a16="http://schemas.microsoft.com/office/drawing/2014/main" id="{C58CB8C0-D7CD-51D3-A17D-77D65DCCE1D9}"/>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2226531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5782B7-A89C-CED3-7020-B26B792262A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a:t>Report description:</a:t>
            </a:r>
            <a:endParaRPr lang="en-US"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CA621E7-6131-ADB9-50CC-55F0827CAA89}"/>
              </a:ext>
            </a:extLst>
          </p:cNvPr>
          <p:cNvSpPr>
            <a:spLocks noGrp="1"/>
          </p:cNvSpPr>
          <p:nvPr>
            <p:ph idx="1"/>
          </p:nvPr>
        </p:nvSpPr>
        <p:spPr>
          <a:xfrm>
            <a:off x="838200" y="2606916"/>
            <a:ext cx="10515600" cy="3570047"/>
          </a:xfrm>
        </p:spPr>
        <p:txBody>
          <a:bodyPr vert="horz" lIns="91440" tIns="45720" rIns="91440" bIns="45720" rtlCol="0" anchor="t">
            <a:normAutofit fontScale="92500" lnSpcReduction="20000"/>
          </a:bodyPr>
          <a:lstStyle/>
          <a:p>
            <a:r>
              <a:rPr lang="en-US" dirty="0"/>
              <a:t>We decided to create three reports that will help Willson Financial keep track of their costumers and comply with SEC regulations.</a:t>
            </a:r>
          </a:p>
          <a:p>
            <a:r>
              <a:rPr lang="en-US" dirty="0">
                <a:ea typeface="+mn-lt"/>
                <a:cs typeface="+mn-lt"/>
              </a:rPr>
              <a:t>One of the reports that we have pulled was from a query of any clients that have been added in the last 6 months. Both Jake and Ned have been wondering if they need to change their billing structure. Knowing the number of clients that were added in the last 6 months will let Jake and Ned know if they should change their billing cycle to a cycle that generates revenue year-round. If they are only getting clients in one half of the year, then they should use a monthly billing cycle for example. If they are getting clients often, then they do not need to do monthly billing cycles and they can do say a yearly billing cycle.</a:t>
            </a:r>
          </a:p>
          <a:p>
            <a:endParaRPr lang="en-US" dirty="0"/>
          </a:p>
        </p:txBody>
      </p:sp>
    </p:spTree>
    <p:extLst>
      <p:ext uri="{BB962C8B-B14F-4D97-AF65-F5344CB8AC3E}">
        <p14:creationId xmlns:p14="http://schemas.microsoft.com/office/powerpoint/2010/main" val="38741519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5782B7-A89C-CED3-7020-B26B792262A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a:t>Report #1:</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Text&#10;&#10;Description automatically generated">
            <a:extLst>
              <a:ext uri="{FF2B5EF4-FFF2-40B4-BE49-F238E27FC236}">
                <a16:creationId xmlns:a16="http://schemas.microsoft.com/office/drawing/2014/main" id="{65E1434A-404F-B2E8-D0B9-D1219FA454CE}"/>
              </a:ext>
            </a:extLst>
          </p:cNvPr>
          <p:cNvPicPr>
            <a:picLocks noGrp="1" noChangeAspect="1"/>
          </p:cNvPicPr>
          <p:nvPr>
            <p:ph idx="1"/>
          </p:nvPr>
        </p:nvPicPr>
        <p:blipFill>
          <a:blip r:embed="rId3"/>
          <a:stretch>
            <a:fillRect/>
          </a:stretch>
        </p:blipFill>
        <p:spPr>
          <a:xfrm>
            <a:off x="5438666" y="2583016"/>
            <a:ext cx="5264269" cy="3207258"/>
          </a:xfrm>
        </p:spPr>
      </p:pic>
      <p:sp>
        <p:nvSpPr>
          <p:cNvPr id="5" name="TextBox 4">
            <a:extLst>
              <a:ext uri="{FF2B5EF4-FFF2-40B4-BE49-F238E27FC236}">
                <a16:creationId xmlns:a16="http://schemas.microsoft.com/office/drawing/2014/main" id="{C58CB8C0-D7CD-51D3-A17D-77D65DCCE1D9}"/>
              </a:ext>
            </a:extLst>
          </p:cNvPr>
          <p:cNvSpPr txBox="1"/>
          <p:nvPr/>
        </p:nvSpPr>
        <p:spPr>
          <a:xfrm>
            <a:off x="422476" y="2862804"/>
            <a:ext cx="390066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report displays clients that have started an account with Wilson Financial within the last six months. </a:t>
            </a:r>
            <a:endParaRPr lang="en-US"/>
          </a:p>
          <a:p>
            <a:pPr marL="285750" indent="-285750">
              <a:buFont typeface="Arial"/>
              <a:buChar char="•"/>
            </a:pPr>
            <a:r>
              <a:rPr lang="en-US" dirty="0">
                <a:ea typeface="+mn-lt"/>
                <a:cs typeface="+mn-lt"/>
              </a:rPr>
              <a:t>The number of clients that were added in the last 6 months will let Jake and Ned know if they should change their billing cycle to a cycle that generates revenue year-round</a:t>
            </a:r>
            <a:endParaRPr lang="en-US" dirty="0"/>
          </a:p>
          <a:p>
            <a:pPr marL="285750" indent="-285750">
              <a:buFont typeface="Arial"/>
              <a:buChar char="•"/>
            </a:pPr>
            <a:endParaRPr lang="en-US" dirty="0"/>
          </a:p>
        </p:txBody>
      </p:sp>
    </p:spTree>
    <p:extLst>
      <p:ext uri="{BB962C8B-B14F-4D97-AF65-F5344CB8AC3E}">
        <p14:creationId xmlns:p14="http://schemas.microsoft.com/office/powerpoint/2010/main" val="37556355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5782B7-A89C-CED3-7020-B26B792262A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a:ea typeface="+mj-lt"/>
                <a:cs typeface="+mj-lt"/>
              </a:rPr>
              <a:t>Report #2:</a:t>
            </a:r>
            <a:endParaRPr lang="en-US" sz="2800" b="0" dirty="0">
              <a:ea typeface="+mj-lt"/>
              <a:cs typeface="+mj-lt"/>
            </a:endParaRPr>
          </a:p>
          <a:p>
            <a:endParaRPr lang="en-US" sz="2800"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a:extLst>
              <a:ext uri="{FF2B5EF4-FFF2-40B4-BE49-F238E27FC236}">
                <a16:creationId xmlns:a16="http://schemas.microsoft.com/office/drawing/2014/main" id="{FCBD4C6F-933B-C3C4-F367-B69B75E69AE1}"/>
              </a:ext>
            </a:extLst>
          </p:cNvPr>
          <p:cNvPicPr>
            <a:picLocks noGrp="1" noChangeAspect="1"/>
          </p:cNvPicPr>
          <p:nvPr>
            <p:ph idx="1"/>
          </p:nvPr>
        </p:nvPicPr>
        <p:blipFill>
          <a:blip r:embed="rId3"/>
          <a:stretch>
            <a:fillRect/>
          </a:stretch>
        </p:blipFill>
        <p:spPr>
          <a:xfrm>
            <a:off x="5660592" y="2564882"/>
            <a:ext cx="5924550" cy="1283633"/>
          </a:xfrm>
        </p:spPr>
      </p:pic>
      <p:sp>
        <p:nvSpPr>
          <p:cNvPr id="5" name="TextBox 4">
            <a:extLst>
              <a:ext uri="{FF2B5EF4-FFF2-40B4-BE49-F238E27FC236}">
                <a16:creationId xmlns:a16="http://schemas.microsoft.com/office/drawing/2014/main" id="{C58CB8C0-D7CD-51D3-A17D-77D65DCCE1D9}"/>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7" name="TextBox 6">
            <a:extLst>
              <a:ext uri="{FF2B5EF4-FFF2-40B4-BE49-F238E27FC236}">
                <a16:creationId xmlns:a16="http://schemas.microsoft.com/office/drawing/2014/main" id="{B1D3EA28-6671-441F-66E5-BDC6AF8C730A}"/>
              </a:ext>
            </a:extLst>
          </p:cNvPr>
          <p:cNvSpPr txBox="1"/>
          <p:nvPr/>
        </p:nvSpPr>
        <p:spPr>
          <a:xfrm>
            <a:off x="431838" y="2691030"/>
            <a:ext cx="330264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report displays the average assets that clients are managing with Willson Financial. </a:t>
            </a:r>
          </a:p>
          <a:p>
            <a:pPr marL="285750" indent="-285750">
              <a:buFont typeface="Arial"/>
              <a:buChar char="•"/>
            </a:pPr>
            <a:r>
              <a:rPr lang="en-US" dirty="0"/>
              <a:t>The report will help Willson Financial keep track of assets and the reports can be used to stay SEC compliant.</a:t>
            </a:r>
          </a:p>
        </p:txBody>
      </p:sp>
    </p:spTree>
    <p:extLst>
      <p:ext uri="{BB962C8B-B14F-4D97-AF65-F5344CB8AC3E}">
        <p14:creationId xmlns:p14="http://schemas.microsoft.com/office/powerpoint/2010/main" val="262645327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5782B7-A89C-CED3-7020-B26B792262AB}"/>
              </a:ext>
            </a:extLst>
          </p:cNvPr>
          <p:cNvPicPr>
            <a:picLocks noChangeAspect="1"/>
          </p:cNvPicPr>
          <p:nvPr/>
        </p:nvPicPr>
        <p:blipFill rotWithShape="1">
          <a:blip r:embed="rId2"/>
          <a:srcRect r="15627" b="-1"/>
          <a:stretch/>
        </p:blipFill>
        <p:spPr>
          <a:xfrm>
            <a:off x="3523488" y="10"/>
            <a:ext cx="8657307"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a:ea typeface="+mj-lt"/>
                <a:cs typeface="+mj-lt"/>
              </a:rPr>
              <a:t>Report #3:</a:t>
            </a:r>
            <a:endParaRPr lang="en-US" sz="2800" b="0" dirty="0">
              <a:ea typeface="+mj-lt"/>
              <a:cs typeface="+mj-lt"/>
            </a:endParaRPr>
          </a:p>
          <a:p>
            <a:endParaRPr lang="en-US" sz="2800"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Text&#10;&#10;Description automatically generated">
            <a:extLst>
              <a:ext uri="{FF2B5EF4-FFF2-40B4-BE49-F238E27FC236}">
                <a16:creationId xmlns:a16="http://schemas.microsoft.com/office/drawing/2014/main" id="{44857ADF-0233-FB5A-C3CC-B4E29E81C656}"/>
              </a:ext>
            </a:extLst>
          </p:cNvPr>
          <p:cNvPicPr>
            <a:picLocks noGrp="1" noChangeAspect="1"/>
          </p:cNvPicPr>
          <p:nvPr>
            <p:ph idx="1"/>
          </p:nvPr>
        </p:nvPicPr>
        <p:blipFill>
          <a:blip r:embed="rId3"/>
          <a:stretch>
            <a:fillRect/>
          </a:stretch>
        </p:blipFill>
        <p:spPr>
          <a:xfrm>
            <a:off x="5584953" y="2578889"/>
            <a:ext cx="6591300" cy="3171825"/>
          </a:xfrm>
        </p:spPr>
      </p:pic>
      <p:sp>
        <p:nvSpPr>
          <p:cNvPr id="5" name="TextBox 4">
            <a:extLst>
              <a:ext uri="{FF2B5EF4-FFF2-40B4-BE49-F238E27FC236}">
                <a16:creationId xmlns:a16="http://schemas.microsoft.com/office/drawing/2014/main" id="{C58CB8C0-D7CD-51D3-A17D-77D65DCCE1D9}"/>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id="{A7C41518-0D51-D122-FF2A-C9378374F85F}"/>
              </a:ext>
            </a:extLst>
          </p:cNvPr>
          <p:cNvSpPr txBox="1"/>
          <p:nvPr/>
        </p:nvSpPr>
        <p:spPr>
          <a:xfrm>
            <a:off x="326021" y="2660248"/>
            <a:ext cx="395854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This report displays transaction made greater than the set amount.</a:t>
            </a:r>
          </a:p>
          <a:p>
            <a:pPr marL="285750" indent="-285750">
              <a:buFont typeface="Arial,Sans-Serif"/>
              <a:buChar char="•"/>
            </a:pPr>
            <a:r>
              <a:rPr lang="en-US" dirty="0">
                <a:ea typeface="+mn-lt"/>
                <a:cs typeface="+mn-lt"/>
              </a:rPr>
              <a:t>The report will help Willson Financial keep track of assets and the reports can be used to stay SEC compliant.</a:t>
            </a:r>
          </a:p>
          <a:p>
            <a:pPr marL="285750" indent="-285750">
              <a:buFont typeface="Arial,Sans-Serif"/>
              <a:buChar char="•"/>
            </a:pPr>
            <a:r>
              <a:rPr lang="en-US" dirty="0"/>
              <a:t>This report can be changed to keep track of a transaction and can be reported. </a:t>
            </a:r>
          </a:p>
          <a:p>
            <a:pPr marL="285750" indent="-285750">
              <a:buFont typeface="Arial"/>
              <a:buChar char="•"/>
            </a:pPr>
            <a:endParaRPr lang="en-US" dirty="0"/>
          </a:p>
        </p:txBody>
      </p:sp>
    </p:spTree>
    <p:extLst>
      <p:ext uri="{BB962C8B-B14F-4D97-AF65-F5344CB8AC3E}">
        <p14:creationId xmlns:p14="http://schemas.microsoft.com/office/powerpoint/2010/main" val="82039599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5782B7-A89C-CED3-7020-B26B792262AB}"/>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71094" y="1161288"/>
            <a:ext cx="3438144" cy="1124712"/>
          </a:xfrm>
        </p:spPr>
        <p:txBody>
          <a:bodyPr vert="horz" lIns="91440" tIns="45720" rIns="91440" bIns="45720" rtlCol="0" anchor="b">
            <a:normAutofit/>
          </a:bodyPr>
          <a:lstStyle/>
          <a:p>
            <a:r>
              <a:rPr lang="en-US" sz="2800" dirty="0"/>
              <a:t>Assumptions: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idx="1"/>
          </p:nvPr>
        </p:nvSpPr>
        <p:spPr>
          <a:xfrm>
            <a:off x="371094" y="2718054"/>
            <a:ext cx="11483311" cy="3207258"/>
          </a:xfrm>
        </p:spPr>
        <p:txBody>
          <a:bodyPr vert="horz" lIns="91440" tIns="45720" rIns="91440" bIns="45720" rtlCol="0" anchor="t">
            <a:normAutofit/>
          </a:bodyPr>
          <a:lstStyle/>
          <a:p>
            <a:r>
              <a:rPr lang="en-US" sz="1700" dirty="0">
                <a:ea typeface="+mn-lt"/>
                <a:cs typeface="+mn-lt"/>
              </a:rPr>
              <a:t>We assume that Jake and Ned want to keep track of everything that is going on in their company. </a:t>
            </a:r>
          </a:p>
          <a:p>
            <a:r>
              <a:rPr lang="en-US" sz="1700" dirty="0">
                <a:ea typeface="+mn-lt"/>
                <a:cs typeface="+mn-lt"/>
              </a:rPr>
              <a:t>The owners want a way to pull up information or query for certain events.  </a:t>
            </a:r>
          </a:p>
          <a:p>
            <a:r>
              <a:rPr lang="en-US" sz="1700" dirty="0">
                <a:ea typeface="+mn-lt"/>
                <a:cs typeface="+mn-lt"/>
              </a:rPr>
              <a:t>The owners need a transaction list to be compliant with SEC. </a:t>
            </a:r>
          </a:p>
          <a:p>
            <a:r>
              <a:rPr lang="en-US" sz="1700" dirty="0">
                <a:ea typeface="+mn-lt"/>
                <a:cs typeface="+mn-lt"/>
              </a:rPr>
              <a:t>They need verification for CFA license personnel to view confidential information.</a:t>
            </a:r>
          </a:p>
          <a:p>
            <a:r>
              <a:rPr lang="en-US" sz="1700" dirty="0">
                <a:ea typeface="+mn-lt"/>
                <a:cs typeface="+mn-lt"/>
              </a:rPr>
              <a:t>We can receive the latest prices of individual securities to measure account value.</a:t>
            </a:r>
          </a:p>
          <a:p>
            <a:r>
              <a:rPr lang="en-US" sz="1700" dirty="0">
                <a:ea typeface="+mn-lt"/>
                <a:cs typeface="+mn-lt"/>
              </a:rPr>
              <a:t>We do not allow the client to hold a cash balance.</a:t>
            </a:r>
          </a:p>
          <a:p>
            <a:pPr indent="-228600">
              <a:buFont typeface="Arial" panose="020B0604020202020204" pitchFamily="34" charset="0"/>
              <a:buChar char="•"/>
            </a:pPr>
            <a:endParaRPr lang="en-US" sz="1700" dirty="0"/>
          </a:p>
        </p:txBody>
      </p:sp>
    </p:spTree>
    <p:extLst>
      <p:ext uri="{BB962C8B-B14F-4D97-AF65-F5344CB8AC3E}">
        <p14:creationId xmlns:p14="http://schemas.microsoft.com/office/powerpoint/2010/main" val="318626327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1B1D2F"/>
      </a:dk2>
      <a:lt2>
        <a:srgbClr val="F0F3F1"/>
      </a:lt2>
      <a:accent1>
        <a:srgbClr val="E729CF"/>
      </a:accent1>
      <a:accent2>
        <a:srgbClr val="9D17D5"/>
      </a:accent2>
      <a:accent3>
        <a:srgbClr val="6029E7"/>
      </a:accent3>
      <a:accent4>
        <a:srgbClr val="1F36D6"/>
      </a:accent4>
      <a:accent5>
        <a:srgbClr val="2990E7"/>
      </a:accent5>
      <a:accent6>
        <a:srgbClr val="16BEC6"/>
      </a:accent6>
      <a:hlink>
        <a:srgbClr val="359F4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ECD132F7FDAA408DFF3AA07604BA3F" ma:contentTypeVersion="4" ma:contentTypeDescription="Create a new document." ma:contentTypeScope="" ma:versionID="ba5cb39e281aa82424ca732251ec1c52">
  <xsd:schema xmlns:xsd="http://www.w3.org/2001/XMLSchema" xmlns:xs="http://www.w3.org/2001/XMLSchema" xmlns:p="http://schemas.microsoft.com/office/2006/metadata/properties" xmlns:ns2="8f0b10da-7dcc-48b7-8162-8c53147a021f" targetNamespace="http://schemas.microsoft.com/office/2006/metadata/properties" ma:root="true" ma:fieldsID="fedda81b28657768a85a91e7ac4a2468" ns2:_="">
    <xsd:import namespace="8f0b10da-7dcc-48b7-8162-8c53147a021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0b10da-7dcc-48b7-8162-8c53147a02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AA1E86-3924-4CFB-95A8-856BD39E5D5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FBBA3D8-4862-4E25-80FF-14EF0E7413AA}">
  <ds:schemaRefs>
    <ds:schemaRef ds:uri="http://schemas.microsoft.com/sharepoint/v3/contenttype/forms"/>
  </ds:schemaRefs>
</ds:datastoreItem>
</file>

<file path=customXml/itemProps3.xml><?xml version="1.0" encoding="utf-8"?>
<ds:datastoreItem xmlns:ds="http://schemas.openxmlformats.org/officeDocument/2006/customXml" ds:itemID="{F3E45E0E-166D-4B31-840D-5E206E09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0b10da-7dcc-48b7-8162-8c53147a02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98</Words>
  <Application>Microsoft Office PowerPoint</Application>
  <PresentationFormat>Widescreen</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AccentBoxVTI</vt:lpstr>
      <vt:lpstr>Willson Financial Team Delta  Milestone #4  </vt:lpstr>
      <vt:lpstr>Group Intro: Team Delta</vt:lpstr>
      <vt:lpstr>Summary</vt:lpstr>
      <vt:lpstr>ORD</vt:lpstr>
      <vt:lpstr>Report description:</vt:lpstr>
      <vt:lpstr>Report #1:</vt:lpstr>
      <vt:lpstr>Report #2: </vt:lpstr>
      <vt:lpstr>Report #3: </vt:lpstr>
      <vt:lpstr>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241</cp:revision>
  <dcterms:created xsi:type="dcterms:W3CDTF">2019-10-16T03:03:10Z</dcterms:created>
  <dcterms:modified xsi:type="dcterms:W3CDTF">2022-07-18T01:38:46Z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0x01010013ECD132F7FDAA408DFF3AA07604BA3F</vt:lpwstr>
  </property>
</Properties>
</file>