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1132D-0F9B-4688-AB40-FE4AD7CED2A1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3046707-0537-4F65-B133-89D2EB816F56}">
      <dgm:prSet phldrT="[Testo]"/>
      <dgm:spPr/>
      <dgm:t>
        <a:bodyPr/>
        <a:lstStyle/>
        <a:p>
          <a:r>
            <a:rPr lang="es-CL" b="1" noProof="0" dirty="0" smtClean="0"/>
            <a:t>Preparación de Datos</a:t>
          </a:r>
          <a:endParaRPr lang="es-CL" b="1" noProof="0" dirty="0"/>
        </a:p>
      </dgm:t>
    </dgm:pt>
    <dgm:pt modelId="{79C155C1-C2EE-4710-9B94-06D6818EF188}" type="parTrans" cxnId="{BF2B0E3F-ABF0-44E6-987E-A231D93C1CBE}">
      <dgm:prSet/>
      <dgm:spPr/>
      <dgm:t>
        <a:bodyPr/>
        <a:lstStyle/>
        <a:p>
          <a:endParaRPr lang="it-IT"/>
        </a:p>
      </dgm:t>
    </dgm:pt>
    <dgm:pt modelId="{17B3FBF0-47A5-4165-B733-21B64DF80628}" type="sibTrans" cxnId="{BF2B0E3F-ABF0-44E6-987E-A231D93C1CBE}">
      <dgm:prSet/>
      <dgm:spPr/>
      <dgm:t>
        <a:bodyPr/>
        <a:lstStyle/>
        <a:p>
          <a:endParaRPr lang="it-IT"/>
        </a:p>
      </dgm:t>
    </dgm:pt>
    <dgm:pt modelId="{C850B752-65B1-4E51-98FE-F1D559782F4C}">
      <dgm:prSet phldrT="[Testo]"/>
      <dgm:spPr/>
      <dgm:t>
        <a:bodyPr/>
        <a:lstStyle/>
        <a:p>
          <a:r>
            <a:rPr lang="es-CL" b="1" noProof="0" dirty="0" smtClean="0"/>
            <a:t>Exploración de Datos</a:t>
          </a:r>
          <a:endParaRPr lang="es-CL" b="1" noProof="0" dirty="0"/>
        </a:p>
      </dgm:t>
    </dgm:pt>
    <dgm:pt modelId="{6460D709-0793-49E9-8FAD-83E8F5677786}" type="parTrans" cxnId="{A614E66C-84C3-45B1-B66F-87044A12DEC2}">
      <dgm:prSet/>
      <dgm:spPr/>
      <dgm:t>
        <a:bodyPr/>
        <a:lstStyle/>
        <a:p>
          <a:endParaRPr lang="it-IT"/>
        </a:p>
      </dgm:t>
    </dgm:pt>
    <dgm:pt modelId="{E2E7AB91-BE2A-4F3E-88FD-D61FBAC26E33}" type="sibTrans" cxnId="{A614E66C-84C3-45B1-B66F-87044A12DEC2}">
      <dgm:prSet/>
      <dgm:spPr/>
      <dgm:t>
        <a:bodyPr/>
        <a:lstStyle/>
        <a:p>
          <a:endParaRPr lang="it-IT"/>
        </a:p>
      </dgm:t>
    </dgm:pt>
    <dgm:pt modelId="{B57772EA-4FE7-452B-BFAD-BE69D9F0E457}">
      <dgm:prSet phldrT="[Testo]"/>
      <dgm:spPr/>
      <dgm:t>
        <a:bodyPr/>
        <a:lstStyle/>
        <a:p>
          <a:r>
            <a:rPr lang="es-CL" b="1" noProof="0" dirty="0" smtClean="0"/>
            <a:t>Creación de Variables  </a:t>
          </a:r>
        </a:p>
        <a:p>
          <a:endParaRPr lang="es-CL" b="1" noProof="0" dirty="0"/>
        </a:p>
      </dgm:t>
    </dgm:pt>
    <dgm:pt modelId="{0CC926FE-6C41-4C02-964F-A14AF22FDEAB}" type="parTrans" cxnId="{603D9480-DDBE-471D-B41F-5C782FA7E451}">
      <dgm:prSet/>
      <dgm:spPr/>
      <dgm:t>
        <a:bodyPr/>
        <a:lstStyle/>
        <a:p>
          <a:endParaRPr lang="it-IT"/>
        </a:p>
      </dgm:t>
    </dgm:pt>
    <dgm:pt modelId="{3653C893-1A55-4EDF-A6A4-A093B93A9D78}" type="sibTrans" cxnId="{603D9480-DDBE-471D-B41F-5C782FA7E451}">
      <dgm:prSet/>
      <dgm:spPr/>
      <dgm:t>
        <a:bodyPr/>
        <a:lstStyle/>
        <a:p>
          <a:endParaRPr lang="it-IT"/>
        </a:p>
      </dgm:t>
    </dgm:pt>
    <dgm:pt modelId="{BA74DFAC-8600-4D24-9B2E-6111AC93EFB7}">
      <dgm:prSet phldrT="[Testo]"/>
      <dgm:spPr/>
      <dgm:t>
        <a:bodyPr/>
        <a:lstStyle/>
        <a:p>
          <a:r>
            <a:rPr lang="en-US" b="1" noProof="0" dirty="0" smtClean="0"/>
            <a:t>Feature engineering</a:t>
          </a:r>
          <a:endParaRPr lang="en-US" b="1" noProof="0" dirty="0"/>
        </a:p>
      </dgm:t>
    </dgm:pt>
    <dgm:pt modelId="{FA82096C-9238-4199-B8F7-76B9C6047428}" type="parTrans" cxnId="{C6B4CD25-3A43-4826-B134-9D09E339943F}">
      <dgm:prSet/>
      <dgm:spPr/>
      <dgm:t>
        <a:bodyPr/>
        <a:lstStyle/>
        <a:p>
          <a:endParaRPr lang="it-IT"/>
        </a:p>
      </dgm:t>
    </dgm:pt>
    <dgm:pt modelId="{B59C3907-8BE9-427E-AAC8-8B4E1E8B3B82}" type="sibTrans" cxnId="{C6B4CD25-3A43-4826-B134-9D09E339943F}">
      <dgm:prSet/>
      <dgm:spPr/>
      <dgm:t>
        <a:bodyPr/>
        <a:lstStyle/>
        <a:p>
          <a:endParaRPr lang="it-IT"/>
        </a:p>
      </dgm:t>
    </dgm:pt>
    <dgm:pt modelId="{6F018F13-A511-4307-A6C3-E07214135752}">
      <dgm:prSet phldrT="[Testo]"/>
      <dgm:spPr/>
      <dgm:t>
        <a:bodyPr/>
        <a:lstStyle/>
        <a:p>
          <a:r>
            <a:rPr lang="es-CL" b="1" noProof="0" dirty="0" smtClean="0"/>
            <a:t>Selección de Modelo</a:t>
          </a:r>
          <a:endParaRPr lang="es-CL" b="1" noProof="0" dirty="0"/>
        </a:p>
      </dgm:t>
    </dgm:pt>
    <dgm:pt modelId="{741A5359-FBEC-405E-9B46-C9FDC8343DED}" type="parTrans" cxnId="{B6736FFF-E893-4DFB-8729-8A192DE2C143}">
      <dgm:prSet/>
      <dgm:spPr/>
      <dgm:t>
        <a:bodyPr/>
        <a:lstStyle/>
        <a:p>
          <a:endParaRPr lang="it-IT"/>
        </a:p>
      </dgm:t>
    </dgm:pt>
    <dgm:pt modelId="{5A73FA1B-3F17-4879-858A-0AE31038E8DE}" type="sibTrans" cxnId="{B6736FFF-E893-4DFB-8729-8A192DE2C143}">
      <dgm:prSet/>
      <dgm:spPr/>
      <dgm:t>
        <a:bodyPr/>
        <a:lstStyle/>
        <a:p>
          <a:endParaRPr lang="it-IT"/>
        </a:p>
      </dgm:t>
    </dgm:pt>
    <dgm:pt modelId="{22248E4A-AAD0-4F9B-A717-3495A2450201}">
      <dgm:prSet phldrT="[Testo]"/>
      <dgm:spPr/>
      <dgm:t>
        <a:bodyPr/>
        <a:lstStyle/>
        <a:p>
          <a:r>
            <a:rPr lang="en-US" b="1" noProof="0" dirty="0" smtClean="0"/>
            <a:t>Feature selection</a:t>
          </a:r>
          <a:endParaRPr lang="en-US" b="1" noProof="0" dirty="0"/>
        </a:p>
      </dgm:t>
    </dgm:pt>
    <dgm:pt modelId="{D6E7818F-C503-4CEC-86C9-D7D550FD6708}" type="parTrans" cxnId="{AE22496D-84C9-4524-9BA3-0ACC4E115704}">
      <dgm:prSet/>
      <dgm:spPr/>
      <dgm:t>
        <a:bodyPr/>
        <a:lstStyle/>
        <a:p>
          <a:endParaRPr lang="it-IT"/>
        </a:p>
      </dgm:t>
    </dgm:pt>
    <dgm:pt modelId="{DDCBAD97-CD65-4129-9FDD-6F71F747915F}" type="sibTrans" cxnId="{AE22496D-84C9-4524-9BA3-0ACC4E115704}">
      <dgm:prSet/>
      <dgm:spPr/>
      <dgm:t>
        <a:bodyPr/>
        <a:lstStyle/>
        <a:p>
          <a:endParaRPr lang="it-IT"/>
        </a:p>
      </dgm:t>
    </dgm:pt>
    <dgm:pt modelId="{EEFF6604-78F2-44D6-A51F-7FF52A8E4870}">
      <dgm:prSet phldrT="[Testo]"/>
      <dgm:spPr/>
      <dgm:t>
        <a:bodyPr/>
        <a:lstStyle/>
        <a:p>
          <a:r>
            <a:rPr lang="en-US" b="1" noProof="0" dirty="0" smtClean="0"/>
            <a:t>Hyperparameter tuning</a:t>
          </a:r>
          <a:endParaRPr lang="en-US" b="1" noProof="0" dirty="0"/>
        </a:p>
      </dgm:t>
    </dgm:pt>
    <dgm:pt modelId="{BE504C26-DC2F-4BF6-9648-585E7F59C943}" type="parTrans" cxnId="{6F0EEAFA-1D53-41C8-9BC9-4FA589B2E36C}">
      <dgm:prSet/>
      <dgm:spPr/>
      <dgm:t>
        <a:bodyPr/>
        <a:lstStyle/>
        <a:p>
          <a:endParaRPr lang="it-IT"/>
        </a:p>
      </dgm:t>
    </dgm:pt>
    <dgm:pt modelId="{BB585D8A-F084-4A7E-B84D-CF47840D3162}" type="sibTrans" cxnId="{6F0EEAFA-1D53-41C8-9BC9-4FA589B2E36C}">
      <dgm:prSet/>
      <dgm:spPr/>
      <dgm:t>
        <a:bodyPr/>
        <a:lstStyle/>
        <a:p>
          <a:endParaRPr lang="it-IT"/>
        </a:p>
      </dgm:t>
    </dgm:pt>
    <dgm:pt modelId="{2DAFF414-A29F-48CE-945B-4E3E1F053BFE}">
      <dgm:prSet phldrT="[Testo]"/>
      <dgm:spPr/>
      <dgm:t>
        <a:bodyPr/>
        <a:lstStyle/>
        <a:p>
          <a:r>
            <a:rPr lang="es-CL" b="1" noProof="0" dirty="0" smtClean="0"/>
            <a:t>Evaluación Estadística</a:t>
          </a:r>
          <a:endParaRPr lang="es-CL" b="1" noProof="0" dirty="0"/>
        </a:p>
      </dgm:t>
    </dgm:pt>
    <dgm:pt modelId="{7BC25A1C-D380-4492-8918-1216B03A535B}" type="parTrans" cxnId="{48B00493-B848-480C-AD87-4DAE182FD5FE}">
      <dgm:prSet/>
      <dgm:spPr/>
      <dgm:t>
        <a:bodyPr/>
        <a:lstStyle/>
        <a:p>
          <a:endParaRPr lang="it-IT"/>
        </a:p>
      </dgm:t>
    </dgm:pt>
    <dgm:pt modelId="{72BC5440-5528-4FF9-969E-01B22D840792}" type="sibTrans" cxnId="{48B00493-B848-480C-AD87-4DAE182FD5FE}">
      <dgm:prSet/>
      <dgm:spPr/>
      <dgm:t>
        <a:bodyPr/>
        <a:lstStyle/>
        <a:p>
          <a:endParaRPr lang="it-IT"/>
        </a:p>
      </dgm:t>
    </dgm:pt>
    <dgm:pt modelId="{3AAF3200-979F-453C-B3D5-8442056115C2}">
      <dgm:prSet phldrT="[Testo]"/>
      <dgm:spPr/>
      <dgm:t>
        <a:bodyPr/>
        <a:lstStyle/>
        <a:p>
          <a:r>
            <a:rPr lang="es-CL" b="1" noProof="0" dirty="0" smtClean="0"/>
            <a:t>Resultado</a:t>
          </a:r>
          <a:endParaRPr lang="es-CL" b="1" noProof="0" dirty="0"/>
        </a:p>
      </dgm:t>
    </dgm:pt>
    <dgm:pt modelId="{3997F4CF-18DD-49E3-94EF-E280C6F3B9F5}" type="parTrans" cxnId="{4F2E6568-E038-42C5-A8B9-2643A90A898E}">
      <dgm:prSet/>
      <dgm:spPr/>
      <dgm:t>
        <a:bodyPr/>
        <a:lstStyle/>
        <a:p>
          <a:endParaRPr lang="it-IT"/>
        </a:p>
      </dgm:t>
    </dgm:pt>
    <dgm:pt modelId="{087546F3-FD59-4479-9028-5D4BB415D38E}" type="sibTrans" cxnId="{4F2E6568-E038-42C5-A8B9-2643A90A898E}">
      <dgm:prSet/>
      <dgm:spPr/>
      <dgm:t>
        <a:bodyPr/>
        <a:lstStyle/>
        <a:p>
          <a:endParaRPr lang="it-IT"/>
        </a:p>
      </dgm:t>
    </dgm:pt>
    <dgm:pt modelId="{94B4BCD5-3D51-4362-ACE3-7D11BA9B0FA4}" type="pres">
      <dgm:prSet presAssocID="{D771132D-0F9B-4688-AB40-FE4AD7CED2A1}" presName="Name0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43AB25DF-0463-499B-AEA4-7735F3B3DA31}" type="pres">
      <dgm:prSet presAssocID="{83046707-0537-4F65-B133-89D2EB816F56}" presName="parComposite" presStyleCnt="0"/>
      <dgm:spPr/>
    </dgm:pt>
    <dgm:pt modelId="{196DC571-4964-465D-8989-46F8972B49FE}" type="pres">
      <dgm:prSet presAssocID="{83046707-0537-4F65-B133-89D2EB816F56}" presName="parBigCircle" presStyleLbl="node0" presStyleIdx="0" presStyleCnt="5"/>
      <dgm:spPr>
        <a:solidFill>
          <a:schemeClr val="tx2"/>
        </a:solidFill>
      </dgm:spPr>
    </dgm:pt>
    <dgm:pt modelId="{1A1CEBE5-A4CB-4177-BB05-3F028738A576}" type="pres">
      <dgm:prSet presAssocID="{83046707-0537-4F65-B133-89D2EB816F56}" presName="parTx" presStyleLbl="revTx" presStyleIdx="0" presStyleCnt="13"/>
      <dgm:spPr/>
      <dgm:t>
        <a:bodyPr/>
        <a:lstStyle/>
        <a:p>
          <a:endParaRPr lang="it-IT"/>
        </a:p>
      </dgm:t>
    </dgm:pt>
    <dgm:pt modelId="{4F513E85-499F-4D43-B1D4-B1AE96C30D48}" type="pres">
      <dgm:prSet presAssocID="{83046707-0537-4F65-B133-89D2EB816F56}" presName="bSpace" presStyleCnt="0"/>
      <dgm:spPr/>
    </dgm:pt>
    <dgm:pt modelId="{DD3F3FC7-BF43-46B1-ACB3-19033A5BFF4A}" type="pres">
      <dgm:prSet presAssocID="{83046707-0537-4F65-B133-89D2EB816F56}" presName="parBackupNorm" presStyleCnt="0"/>
      <dgm:spPr/>
    </dgm:pt>
    <dgm:pt modelId="{8B084296-6E4A-47DB-86F6-16B4B607DC78}" type="pres">
      <dgm:prSet presAssocID="{17B3FBF0-47A5-4165-B733-21B64DF80628}" presName="parSpace" presStyleCnt="0"/>
      <dgm:spPr/>
    </dgm:pt>
    <dgm:pt modelId="{DA7766CD-46F7-447F-9D23-F1008995B815}" type="pres">
      <dgm:prSet presAssocID="{C850B752-65B1-4E51-98FE-F1D559782F4C}" presName="desBackupLeftNorm" presStyleCnt="0"/>
      <dgm:spPr/>
    </dgm:pt>
    <dgm:pt modelId="{8439F0F7-03D1-42E8-B9BC-8F6E15463C7C}" type="pres">
      <dgm:prSet presAssocID="{C850B752-65B1-4E51-98FE-F1D559782F4C}" presName="desComposite" presStyleCnt="0"/>
      <dgm:spPr/>
    </dgm:pt>
    <dgm:pt modelId="{EE6143EC-39C3-4056-972F-2313A33B23F8}" type="pres">
      <dgm:prSet presAssocID="{C850B752-65B1-4E51-98FE-F1D559782F4C}" presName="desCircle" presStyleLbl="node1" presStyleIdx="0" presStyleCnt="4"/>
      <dgm:spPr>
        <a:solidFill>
          <a:schemeClr val="tx2"/>
        </a:solidFill>
      </dgm:spPr>
    </dgm:pt>
    <dgm:pt modelId="{92DD67AC-2A00-4EBE-906B-D7C1B22112FA}" type="pres">
      <dgm:prSet presAssocID="{C850B752-65B1-4E51-98FE-F1D559782F4C}" presName="chTx" presStyleLbl="revTx" presStyleIdx="1" presStyleCnt="13"/>
      <dgm:spPr/>
      <dgm:t>
        <a:bodyPr/>
        <a:lstStyle/>
        <a:p>
          <a:endParaRPr lang="it-IT"/>
        </a:p>
      </dgm:t>
    </dgm:pt>
    <dgm:pt modelId="{E042BBCF-94BF-4BB5-A2FB-A798A667104E}" type="pres">
      <dgm:prSet presAssocID="{C850B752-65B1-4E51-98FE-F1D559782F4C}" presName="desTx" presStyleLbl="revTx" presStyleIdx="2" presStyleCnt="13">
        <dgm:presLayoutVars>
          <dgm:bulletEnabled val="1"/>
        </dgm:presLayoutVars>
      </dgm:prSet>
      <dgm:spPr/>
    </dgm:pt>
    <dgm:pt modelId="{026EEE57-A83C-4C0F-B551-77369EB13D47}" type="pres">
      <dgm:prSet presAssocID="{C850B752-65B1-4E51-98FE-F1D559782F4C}" presName="desBackupRightNorm" presStyleCnt="0"/>
      <dgm:spPr/>
    </dgm:pt>
    <dgm:pt modelId="{77D095A3-1944-46D5-A5EA-5B9B600D8747}" type="pres">
      <dgm:prSet presAssocID="{E2E7AB91-BE2A-4F3E-88FD-D61FBAC26E33}" presName="desSpace" presStyleCnt="0"/>
      <dgm:spPr/>
    </dgm:pt>
    <dgm:pt modelId="{2402EB14-B59B-4763-906A-B621E1CB8526}" type="pres">
      <dgm:prSet presAssocID="{B57772EA-4FE7-452B-BFAD-BE69D9F0E457}" presName="desBackupLeftNorm" presStyleCnt="0"/>
      <dgm:spPr/>
    </dgm:pt>
    <dgm:pt modelId="{CA080FA7-E817-4C69-94EC-7C522BF490C8}" type="pres">
      <dgm:prSet presAssocID="{B57772EA-4FE7-452B-BFAD-BE69D9F0E457}" presName="desComposite" presStyleCnt="0"/>
      <dgm:spPr/>
    </dgm:pt>
    <dgm:pt modelId="{801A3A82-BE68-43A1-BD4B-79ACD94C0E29}" type="pres">
      <dgm:prSet presAssocID="{B57772EA-4FE7-452B-BFAD-BE69D9F0E457}" presName="desCircle" presStyleLbl="node1" presStyleIdx="1" presStyleCnt="4"/>
      <dgm:spPr>
        <a:solidFill>
          <a:schemeClr val="tx2"/>
        </a:solidFill>
      </dgm:spPr>
    </dgm:pt>
    <dgm:pt modelId="{EAC68B9A-2889-429F-A85B-6CBD3B821CB0}" type="pres">
      <dgm:prSet presAssocID="{B57772EA-4FE7-452B-BFAD-BE69D9F0E457}" presName="chTx" presStyleLbl="revTx" presStyleIdx="3" presStyleCnt="13"/>
      <dgm:spPr/>
      <dgm:t>
        <a:bodyPr/>
        <a:lstStyle/>
        <a:p>
          <a:endParaRPr lang="it-IT"/>
        </a:p>
      </dgm:t>
    </dgm:pt>
    <dgm:pt modelId="{FAB19A78-891A-4480-852A-95668771AE1A}" type="pres">
      <dgm:prSet presAssocID="{B57772EA-4FE7-452B-BFAD-BE69D9F0E457}" presName="desTx" presStyleLbl="revTx" presStyleIdx="4" presStyleCnt="13">
        <dgm:presLayoutVars>
          <dgm:bulletEnabled val="1"/>
        </dgm:presLayoutVars>
      </dgm:prSet>
      <dgm:spPr/>
    </dgm:pt>
    <dgm:pt modelId="{0EDA1F8C-074A-4881-90C3-2CAECAA295CC}" type="pres">
      <dgm:prSet presAssocID="{B57772EA-4FE7-452B-BFAD-BE69D9F0E457}" presName="desBackupRightNorm" presStyleCnt="0"/>
      <dgm:spPr/>
    </dgm:pt>
    <dgm:pt modelId="{574706E7-FC63-4238-B114-AF3E5794DDD8}" type="pres">
      <dgm:prSet presAssocID="{3653C893-1A55-4EDF-A6A4-A093B93A9D78}" presName="desSpace" presStyleCnt="0"/>
      <dgm:spPr/>
    </dgm:pt>
    <dgm:pt modelId="{45634C4E-4855-4359-824D-C73A380A171B}" type="pres">
      <dgm:prSet presAssocID="{BA74DFAC-8600-4D24-9B2E-6111AC93EFB7}" presName="parComposite" presStyleCnt="0"/>
      <dgm:spPr/>
    </dgm:pt>
    <dgm:pt modelId="{7740DBE4-EA9C-44D4-81F3-E110A3287A44}" type="pres">
      <dgm:prSet presAssocID="{BA74DFAC-8600-4D24-9B2E-6111AC93EFB7}" presName="parBigCircle" presStyleLbl="node0" presStyleIdx="1" presStyleCnt="5"/>
      <dgm:spPr>
        <a:solidFill>
          <a:schemeClr val="accent3"/>
        </a:solidFill>
      </dgm:spPr>
    </dgm:pt>
    <dgm:pt modelId="{BB7C1418-2E7D-4C30-9A6B-420656D190B7}" type="pres">
      <dgm:prSet presAssocID="{BA74DFAC-8600-4D24-9B2E-6111AC93EFB7}" presName="parTx" presStyleLbl="revTx" presStyleIdx="5" presStyleCnt="13"/>
      <dgm:spPr/>
      <dgm:t>
        <a:bodyPr/>
        <a:lstStyle/>
        <a:p>
          <a:endParaRPr lang="it-IT"/>
        </a:p>
      </dgm:t>
    </dgm:pt>
    <dgm:pt modelId="{6EAF3846-1F4F-41A2-9A37-BA461D88C4AA}" type="pres">
      <dgm:prSet presAssocID="{BA74DFAC-8600-4D24-9B2E-6111AC93EFB7}" presName="bSpace" presStyleCnt="0"/>
      <dgm:spPr/>
    </dgm:pt>
    <dgm:pt modelId="{E5049E50-9ADB-412E-90D7-F748F2105CAB}" type="pres">
      <dgm:prSet presAssocID="{BA74DFAC-8600-4D24-9B2E-6111AC93EFB7}" presName="parBackupNorm" presStyleCnt="0"/>
      <dgm:spPr/>
    </dgm:pt>
    <dgm:pt modelId="{003902D6-FE06-45DB-AA96-C337C9694571}" type="pres">
      <dgm:prSet presAssocID="{B59C3907-8BE9-427E-AAC8-8B4E1E8B3B82}" presName="parSpace" presStyleCnt="0"/>
      <dgm:spPr/>
    </dgm:pt>
    <dgm:pt modelId="{9BC3C2CC-71F3-4711-AEEE-8A38853EC1AD}" type="pres">
      <dgm:prSet presAssocID="{6F018F13-A511-4307-A6C3-E07214135752}" presName="parComposite" presStyleCnt="0"/>
      <dgm:spPr/>
    </dgm:pt>
    <dgm:pt modelId="{1D33FB76-FD7A-4027-AD0B-68C5B42D8315}" type="pres">
      <dgm:prSet presAssocID="{6F018F13-A511-4307-A6C3-E07214135752}" presName="parBigCircle" presStyleLbl="node0" presStyleIdx="2" presStyleCnt="5"/>
      <dgm:spPr>
        <a:solidFill>
          <a:schemeClr val="accent4"/>
        </a:solidFill>
      </dgm:spPr>
    </dgm:pt>
    <dgm:pt modelId="{6C0C5277-C200-4F10-BD88-E7CFA3BFCD08}" type="pres">
      <dgm:prSet presAssocID="{6F018F13-A511-4307-A6C3-E07214135752}" presName="parTx" presStyleLbl="revTx" presStyleIdx="6" presStyleCnt="13"/>
      <dgm:spPr/>
      <dgm:t>
        <a:bodyPr/>
        <a:lstStyle/>
        <a:p>
          <a:endParaRPr lang="it-IT"/>
        </a:p>
      </dgm:t>
    </dgm:pt>
    <dgm:pt modelId="{7673A7E1-831C-4F16-A642-9EF4037D5EC9}" type="pres">
      <dgm:prSet presAssocID="{6F018F13-A511-4307-A6C3-E07214135752}" presName="bSpace" presStyleCnt="0"/>
      <dgm:spPr/>
    </dgm:pt>
    <dgm:pt modelId="{F35F42AB-1B6A-4CD5-8386-21160F45F2E4}" type="pres">
      <dgm:prSet presAssocID="{6F018F13-A511-4307-A6C3-E07214135752}" presName="parBackupNorm" presStyleCnt="0"/>
      <dgm:spPr/>
    </dgm:pt>
    <dgm:pt modelId="{820639A1-01A1-4504-83ED-5ABB7CF4905D}" type="pres">
      <dgm:prSet presAssocID="{5A73FA1B-3F17-4879-858A-0AE31038E8DE}" presName="parSpace" presStyleCnt="0"/>
      <dgm:spPr/>
    </dgm:pt>
    <dgm:pt modelId="{5EBA14B5-1AAF-4945-874F-7697DD837ADC}" type="pres">
      <dgm:prSet presAssocID="{22248E4A-AAD0-4F9B-A717-3495A2450201}" presName="desBackupLeftNorm" presStyleCnt="0"/>
      <dgm:spPr/>
    </dgm:pt>
    <dgm:pt modelId="{2BC87B94-4CF5-4FE7-B179-5E369C4467B6}" type="pres">
      <dgm:prSet presAssocID="{22248E4A-AAD0-4F9B-A717-3495A2450201}" presName="desComposite" presStyleCnt="0"/>
      <dgm:spPr/>
    </dgm:pt>
    <dgm:pt modelId="{E7DE7847-E7BB-44B8-B480-EB2FAEE18B84}" type="pres">
      <dgm:prSet presAssocID="{22248E4A-AAD0-4F9B-A717-3495A2450201}" presName="desCircle" presStyleLbl="node1" presStyleIdx="2" presStyleCnt="4"/>
      <dgm:spPr>
        <a:solidFill>
          <a:schemeClr val="accent4"/>
        </a:solidFill>
      </dgm:spPr>
    </dgm:pt>
    <dgm:pt modelId="{D654641A-8E00-4733-9AF6-C498E5A951E5}" type="pres">
      <dgm:prSet presAssocID="{22248E4A-AAD0-4F9B-A717-3495A2450201}" presName="chTx" presStyleLbl="revTx" presStyleIdx="7" presStyleCnt="13"/>
      <dgm:spPr/>
      <dgm:t>
        <a:bodyPr/>
        <a:lstStyle/>
        <a:p>
          <a:endParaRPr lang="it-IT"/>
        </a:p>
      </dgm:t>
    </dgm:pt>
    <dgm:pt modelId="{0CD4451C-259D-47F2-BFEA-868C8A817D80}" type="pres">
      <dgm:prSet presAssocID="{22248E4A-AAD0-4F9B-A717-3495A2450201}" presName="desTx" presStyleLbl="revTx" presStyleIdx="8" presStyleCnt="13">
        <dgm:presLayoutVars>
          <dgm:bulletEnabled val="1"/>
        </dgm:presLayoutVars>
      </dgm:prSet>
      <dgm:spPr/>
    </dgm:pt>
    <dgm:pt modelId="{B648B7DC-75CD-4AB4-9E38-4307DA63C8AD}" type="pres">
      <dgm:prSet presAssocID="{22248E4A-AAD0-4F9B-A717-3495A2450201}" presName="desBackupRightNorm" presStyleCnt="0"/>
      <dgm:spPr/>
    </dgm:pt>
    <dgm:pt modelId="{83A9F1B6-05D5-46B4-8339-7A7EB5A738E5}" type="pres">
      <dgm:prSet presAssocID="{DDCBAD97-CD65-4129-9FDD-6F71F747915F}" presName="desSpace" presStyleCnt="0"/>
      <dgm:spPr/>
    </dgm:pt>
    <dgm:pt modelId="{4CC2282A-9EF0-44F6-AFD9-2B2F1CD4116A}" type="pres">
      <dgm:prSet presAssocID="{EEFF6604-78F2-44D6-A51F-7FF52A8E4870}" presName="desBackupLeftNorm" presStyleCnt="0"/>
      <dgm:spPr/>
    </dgm:pt>
    <dgm:pt modelId="{EA50D6F4-9287-4789-A28F-738A29767EA6}" type="pres">
      <dgm:prSet presAssocID="{EEFF6604-78F2-44D6-A51F-7FF52A8E4870}" presName="desComposite" presStyleCnt="0"/>
      <dgm:spPr/>
    </dgm:pt>
    <dgm:pt modelId="{762A52C7-DF80-43E6-8A2E-EF7A2582A8D0}" type="pres">
      <dgm:prSet presAssocID="{EEFF6604-78F2-44D6-A51F-7FF52A8E4870}" presName="desCircle" presStyleLbl="node1" presStyleIdx="3" presStyleCnt="4"/>
      <dgm:spPr>
        <a:solidFill>
          <a:schemeClr val="accent4"/>
        </a:solidFill>
      </dgm:spPr>
    </dgm:pt>
    <dgm:pt modelId="{2B422BB0-0084-428C-A625-E320184E3583}" type="pres">
      <dgm:prSet presAssocID="{EEFF6604-78F2-44D6-A51F-7FF52A8E4870}" presName="chTx" presStyleLbl="revTx" presStyleIdx="9" presStyleCnt="13"/>
      <dgm:spPr/>
      <dgm:t>
        <a:bodyPr/>
        <a:lstStyle/>
        <a:p>
          <a:endParaRPr lang="it-IT"/>
        </a:p>
      </dgm:t>
    </dgm:pt>
    <dgm:pt modelId="{5DFBF43E-A4C1-46E4-9C51-EF94478214C9}" type="pres">
      <dgm:prSet presAssocID="{EEFF6604-78F2-44D6-A51F-7FF52A8E4870}" presName="desTx" presStyleLbl="revTx" presStyleIdx="10" presStyleCnt="13">
        <dgm:presLayoutVars>
          <dgm:bulletEnabled val="1"/>
        </dgm:presLayoutVars>
      </dgm:prSet>
      <dgm:spPr/>
    </dgm:pt>
    <dgm:pt modelId="{7FD31B2E-7F11-4CD9-B1BE-908CDF58EE8B}" type="pres">
      <dgm:prSet presAssocID="{EEFF6604-78F2-44D6-A51F-7FF52A8E4870}" presName="desBackupRightNorm" presStyleCnt="0"/>
      <dgm:spPr/>
    </dgm:pt>
    <dgm:pt modelId="{370C9824-296B-4DD7-8ADD-4B59DD27DD45}" type="pres">
      <dgm:prSet presAssocID="{BB585D8A-F084-4A7E-B84D-CF47840D3162}" presName="desSpace" presStyleCnt="0"/>
      <dgm:spPr/>
    </dgm:pt>
    <dgm:pt modelId="{8E9349F1-2050-4E54-9026-AEC8EB9FC1E8}" type="pres">
      <dgm:prSet presAssocID="{2DAFF414-A29F-48CE-945B-4E3E1F053BFE}" presName="parComposite" presStyleCnt="0"/>
      <dgm:spPr/>
    </dgm:pt>
    <dgm:pt modelId="{5B51F98B-DB36-4379-8114-FC97D6B39422}" type="pres">
      <dgm:prSet presAssocID="{2DAFF414-A29F-48CE-945B-4E3E1F053BFE}" presName="parBigCircle" presStyleLbl="node0" presStyleIdx="3" presStyleCnt="5"/>
      <dgm:spPr>
        <a:solidFill>
          <a:schemeClr val="accent1"/>
        </a:solidFill>
      </dgm:spPr>
    </dgm:pt>
    <dgm:pt modelId="{D5A5DE1F-1CC0-4B16-A2CD-6B21E21EDEC9}" type="pres">
      <dgm:prSet presAssocID="{2DAFF414-A29F-48CE-945B-4E3E1F053BFE}" presName="parTx" presStyleLbl="revTx" presStyleIdx="11" presStyleCnt="13"/>
      <dgm:spPr/>
      <dgm:t>
        <a:bodyPr/>
        <a:lstStyle/>
        <a:p>
          <a:endParaRPr lang="it-IT"/>
        </a:p>
      </dgm:t>
    </dgm:pt>
    <dgm:pt modelId="{A1465EB1-CE51-4E2F-A3A4-000969F2BEEA}" type="pres">
      <dgm:prSet presAssocID="{2DAFF414-A29F-48CE-945B-4E3E1F053BFE}" presName="bSpace" presStyleCnt="0"/>
      <dgm:spPr/>
    </dgm:pt>
    <dgm:pt modelId="{0FF3A14B-3700-41F3-98A6-DE20780AD2D7}" type="pres">
      <dgm:prSet presAssocID="{2DAFF414-A29F-48CE-945B-4E3E1F053BFE}" presName="parBackupNorm" presStyleCnt="0"/>
      <dgm:spPr/>
    </dgm:pt>
    <dgm:pt modelId="{E4C1145E-0B2C-49AB-8774-DE141C2B3037}" type="pres">
      <dgm:prSet presAssocID="{72BC5440-5528-4FF9-969E-01B22D840792}" presName="parSpace" presStyleCnt="0"/>
      <dgm:spPr/>
    </dgm:pt>
    <dgm:pt modelId="{7A52B5D5-EA38-492C-B248-40C03DB07A55}" type="pres">
      <dgm:prSet presAssocID="{3AAF3200-979F-453C-B3D5-8442056115C2}" presName="parComposite" presStyleCnt="0"/>
      <dgm:spPr/>
    </dgm:pt>
    <dgm:pt modelId="{FF127154-A48A-486C-B2CC-E60E546283C2}" type="pres">
      <dgm:prSet presAssocID="{3AAF3200-979F-453C-B3D5-8442056115C2}" presName="parBigCircle" presStyleLbl="node0" presStyleIdx="4" presStyleCnt="5"/>
      <dgm:spPr>
        <a:solidFill>
          <a:schemeClr val="accent6"/>
        </a:solidFill>
      </dgm:spPr>
    </dgm:pt>
    <dgm:pt modelId="{B7F93D1B-D4A9-4A75-B052-C786438EE2DD}" type="pres">
      <dgm:prSet presAssocID="{3AAF3200-979F-453C-B3D5-8442056115C2}" presName="parTx" presStyleLbl="revTx" presStyleIdx="12" presStyleCnt="13"/>
      <dgm:spPr/>
      <dgm:t>
        <a:bodyPr/>
        <a:lstStyle/>
        <a:p>
          <a:endParaRPr lang="it-IT"/>
        </a:p>
      </dgm:t>
    </dgm:pt>
    <dgm:pt modelId="{6085F667-6E3A-44B0-897E-FCA29E245B84}" type="pres">
      <dgm:prSet presAssocID="{3AAF3200-979F-453C-B3D5-8442056115C2}" presName="bSpace" presStyleCnt="0"/>
      <dgm:spPr/>
    </dgm:pt>
    <dgm:pt modelId="{69C7E1CD-FFC4-47BA-8161-88D1816AC988}" type="pres">
      <dgm:prSet presAssocID="{3AAF3200-979F-453C-B3D5-8442056115C2}" presName="parBackupNorm" presStyleCnt="0"/>
      <dgm:spPr/>
    </dgm:pt>
    <dgm:pt modelId="{F5D42DB8-2AE4-4B4E-9CDC-2E6C0E327389}" type="pres">
      <dgm:prSet presAssocID="{087546F3-FD59-4479-9028-5D4BB415D38E}" presName="parSpace" presStyleCnt="0"/>
      <dgm:spPr/>
    </dgm:pt>
  </dgm:ptLst>
  <dgm:cxnLst>
    <dgm:cxn modelId="{51CA999E-397D-4C14-A213-B15AEA1077DF}" type="presOf" srcId="{22248E4A-AAD0-4F9B-A717-3495A2450201}" destId="{D654641A-8E00-4733-9AF6-C498E5A951E5}" srcOrd="0" destOrd="0" presId="urn:microsoft.com/office/officeart/2008/layout/CircleAccentTimeline"/>
    <dgm:cxn modelId="{48B00493-B848-480C-AD87-4DAE182FD5FE}" srcId="{D771132D-0F9B-4688-AB40-FE4AD7CED2A1}" destId="{2DAFF414-A29F-48CE-945B-4E3E1F053BFE}" srcOrd="3" destOrd="0" parTransId="{7BC25A1C-D380-4492-8918-1216B03A535B}" sibTransId="{72BC5440-5528-4FF9-969E-01B22D840792}"/>
    <dgm:cxn modelId="{F15BDC2D-4B41-4913-B288-DAC4A8275B12}" type="presOf" srcId="{EEFF6604-78F2-44D6-A51F-7FF52A8E4870}" destId="{2B422BB0-0084-428C-A625-E320184E3583}" srcOrd="0" destOrd="0" presId="urn:microsoft.com/office/officeart/2008/layout/CircleAccentTimeline"/>
    <dgm:cxn modelId="{A8E8C354-F06B-4144-9BB4-A5DCBE5ACC3E}" type="presOf" srcId="{83046707-0537-4F65-B133-89D2EB816F56}" destId="{1A1CEBE5-A4CB-4177-BB05-3F028738A576}" srcOrd="0" destOrd="0" presId="urn:microsoft.com/office/officeart/2008/layout/CircleAccentTimeline"/>
    <dgm:cxn modelId="{3B2DBDCC-C353-4609-80FA-E21A6BE65CEA}" type="presOf" srcId="{B57772EA-4FE7-452B-BFAD-BE69D9F0E457}" destId="{EAC68B9A-2889-429F-A85B-6CBD3B821CB0}" srcOrd="0" destOrd="0" presId="urn:microsoft.com/office/officeart/2008/layout/CircleAccentTimeline"/>
    <dgm:cxn modelId="{A614E66C-84C3-45B1-B66F-87044A12DEC2}" srcId="{83046707-0537-4F65-B133-89D2EB816F56}" destId="{C850B752-65B1-4E51-98FE-F1D559782F4C}" srcOrd="0" destOrd="0" parTransId="{6460D709-0793-49E9-8FAD-83E8F5677786}" sibTransId="{E2E7AB91-BE2A-4F3E-88FD-D61FBAC26E33}"/>
    <dgm:cxn modelId="{E1A3E68A-ABEB-4AA2-AEF1-0714511DD8DD}" type="presOf" srcId="{BA74DFAC-8600-4D24-9B2E-6111AC93EFB7}" destId="{BB7C1418-2E7D-4C30-9A6B-420656D190B7}" srcOrd="0" destOrd="0" presId="urn:microsoft.com/office/officeart/2008/layout/CircleAccentTimeline"/>
    <dgm:cxn modelId="{798EB7BE-DDE7-4E20-87B0-D1FDE1010A7D}" type="presOf" srcId="{D771132D-0F9B-4688-AB40-FE4AD7CED2A1}" destId="{94B4BCD5-3D51-4362-ACE3-7D11BA9B0FA4}" srcOrd="0" destOrd="0" presId="urn:microsoft.com/office/officeart/2008/layout/CircleAccentTimeline"/>
    <dgm:cxn modelId="{F448826E-2586-4BEB-BA2C-0EC0E6F5CC44}" type="presOf" srcId="{6F018F13-A511-4307-A6C3-E07214135752}" destId="{6C0C5277-C200-4F10-BD88-E7CFA3BFCD08}" srcOrd="0" destOrd="0" presId="urn:microsoft.com/office/officeart/2008/layout/CircleAccentTimeline"/>
    <dgm:cxn modelId="{1F30422C-76FC-4401-87EA-13C5AA21B7C1}" type="presOf" srcId="{2DAFF414-A29F-48CE-945B-4E3E1F053BFE}" destId="{D5A5DE1F-1CC0-4B16-A2CD-6B21E21EDEC9}" srcOrd="0" destOrd="0" presId="urn:microsoft.com/office/officeart/2008/layout/CircleAccentTimeline"/>
    <dgm:cxn modelId="{603D9480-DDBE-471D-B41F-5C782FA7E451}" srcId="{83046707-0537-4F65-B133-89D2EB816F56}" destId="{B57772EA-4FE7-452B-BFAD-BE69D9F0E457}" srcOrd="1" destOrd="0" parTransId="{0CC926FE-6C41-4C02-964F-A14AF22FDEAB}" sibTransId="{3653C893-1A55-4EDF-A6A4-A093B93A9D78}"/>
    <dgm:cxn modelId="{4F2E6568-E038-42C5-A8B9-2643A90A898E}" srcId="{D771132D-0F9B-4688-AB40-FE4AD7CED2A1}" destId="{3AAF3200-979F-453C-B3D5-8442056115C2}" srcOrd="4" destOrd="0" parTransId="{3997F4CF-18DD-49E3-94EF-E280C6F3B9F5}" sibTransId="{087546F3-FD59-4479-9028-5D4BB415D38E}"/>
    <dgm:cxn modelId="{BF2B0E3F-ABF0-44E6-987E-A231D93C1CBE}" srcId="{D771132D-0F9B-4688-AB40-FE4AD7CED2A1}" destId="{83046707-0537-4F65-B133-89D2EB816F56}" srcOrd="0" destOrd="0" parTransId="{79C155C1-C2EE-4710-9B94-06D6818EF188}" sibTransId="{17B3FBF0-47A5-4165-B733-21B64DF80628}"/>
    <dgm:cxn modelId="{6F0EEAFA-1D53-41C8-9BC9-4FA589B2E36C}" srcId="{6F018F13-A511-4307-A6C3-E07214135752}" destId="{EEFF6604-78F2-44D6-A51F-7FF52A8E4870}" srcOrd="1" destOrd="0" parTransId="{BE504C26-DC2F-4BF6-9648-585E7F59C943}" sibTransId="{BB585D8A-F084-4A7E-B84D-CF47840D3162}"/>
    <dgm:cxn modelId="{B6736FFF-E893-4DFB-8729-8A192DE2C143}" srcId="{D771132D-0F9B-4688-AB40-FE4AD7CED2A1}" destId="{6F018F13-A511-4307-A6C3-E07214135752}" srcOrd="2" destOrd="0" parTransId="{741A5359-FBEC-405E-9B46-C9FDC8343DED}" sibTransId="{5A73FA1B-3F17-4879-858A-0AE31038E8DE}"/>
    <dgm:cxn modelId="{C6B4CD25-3A43-4826-B134-9D09E339943F}" srcId="{D771132D-0F9B-4688-AB40-FE4AD7CED2A1}" destId="{BA74DFAC-8600-4D24-9B2E-6111AC93EFB7}" srcOrd="1" destOrd="0" parTransId="{FA82096C-9238-4199-B8F7-76B9C6047428}" sibTransId="{B59C3907-8BE9-427E-AAC8-8B4E1E8B3B82}"/>
    <dgm:cxn modelId="{AE22496D-84C9-4524-9BA3-0ACC4E115704}" srcId="{6F018F13-A511-4307-A6C3-E07214135752}" destId="{22248E4A-AAD0-4F9B-A717-3495A2450201}" srcOrd="0" destOrd="0" parTransId="{D6E7818F-C503-4CEC-86C9-D7D550FD6708}" sibTransId="{DDCBAD97-CD65-4129-9FDD-6F71F747915F}"/>
    <dgm:cxn modelId="{C1CB7F64-E80C-4ECD-A6C4-CCF7C1AB69E3}" type="presOf" srcId="{C850B752-65B1-4E51-98FE-F1D559782F4C}" destId="{92DD67AC-2A00-4EBE-906B-D7C1B22112FA}" srcOrd="0" destOrd="0" presId="urn:microsoft.com/office/officeart/2008/layout/CircleAccentTimeline"/>
    <dgm:cxn modelId="{A42BA262-9167-41BA-9128-8AC061F74A49}" type="presOf" srcId="{3AAF3200-979F-453C-B3D5-8442056115C2}" destId="{B7F93D1B-D4A9-4A75-B052-C786438EE2DD}" srcOrd="0" destOrd="0" presId="urn:microsoft.com/office/officeart/2008/layout/CircleAccentTimeline"/>
    <dgm:cxn modelId="{77697AC2-4128-421D-8100-A8C880011A34}" type="presParOf" srcId="{94B4BCD5-3D51-4362-ACE3-7D11BA9B0FA4}" destId="{43AB25DF-0463-499B-AEA4-7735F3B3DA31}" srcOrd="0" destOrd="0" presId="urn:microsoft.com/office/officeart/2008/layout/CircleAccentTimeline"/>
    <dgm:cxn modelId="{B727A52E-0680-4A37-9265-D80C14185C9E}" type="presParOf" srcId="{43AB25DF-0463-499B-AEA4-7735F3B3DA31}" destId="{196DC571-4964-465D-8989-46F8972B49FE}" srcOrd="0" destOrd="0" presId="urn:microsoft.com/office/officeart/2008/layout/CircleAccentTimeline"/>
    <dgm:cxn modelId="{1BBA5881-F78A-470B-A4A7-A4FF49064871}" type="presParOf" srcId="{43AB25DF-0463-499B-AEA4-7735F3B3DA31}" destId="{1A1CEBE5-A4CB-4177-BB05-3F028738A576}" srcOrd="1" destOrd="0" presId="urn:microsoft.com/office/officeart/2008/layout/CircleAccentTimeline"/>
    <dgm:cxn modelId="{639F7EA6-ABAD-4CD0-AE92-6BA9362101A5}" type="presParOf" srcId="{43AB25DF-0463-499B-AEA4-7735F3B3DA31}" destId="{4F513E85-499F-4D43-B1D4-B1AE96C30D48}" srcOrd="2" destOrd="0" presId="urn:microsoft.com/office/officeart/2008/layout/CircleAccentTimeline"/>
    <dgm:cxn modelId="{F5DB3ECC-63B9-4321-B40B-41162F810140}" type="presParOf" srcId="{94B4BCD5-3D51-4362-ACE3-7D11BA9B0FA4}" destId="{DD3F3FC7-BF43-46B1-ACB3-19033A5BFF4A}" srcOrd="1" destOrd="0" presId="urn:microsoft.com/office/officeart/2008/layout/CircleAccentTimeline"/>
    <dgm:cxn modelId="{0C864EAB-06CC-45FE-BC2C-6C3DB2808EE4}" type="presParOf" srcId="{94B4BCD5-3D51-4362-ACE3-7D11BA9B0FA4}" destId="{8B084296-6E4A-47DB-86F6-16B4B607DC78}" srcOrd="2" destOrd="0" presId="urn:microsoft.com/office/officeart/2008/layout/CircleAccentTimeline"/>
    <dgm:cxn modelId="{750BC6EA-14B5-4497-B3F5-87ABC02FF71F}" type="presParOf" srcId="{94B4BCD5-3D51-4362-ACE3-7D11BA9B0FA4}" destId="{DA7766CD-46F7-447F-9D23-F1008995B815}" srcOrd="3" destOrd="0" presId="urn:microsoft.com/office/officeart/2008/layout/CircleAccentTimeline"/>
    <dgm:cxn modelId="{0440A178-E24E-4852-B896-28F838D58E48}" type="presParOf" srcId="{94B4BCD5-3D51-4362-ACE3-7D11BA9B0FA4}" destId="{8439F0F7-03D1-42E8-B9BC-8F6E15463C7C}" srcOrd="4" destOrd="0" presId="urn:microsoft.com/office/officeart/2008/layout/CircleAccentTimeline"/>
    <dgm:cxn modelId="{4C227266-2BB6-4386-BBD4-A2AEBF8A7E6C}" type="presParOf" srcId="{8439F0F7-03D1-42E8-B9BC-8F6E15463C7C}" destId="{EE6143EC-39C3-4056-972F-2313A33B23F8}" srcOrd="0" destOrd="0" presId="urn:microsoft.com/office/officeart/2008/layout/CircleAccentTimeline"/>
    <dgm:cxn modelId="{5476B1B4-3EAD-4C31-8777-334DEC901D4C}" type="presParOf" srcId="{8439F0F7-03D1-42E8-B9BC-8F6E15463C7C}" destId="{92DD67AC-2A00-4EBE-906B-D7C1B22112FA}" srcOrd="1" destOrd="0" presId="urn:microsoft.com/office/officeart/2008/layout/CircleAccentTimeline"/>
    <dgm:cxn modelId="{30D7CE04-242C-46B7-8986-0A09A505D10D}" type="presParOf" srcId="{8439F0F7-03D1-42E8-B9BC-8F6E15463C7C}" destId="{E042BBCF-94BF-4BB5-A2FB-A798A667104E}" srcOrd="2" destOrd="0" presId="urn:microsoft.com/office/officeart/2008/layout/CircleAccentTimeline"/>
    <dgm:cxn modelId="{666583A9-40B4-476C-9E61-2C7734F51DF4}" type="presParOf" srcId="{94B4BCD5-3D51-4362-ACE3-7D11BA9B0FA4}" destId="{026EEE57-A83C-4C0F-B551-77369EB13D47}" srcOrd="5" destOrd="0" presId="urn:microsoft.com/office/officeart/2008/layout/CircleAccentTimeline"/>
    <dgm:cxn modelId="{11412443-5684-4521-AC88-B30B7AEFBCA5}" type="presParOf" srcId="{94B4BCD5-3D51-4362-ACE3-7D11BA9B0FA4}" destId="{77D095A3-1944-46D5-A5EA-5B9B600D8747}" srcOrd="6" destOrd="0" presId="urn:microsoft.com/office/officeart/2008/layout/CircleAccentTimeline"/>
    <dgm:cxn modelId="{616DA034-58FD-4A49-869B-266079C9424B}" type="presParOf" srcId="{94B4BCD5-3D51-4362-ACE3-7D11BA9B0FA4}" destId="{2402EB14-B59B-4763-906A-B621E1CB8526}" srcOrd="7" destOrd="0" presId="urn:microsoft.com/office/officeart/2008/layout/CircleAccentTimeline"/>
    <dgm:cxn modelId="{65F4B28E-0921-402B-A937-0BC384245958}" type="presParOf" srcId="{94B4BCD5-3D51-4362-ACE3-7D11BA9B0FA4}" destId="{CA080FA7-E817-4C69-94EC-7C522BF490C8}" srcOrd="8" destOrd="0" presId="urn:microsoft.com/office/officeart/2008/layout/CircleAccentTimeline"/>
    <dgm:cxn modelId="{D3E48E9F-8AB7-4CFC-B152-498BF7593DA5}" type="presParOf" srcId="{CA080FA7-E817-4C69-94EC-7C522BF490C8}" destId="{801A3A82-BE68-43A1-BD4B-79ACD94C0E29}" srcOrd="0" destOrd="0" presId="urn:microsoft.com/office/officeart/2008/layout/CircleAccentTimeline"/>
    <dgm:cxn modelId="{44F546AA-D623-4D85-A37D-22C2C86A14F8}" type="presParOf" srcId="{CA080FA7-E817-4C69-94EC-7C522BF490C8}" destId="{EAC68B9A-2889-429F-A85B-6CBD3B821CB0}" srcOrd="1" destOrd="0" presId="urn:microsoft.com/office/officeart/2008/layout/CircleAccentTimeline"/>
    <dgm:cxn modelId="{5B1221BF-F72B-4888-B725-95A34273165A}" type="presParOf" srcId="{CA080FA7-E817-4C69-94EC-7C522BF490C8}" destId="{FAB19A78-891A-4480-852A-95668771AE1A}" srcOrd="2" destOrd="0" presId="urn:microsoft.com/office/officeart/2008/layout/CircleAccentTimeline"/>
    <dgm:cxn modelId="{0D6BEA25-F0E3-49AA-BD24-93581F0D138B}" type="presParOf" srcId="{94B4BCD5-3D51-4362-ACE3-7D11BA9B0FA4}" destId="{0EDA1F8C-074A-4881-90C3-2CAECAA295CC}" srcOrd="9" destOrd="0" presId="urn:microsoft.com/office/officeart/2008/layout/CircleAccentTimeline"/>
    <dgm:cxn modelId="{6D0FDD74-3692-43F4-B5D8-0DD2262E4173}" type="presParOf" srcId="{94B4BCD5-3D51-4362-ACE3-7D11BA9B0FA4}" destId="{574706E7-FC63-4238-B114-AF3E5794DDD8}" srcOrd="10" destOrd="0" presId="urn:microsoft.com/office/officeart/2008/layout/CircleAccentTimeline"/>
    <dgm:cxn modelId="{47B855D8-DD17-4544-A7A1-A21F72100A25}" type="presParOf" srcId="{94B4BCD5-3D51-4362-ACE3-7D11BA9B0FA4}" destId="{45634C4E-4855-4359-824D-C73A380A171B}" srcOrd="11" destOrd="0" presId="urn:microsoft.com/office/officeart/2008/layout/CircleAccentTimeline"/>
    <dgm:cxn modelId="{FC179AFE-AEFC-4578-A569-86A29911EC5B}" type="presParOf" srcId="{45634C4E-4855-4359-824D-C73A380A171B}" destId="{7740DBE4-EA9C-44D4-81F3-E110A3287A44}" srcOrd="0" destOrd="0" presId="urn:microsoft.com/office/officeart/2008/layout/CircleAccentTimeline"/>
    <dgm:cxn modelId="{45835B6D-F5A6-45F5-B4FC-5796D0538EB8}" type="presParOf" srcId="{45634C4E-4855-4359-824D-C73A380A171B}" destId="{BB7C1418-2E7D-4C30-9A6B-420656D190B7}" srcOrd="1" destOrd="0" presId="urn:microsoft.com/office/officeart/2008/layout/CircleAccentTimeline"/>
    <dgm:cxn modelId="{A4ED4631-7DF0-4074-A7D4-29BACDF99AA1}" type="presParOf" srcId="{45634C4E-4855-4359-824D-C73A380A171B}" destId="{6EAF3846-1F4F-41A2-9A37-BA461D88C4AA}" srcOrd="2" destOrd="0" presId="urn:microsoft.com/office/officeart/2008/layout/CircleAccentTimeline"/>
    <dgm:cxn modelId="{E3D9B1B9-932E-4D14-BCB5-DA1138626664}" type="presParOf" srcId="{94B4BCD5-3D51-4362-ACE3-7D11BA9B0FA4}" destId="{E5049E50-9ADB-412E-90D7-F748F2105CAB}" srcOrd="12" destOrd="0" presId="urn:microsoft.com/office/officeart/2008/layout/CircleAccentTimeline"/>
    <dgm:cxn modelId="{43792389-DC9F-4921-ABF7-CBF7A3B9454A}" type="presParOf" srcId="{94B4BCD5-3D51-4362-ACE3-7D11BA9B0FA4}" destId="{003902D6-FE06-45DB-AA96-C337C9694571}" srcOrd="13" destOrd="0" presId="urn:microsoft.com/office/officeart/2008/layout/CircleAccentTimeline"/>
    <dgm:cxn modelId="{31B3FA24-4983-40E9-BA2A-8EE58F91D4A8}" type="presParOf" srcId="{94B4BCD5-3D51-4362-ACE3-7D11BA9B0FA4}" destId="{9BC3C2CC-71F3-4711-AEEE-8A38853EC1AD}" srcOrd="14" destOrd="0" presId="urn:microsoft.com/office/officeart/2008/layout/CircleAccentTimeline"/>
    <dgm:cxn modelId="{36A67734-85DE-40C4-994A-12A183FDC63A}" type="presParOf" srcId="{9BC3C2CC-71F3-4711-AEEE-8A38853EC1AD}" destId="{1D33FB76-FD7A-4027-AD0B-68C5B42D8315}" srcOrd="0" destOrd="0" presId="urn:microsoft.com/office/officeart/2008/layout/CircleAccentTimeline"/>
    <dgm:cxn modelId="{E12DB30E-EDDE-452C-8823-A5E0B0DC04BC}" type="presParOf" srcId="{9BC3C2CC-71F3-4711-AEEE-8A38853EC1AD}" destId="{6C0C5277-C200-4F10-BD88-E7CFA3BFCD08}" srcOrd="1" destOrd="0" presId="urn:microsoft.com/office/officeart/2008/layout/CircleAccentTimeline"/>
    <dgm:cxn modelId="{8024A780-0F8A-4101-9AC4-8A6EC2CBF6ED}" type="presParOf" srcId="{9BC3C2CC-71F3-4711-AEEE-8A38853EC1AD}" destId="{7673A7E1-831C-4F16-A642-9EF4037D5EC9}" srcOrd="2" destOrd="0" presId="urn:microsoft.com/office/officeart/2008/layout/CircleAccentTimeline"/>
    <dgm:cxn modelId="{F357B82C-E679-4E0E-AD88-AB397E260B25}" type="presParOf" srcId="{94B4BCD5-3D51-4362-ACE3-7D11BA9B0FA4}" destId="{F35F42AB-1B6A-4CD5-8386-21160F45F2E4}" srcOrd="15" destOrd="0" presId="urn:microsoft.com/office/officeart/2008/layout/CircleAccentTimeline"/>
    <dgm:cxn modelId="{8E84DE46-2A23-4C20-869C-5F2A323E0561}" type="presParOf" srcId="{94B4BCD5-3D51-4362-ACE3-7D11BA9B0FA4}" destId="{820639A1-01A1-4504-83ED-5ABB7CF4905D}" srcOrd="16" destOrd="0" presId="urn:microsoft.com/office/officeart/2008/layout/CircleAccentTimeline"/>
    <dgm:cxn modelId="{BBE91BE2-04EE-4D89-A45F-4036891CA578}" type="presParOf" srcId="{94B4BCD5-3D51-4362-ACE3-7D11BA9B0FA4}" destId="{5EBA14B5-1AAF-4945-874F-7697DD837ADC}" srcOrd="17" destOrd="0" presId="urn:microsoft.com/office/officeart/2008/layout/CircleAccentTimeline"/>
    <dgm:cxn modelId="{174DECCB-1E2C-4E77-A2C0-AFF24298D665}" type="presParOf" srcId="{94B4BCD5-3D51-4362-ACE3-7D11BA9B0FA4}" destId="{2BC87B94-4CF5-4FE7-B179-5E369C4467B6}" srcOrd="18" destOrd="0" presId="urn:microsoft.com/office/officeart/2008/layout/CircleAccentTimeline"/>
    <dgm:cxn modelId="{2EDB82D2-771D-476A-BA98-B39F64EDA30F}" type="presParOf" srcId="{2BC87B94-4CF5-4FE7-B179-5E369C4467B6}" destId="{E7DE7847-E7BB-44B8-B480-EB2FAEE18B84}" srcOrd="0" destOrd="0" presId="urn:microsoft.com/office/officeart/2008/layout/CircleAccentTimeline"/>
    <dgm:cxn modelId="{41F14319-A1DB-474E-B14A-EB77A9289DC1}" type="presParOf" srcId="{2BC87B94-4CF5-4FE7-B179-5E369C4467B6}" destId="{D654641A-8E00-4733-9AF6-C498E5A951E5}" srcOrd="1" destOrd="0" presId="urn:microsoft.com/office/officeart/2008/layout/CircleAccentTimeline"/>
    <dgm:cxn modelId="{D7860371-1B65-4AFE-B8D5-2AFA71D5BD5C}" type="presParOf" srcId="{2BC87B94-4CF5-4FE7-B179-5E369C4467B6}" destId="{0CD4451C-259D-47F2-BFEA-868C8A817D80}" srcOrd="2" destOrd="0" presId="urn:microsoft.com/office/officeart/2008/layout/CircleAccentTimeline"/>
    <dgm:cxn modelId="{424FB881-6C77-4E40-86FB-FA814DF0CF40}" type="presParOf" srcId="{94B4BCD5-3D51-4362-ACE3-7D11BA9B0FA4}" destId="{B648B7DC-75CD-4AB4-9E38-4307DA63C8AD}" srcOrd="19" destOrd="0" presId="urn:microsoft.com/office/officeart/2008/layout/CircleAccentTimeline"/>
    <dgm:cxn modelId="{40403467-0F00-4D7D-BCD2-254F22EE2E20}" type="presParOf" srcId="{94B4BCD5-3D51-4362-ACE3-7D11BA9B0FA4}" destId="{83A9F1B6-05D5-46B4-8339-7A7EB5A738E5}" srcOrd="20" destOrd="0" presId="urn:microsoft.com/office/officeart/2008/layout/CircleAccentTimeline"/>
    <dgm:cxn modelId="{31E420D2-6B4A-413A-BBED-1F3D4D8388F0}" type="presParOf" srcId="{94B4BCD5-3D51-4362-ACE3-7D11BA9B0FA4}" destId="{4CC2282A-9EF0-44F6-AFD9-2B2F1CD4116A}" srcOrd="21" destOrd="0" presId="urn:microsoft.com/office/officeart/2008/layout/CircleAccentTimeline"/>
    <dgm:cxn modelId="{FE28774E-3C32-47D2-A0E9-4D90B32ED88F}" type="presParOf" srcId="{94B4BCD5-3D51-4362-ACE3-7D11BA9B0FA4}" destId="{EA50D6F4-9287-4789-A28F-738A29767EA6}" srcOrd="22" destOrd="0" presId="urn:microsoft.com/office/officeart/2008/layout/CircleAccentTimeline"/>
    <dgm:cxn modelId="{531B4C56-7AF8-45D0-B711-A8E07737BB62}" type="presParOf" srcId="{EA50D6F4-9287-4789-A28F-738A29767EA6}" destId="{762A52C7-DF80-43E6-8A2E-EF7A2582A8D0}" srcOrd="0" destOrd="0" presId="urn:microsoft.com/office/officeart/2008/layout/CircleAccentTimeline"/>
    <dgm:cxn modelId="{083A6228-CF7F-4733-B624-8E37EFF8AB94}" type="presParOf" srcId="{EA50D6F4-9287-4789-A28F-738A29767EA6}" destId="{2B422BB0-0084-428C-A625-E320184E3583}" srcOrd="1" destOrd="0" presId="urn:microsoft.com/office/officeart/2008/layout/CircleAccentTimeline"/>
    <dgm:cxn modelId="{3DFB055B-13B6-49DB-895D-E499204E4ECA}" type="presParOf" srcId="{EA50D6F4-9287-4789-A28F-738A29767EA6}" destId="{5DFBF43E-A4C1-46E4-9C51-EF94478214C9}" srcOrd="2" destOrd="0" presId="urn:microsoft.com/office/officeart/2008/layout/CircleAccentTimeline"/>
    <dgm:cxn modelId="{85D0B009-86E9-4AEB-8667-0A462A7CDF62}" type="presParOf" srcId="{94B4BCD5-3D51-4362-ACE3-7D11BA9B0FA4}" destId="{7FD31B2E-7F11-4CD9-B1BE-908CDF58EE8B}" srcOrd="23" destOrd="0" presId="urn:microsoft.com/office/officeart/2008/layout/CircleAccentTimeline"/>
    <dgm:cxn modelId="{D759D890-C262-4820-9A93-4EC6EFA468A7}" type="presParOf" srcId="{94B4BCD5-3D51-4362-ACE3-7D11BA9B0FA4}" destId="{370C9824-296B-4DD7-8ADD-4B59DD27DD45}" srcOrd="24" destOrd="0" presId="urn:microsoft.com/office/officeart/2008/layout/CircleAccentTimeline"/>
    <dgm:cxn modelId="{489ECB3F-C27E-4ABF-A402-07BDC4A51A73}" type="presParOf" srcId="{94B4BCD5-3D51-4362-ACE3-7D11BA9B0FA4}" destId="{8E9349F1-2050-4E54-9026-AEC8EB9FC1E8}" srcOrd="25" destOrd="0" presId="urn:microsoft.com/office/officeart/2008/layout/CircleAccentTimeline"/>
    <dgm:cxn modelId="{AABE0E26-95CA-4D3F-BA45-AE5FC68C7A16}" type="presParOf" srcId="{8E9349F1-2050-4E54-9026-AEC8EB9FC1E8}" destId="{5B51F98B-DB36-4379-8114-FC97D6B39422}" srcOrd="0" destOrd="0" presId="urn:microsoft.com/office/officeart/2008/layout/CircleAccentTimeline"/>
    <dgm:cxn modelId="{5D1D6EB5-AB20-4CC7-BBDE-30814520AD27}" type="presParOf" srcId="{8E9349F1-2050-4E54-9026-AEC8EB9FC1E8}" destId="{D5A5DE1F-1CC0-4B16-A2CD-6B21E21EDEC9}" srcOrd="1" destOrd="0" presId="urn:microsoft.com/office/officeart/2008/layout/CircleAccentTimeline"/>
    <dgm:cxn modelId="{C65B472D-57E2-41E3-A5C1-774F361BED98}" type="presParOf" srcId="{8E9349F1-2050-4E54-9026-AEC8EB9FC1E8}" destId="{A1465EB1-CE51-4E2F-A3A4-000969F2BEEA}" srcOrd="2" destOrd="0" presId="urn:microsoft.com/office/officeart/2008/layout/CircleAccentTimeline"/>
    <dgm:cxn modelId="{FDD5EF04-6E5F-4300-8538-0DC5FECA7764}" type="presParOf" srcId="{94B4BCD5-3D51-4362-ACE3-7D11BA9B0FA4}" destId="{0FF3A14B-3700-41F3-98A6-DE20780AD2D7}" srcOrd="26" destOrd="0" presId="urn:microsoft.com/office/officeart/2008/layout/CircleAccentTimeline"/>
    <dgm:cxn modelId="{A8B7321D-5AD9-4D93-9559-FB873CA21F41}" type="presParOf" srcId="{94B4BCD5-3D51-4362-ACE3-7D11BA9B0FA4}" destId="{E4C1145E-0B2C-49AB-8774-DE141C2B3037}" srcOrd="27" destOrd="0" presId="urn:microsoft.com/office/officeart/2008/layout/CircleAccentTimeline"/>
    <dgm:cxn modelId="{A8F4B176-44AB-441A-B58F-4BC09D2F5150}" type="presParOf" srcId="{94B4BCD5-3D51-4362-ACE3-7D11BA9B0FA4}" destId="{7A52B5D5-EA38-492C-B248-40C03DB07A55}" srcOrd="28" destOrd="0" presId="urn:microsoft.com/office/officeart/2008/layout/CircleAccentTimeline"/>
    <dgm:cxn modelId="{6CCDA5C7-CA7E-4A87-A5AB-5F82BE460EF5}" type="presParOf" srcId="{7A52B5D5-EA38-492C-B248-40C03DB07A55}" destId="{FF127154-A48A-486C-B2CC-E60E546283C2}" srcOrd="0" destOrd="0" presId="urn:microsoft.com/office/officeart/2008/layout/CircleAccentTimeline"/>
    <dgm:cxn modelId="{A461F59A-19E3-4E7B-835E-62CADAF30016}" type="presParOf" srcId="{7A52B5D5-EA38-492C-B248-40C03DB07A55}" destId="{B7F93D1B-D4A9-4A75-B052-C786438EE2DD}" srcOrd="1" destOrd="0" presId="urn:microsoft.com/office/officeart/2008/layout/CircleAccentTimeline"/>
    <dgm:cxn modelId="{86B2A6AB-6C0A-4B5C-9DC1-A89562CA6F9F}" type="presParOf" srcId="{7A52B5D5-EA38-492C-B248-40C03DB07A55}" destId="{6085F667-6E3A-44B0-897E-FCA29E245B84}" srcOrd="2" destOrd="0" presId="urn:microsoft.com/office/officeart/2008/layout/CircleAccentTimeline"/>
    <dgm:cxn modelId="{A11CC76A-6903-4034-B799-A91C069394F3}" type="presParOf" srcId="{94B4BCD5-3D51-4362-ACE3-7D11BA9B0FA4}" destId="{69C7E1CD-FFC4-47BA-8161-88D1816AC988}" srcOrd="29" destOrd="0" presId="urn:microsoft.com/office/officeart/2008/layout/CircleAccentTimeline"/>
    <dgm:cxn modelId="{8B63C8E9-BBEE-4DF7-A2EF-9D0C3FD74F6B}" type="presParOf" srcId="{94B4BCD5-3D51-4362-ACE3-7D11BA9B0FA4}" destId="{F5D42DB8-2AE4-4B4E-9CDC-2E6C0E327389}" srcOrd="30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DC571-4964-465D-8989-46F8972B49FE}">
      <dsp:nvSpPr>
        <dsp:cNvPr id="0" name=""/>
        <dsp:cNvSpPr/>
      </dsp:nvSpPr>
      <dsp:spPr>
        <a:xfrm>
          <a:off x="1376" y="1781798"/>
          <a:ext cx="1284104" cy="1284104"/>
        </a:xfrm>
        <a:prstGeom prst="donut">
          <a:avLst>
            <a:gd name="adj" fmla="val 2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CEBE5-A4CB-4177-BB05-3F028738A576}">
      <dsp:nvSpPr>
        <dsp:cNvPr id="0" name=""/>
        <dsp:cNvSpPr/>
      </dsp:nvSpPr>
      <dsp:spPr>
        <a:xfrm rot="17700000">
          <a:off x="453836" y="734991"/>
          <a:ext cx="1596284" cy="76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noProof="0" dirty="0" smtClean="0"/>
            <a:t>Preparación de Datos</a:t>
          </a:r>
          <a:endParaRPr lang="es-CL" sz="2400" b="1" kern="1200" noProof="0" dirty="0"/>
        </a:p>
      </dsp:txBody>
      <dsp:txXfrm>
        <a:off x="453836" y="734991"/>
        <a:ext cx="1596284" cy="769285"/>
      </dsp:txXfrm>
    </dsp:sp>
    <dsp:sp modelId="{EE6143EC-39C3-4056-972F-2313A33B23F8}">
      <dsp:nvSpPr>
        <dsp:cNvPr id="0" name=""/>
        <dsp:cNvSpPr/>
      </dsp:nvSpPr>
      <dsp:spPr>
        <a:xfrm>
          <a:off x="1382204" y="2090585"/>
          <a:ext cx="666531" cy="666531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D67AC-2A00-4EBE-906B-D7C1B22112FA}">
      <dsp:nvSpPr>
        <dsp:cNvPr id="0" name=""/>
        <dsp:cNvSpPr/>
      </dsp:nvSpPr>
      <dsp:spPr>
        <a:xfrm rot="17700000">
          <a:off x="592788" y="3018291"/>
          <a:ext cx="1380861" cy="66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noProof="0" dirty="0" smtClean="0"/>
            <a:t>Exploración de Datos</a:t>
          </a:r>
          <a:endParaRPr lang="es-CL" sz="1400" b="1" kern="1200" noProof="0" dirty="0"/>
        </a:p>
      </dsp:txBody>
      <dsp:txXfrm>
        <a:off x="592788" y="3018291"/>
        <a:ext cx="1380861" cy="665799"/>
      </dsp:txXfrm>
    </dsp:sp>
    <dsp:sp modelId="{E042BBCF-94BF-4BB5-A2FB-A798A667104E}">
      <dsp:nvSpPr>
        <dsp:cNvPr id="0" name=""/>
        <dsp:cNvSpPr/>
      </dsp:nvSpPr>
      <dsp:spPr>
        <a:xfrm rot="17700000">
          <a:off x="1457289" y="1163610"/>
          <a:ext cx="1380861" cy="66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A3A82-BE68-43A1-BD4B-79ACD94C0E29}">
      <dsp:nvSpPr>
        <dsp:cNvPr id="0" name=""/>
        <dsp:cNvSpPr/>
      </dsp:nvSpPr>
      <dsp:spPr>
        <a:xfrm>
          <a:off x="2145356" y="2090585"/>
          <a:ext cx="666531" cy="666531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68B9A-2889-429F-A85B-6CBD3B821CB0}">
      <dsp:nvSpPr>
        <dsp:cNvPr id="0" name=""/>
        <dsp:cNvSpPr/>
      </dsp:nvSpPr>
      <dsp:spPr>
        <a:xfrm rot="17700000">
          <a:off x="1355940" y="3018291"/>
          <a:ext cx="1380861" cy="66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b="1" kern="1200" noProof="0" dirty="0" smtClean="0"/>
            <a:t>Creación de Variables  </a:t>
          </a:r>
        </a:p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400" b="1" kern="1200" noProof="0" dirty="0"/>
        </a:p>
      </dsp:txBody>
      <dsp:txXfrm>
        <a:off x="1355940" y="3018291"/>
        <a:ext cx="1380861" cy="665799"/>
      </dsp:txXfrm>
    </dsp:sp>
    <dsp:sp modelId="{FAB19A78-891A-4480-852A-95668771AE1A}">
      <dsp:nvSpPr>
        <dsp:cNvPr id="0" name=""/>
        <dsp:cNvSpPr/>
      </dsp:nvSpPr>
      <dsp:spPr>
        <a:xfrm rot="17700000">
          <a:off x="2220441" y="1163610"/>
          <a:ext cx="1380861" cy="66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0DBE4-EA9C-44D4-81F3-E110A3287A44}">
      <dsp:nvSpPr>
        <dsp:cNvPr id="0" name=""/>
        <dsp:cNvSpPr/>
      </dsp:nvSpPr>
      <dsp:spPr>
        <a:xfrm>
          <a:off x="2908611" y="1781798"/>
          <a:ext cx="1284104" cy="1284104"/>
        </a:xfrm>
        <a:prstGeom prst="donut">
          <a:avLst>
            <a:gd name="adj" fmla="val 2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C1418-2E7D-4C30-9A6B-420656D190B7}">
      <dsp:nvSpPr>
        <dsp:cNvPr id="0" name=""/>
        <dsp:cNvSpPr/>
      </dsp:nvSpPr>
      <dsp:spPr>
        <a:xfrm rot="17700000">
          <a:off x="3361071" y="734991"/>
          <a:ext cx="1596284" cy="76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noProof="0" dirty="0" smtClean="0"/>
            <a:t>Feature engineering</a:t>
          </a:r>
          <a:endParaRPr lang="en-US" sz="2400" b="1" kern="1200" noProof="0" dirty="0"/>
        </a:p>
      </dsp:txBody>
      <dsp:txXfrm>
        <a:off x="3361071" y="734991"/>
        <a:ext cx="1596284" cy="769285"/>
      </dsp:txXfrm>
    </dsp:sp>
    <dsp:sp modelId="{1D33FB76-FD7A-4027-AD0B-68C5B42D8315}">
      <dsp:nvSpPr>
        <dsp:cNvPr id="0" name=""/>
        <dsp:cNvSpPr/>
      </dsp:nvSpPr>
      <dsp:spPr>
        <a:xfrm>
          <a:off x="4289541" y="1781798"/>
          <a:ext cx="1284104" cy="1284104"/>
        </a:xfrm>
        <a:prstGeom prst="donut">
          <a:avLst>
            <a:gd name="adj" fmla="val 2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C5277-C200-4F10-BD88-E7CFA3BFCD08}">
      <dsp:nvSpPr>
        <dsp:cNvPr id="0" name=""/>
        <dsp:cNvSpPr/>
      </dsp:nvSpPr>
      <dsp:spPr>
        <a:xfrm rot="17700000">
          <a:off x="4742001" y="734991"/>
          <a:ext cx="1596284" cy="76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noProof="0" dirty="0" smtClean="0"/>
            <a:t>Selección de Modelo</a:t>
          </a:r>
          <a:endParaRPr lang="es-CL" sz="2400" b="1" kern="1200" noProof="0" dirty="0"/>
        </a:p>
      </dsp:txBody>
      <dsp:txXfrm>
        <a:off x="4742001" y="734991"/>
        <a:ext cx="1596284" cy="769285"/>
      </dsp:txXfrm>
    </dsp:sp>
    <dsp:sp modelId="{E7DE7847-E7BB-44B8-B480-EB2FAEE18B84}">
      <dsp:nvSpPr>
        <dsp:cNvPr id="0" name=""/>
        <dsp:cNvSpPr/>
      </dsp:nvSpPr>
      <dsp:spPr>
        <a:xfrm>
          <a:off x="5670369" y="2090585"/>
          <a:ext cx="666531" cy="666531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4641A-8E00-4733-9AF6-C498E5A951E5}">
      <dsp:nvSpPr>
        <dsp:cNvPr id="0" name=""/>
        <dsp:cNvSpPr/>
      </dsp:nvSpPr>
      <dsp:spPr>
        <a:xfrm rot="17700000">
          <a:off x="4880953" y="3018291"/>
          <a:ext cx="1380861" cy="66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noProof="0" dirty="0" smtClean="0"/>
            <a:t>Feature selection</a:t>
          </a:r>
          <a:endParaRPr lang="en-US" sz="1400" b="1" kern="1200" noProof="0" dirty="0"/>
        </a:p>
      </dsp:txBody>
      <dsp:txXfrm>
        <a:off x="4880953" y="3018291"/>
        <a:ext cx="1380861" cy="665799"/>
      </dsp:txXfrm>
    </dsp:sp>
    <dsp:sp modelId="{0CD4451C-259D-47F2-BFEA-868C8A817D80}">
      <dsp:nvSpPr>
        <dsp:cNvPr id="0" name=""/>
        <dsp:cNvSpPr/>
      </dsp:nvSpPr>
      <dsp:spPr>
        <a:xfrm rot="17700000">
          <a:off x="5745454" y="1163610"/>
          <a:ext cx="1380861" cy="66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A52C7-DF80-43E6-8A2E-EF7A2582A8D0}">
      <dsp:nvSpPr>
        <dsp:cNvPr id="0" name=""/>
        <dsp:cNvSpPr/>
      </dsp:nvSpPr>
      <dsp:spPr>
        <a:xfrm>
          <a:off x="6433521" y="2090585"/>
          <a:ext cx="666531" cy="666531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22BB0-0084-428C-A625-E320184E3583}">
      <dsp:nvSpPr>
        <dsp:cNvPr id="0" name=""/>
        <dsp:cNvSpPr/>
      </dsp:nvSpPr>
      <dsp:spPr>
        <a:xfrm rot="17700000">
          <a:off x="5644106" y="3018291"/>
          <a:ext cx="1380861" cy="66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noProof="0" dirty="0" smtClean="0"/>
            <a:t>Hyperparameter tuning</a:t>
          </a:r>
          <a:endParaRPr lang="en-US" sz="1400" b="1" kern="1200" noProof="0" dirty="0"/>
        </a:p>
      </dsp:txBody>
      <dsp:txXfrm>
        <a:off x="5644106" y="3018291"/>
        <a:ext cx="1380861" cy="665799"/>
      </dsp:txXfrm>
    </dsp:sp>
    <dsp:sp modelId="{5DFBF43E-A4C1-46E4-9C51-EF94478214C9}">
      <dsp:nvSpPr>
        <dsp:cNvPr id="0" name=""/>
        <dsp:cNvSpPr/>
      </dsp:nvSpPr>
      <dsp:spPr>
        <a:xfrm rot="17700000">
          <a:off x="6508607" y="1163610"/>
          <a:ext cx="1380861" cy="66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1F98B-DB36-4379-8114-FC97D6B39422}">
      <dsp:nvSpPr>
        <dsp:cNvPr id="0" name=""/>
        <dsp:cNvSpPr/>
      </dsp:nvSpPr>
      <dsp:spPr>
        <a:xfrm>
          <a:off x="7196776" y="1781798"/>
          <a:ext cx="1284104" cy="1284104"/>
        </a:xfrm>
        <a:prstGeom prst="donut">
          <a:avLst>
            <a:gd name="adj" fmla="val 2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5DE1F-1CC0-4B16-A2CD-6B21E21EDEC9}">
      <dsp:nvSpPr>
        <dsp:cNvPr id="0" name=""/>
        <dsp:cNvSpPr/>
      </dsp:nvSpPr>
      <dsp:spPr>
        <a:xfrm rot="17700000">
          <a:off x="7649236" y="734991"/>
          <a:ext cx="1596284" cy="76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noProof="0" dirty="0" smtClean="0"/>
            <a:t>Evaluación Estadística</a:t>
          </a:r>
          <a:endParaRPr lang="es-CL" sz="2400" b="1" kern="1200" noProof="0" dirty="0"/>
        </a:p>
      </dsp:txBody>
      <dsp:txXfrm>
        <a:off x="7649236" y="734991"/>
        <a:ext cx="1596284" cy="769285"/>
      </dsp:txXfrm>
    </dsp:sp>
    <dsp:sp modelId="{FF127154-A48A-486C-B2CC-E60E546283C2}">
      <dsp:nvSpPr>
        <dsp:cNvPr id="0" name=""/>
        <dsp:cNvSpPr/>
      </dsp:nvSpPr>
      <dsp:spPr>
        <a:xfrm>
          <a:off x="8577706" y="1781798"/>
          <a:ext cx="1284104" cy="1284104"/>
        </a:xfrm>
        <a:prstGeom prst="donut">
          <a:avLst>
            <a:gd name="adj" fmla="val 2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93D1B-D4A9-4A75-B052-C786438EE2DD}">
      <dsp:nvSpPr>
        <dsp:cNvPr id="0" name=""/>
        <dsp:cNvSpPr/>
      </dsp:nvSpPr>
      <dsp:spPr>
        <a:xfrm rot="17700000">
          <a:off x="9030167" y="734991"/>
          <a:ext cx="1596284" cy="769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b="1" kern="1200" noProof="0" dirty="0" smtClean="0"/>
            <a:t>Resultado</a:t>
          </a:r>
          <a:endParaRPr lang="es-CL" sz="2400" b="1" kern="1200" noProof="0" dirty="0"/>
        </a:p>
      </dsp:txBody>
      <dsp:txXfrm>
        <a:off x="9030167" y="734991"/>
        <a:ext cx="1596284" cy="769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64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31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1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56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18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9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26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46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8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51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0B7A-CAA2-49E2-B5B6-B5C5773EDAD2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1B8D-9231-4195-B798-A62A192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30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Feature</a:t>
            </a:r>
            <a:r>
              <a:rPr lang="es-CL" dirty="0" smtClean="0"/>
              <a:t> Engineering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Machine </a:t>
            </a:r>
            <a:r>
              <a:rPr lang="es-CL" dirty="0" err="1" smtClean="0"/>
              <a:t>Learning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435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Iterativo en Machine </a:t>
            </a:r>
            <a:r>
              <a:rPr lang="es-CL" dirty="0" err="1" smtClean="0"/>
              <a:t>Learning</a:t>
            </a:r>
            <a:endParaRPr lang="es-ES" dirty="0"/>
          </a:p>
        </p:txBody>
      </p:sp>
      <p:graphicFrame>
        <p:nvGraphicFramePr>
          <p:cNvPr id="4" name="Diagramm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521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59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 de Proceso</a:t>
            </a:r>
            <a:endParaRPr lang="es-ES" dirty="0"/>
          </a:p>
        </p:txBody>
      </p:sp>
      <p:pic>
        <p:nvPicPr>
          <p:cNvPr id="4" name="Immagin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47" y="2254606"/>
            <a:ext cx="5087809" cy="2118312"/>
          </a:xfrm>
          <a:prstGeom prst="rect">
            <a:avLst/>
          </a:prstGeom>
        </p:spPr>
      </p:pic>
      <p:sp>
        <p:nvSpPr>
          <p:cNvPr id="5" name="CasellaDiTesto 56"/>
          <p:cNvSpPr txBox="1"/>
          <p:nvPr/>
        </p:nvSpPr>
        <p:spPr>
          <a:xfrm>
            <a:off x="1118924" y="2566977"/>
            <a:ext cx="957623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Readings</a:t>
            </a:r>
          </a:p>
        </p:txBody>
      </p:sp>
      <p:sp>
        <p:nvSpPr>
          <p:cNvPr id="6" name="CasellaDiTesto 57"/>
          <p:cNvSpPr txBox="1"/>
          <p:nvPr/>
        </p:nvSpPr>
        <p:spPr>
          <a:xfrm>
            <a:off x="2536176" y="2675749"/>
            <a:ext cx="1476335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200" dirty="0" smtClean="0">
                <a:solidFill>
                  <a:prstClr val="black"/>
                </a:solidFill>
              </a:rPr>
              <a:t>Consumptions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" name="CasellaDiTesto 66"/>
          <p:cNvSpPr txBox="1"/>
          <p:nvPr/>
        </p:nvSpPr>
        <p:spPr>
          <a:xfrm>
            <a:off x="704994" y="2245697"/>
            <a:ext cx="1396533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Customers ID</a:t>
            </a:r>
          </a:p>
        </p:txBody>
      </p:sp>
      <p:sp>
        <p:nvSpPr>
          <p:cNvPr id="8" name="CasellaDiTesto 67"/>
          <p:cNvSpPr txBox="1"/>
          <p:nvPr/>
        </p:nvSpPr>
        <p:spPr>
          <a:xfrm>
            <a:off x="2322136" y="3576605"/>
            <a:ext cx="1507320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200" dirty="0" smtClean="0">
                <a:solidFill>
                  <a:prstClr val="black"/>
                </a:solidFill>
              </a:rPr>
              <a:t>Meters data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CasellaDiTesto 68"/>
          <p:cNvSpPr txBox="1"/>
          <p:nvPr/>
        </p:nvSpPr>
        <p:spPr>
          <a:xfrm>
            <a:off x="2426087" y="2982023"/>
            <a:ext cx="1152000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200" dirty="0" smtClean="0">
                <a:solidFill>
                  <a:prstClr val="black"/>
                </a:solidFill>
              </a:rPr>
              <a:t>Contracts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CasellaDiTesto 69"/>
          <p:cNvSpPr txBox="1"/>
          <p:nvPr/>
        </p:nvSpPr>
        <p:spPr>
          <a:xfrm>
            <a:off x="1051102" y="3215831"/>
            <a:ext cx="798019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200" dirty="0" smtClean="0">
                <a:solidFill>
                  <a:prstClr val="black"/>
                </a:solidFill>
              </a:rPr>
              <a:t>Billing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CasellaDiTesto 70"/>
          <p:cNvSpPr txBox="1"/>
          <p:nvPr/>
        </p:nvSpPr>
        <p:spPr>
          <a:xfrm>
            <a:off x="797727" y="3566492"/>
            <a:ext cx="1356632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200" dirty="0" smtClean="0">
                <a:solidFill>
                  <a:prstClr val="black"/>
                </a:solidFill>
              </a:rPr>
              <a:t>Work orders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" name="CasellaDiTesto 71"/>
          <p:cNvSpPr txBox="1"/>
          <p:nvPr/>
        </p:nvSpPr>
        <p:spPr>
          <a:xfrm>
            <a:off x="2297924" y="2372696"/>
            <a:ext cx="1596038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Past inspections</a:t>
            </a:r>
          </a:p>
        </p:txBody>
      </p:sp>
      <p:sp>
        <p:nvSpPr>
          <p:cNvPr id="13" name="CasellaDiTesto 72"/>
          <p:cNvSpPr txBox="1"/>
          <p:nvPr/>
        </p:nvSpPr>
        <p:spPr>
          <a:xfrm>
            <a:off x="1976274" y="3282700"/>
            <a:ext cx="1507320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200" dirty="0" smtClean="0">
                <a:solidFill>
                  <a:prstClr val="black"/>
                </a:solidFill>
              </a:rPr>
              <a:t>Grid topology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4" name="CasellaDiTesto 73"/>
          <p:cNvSpPr txBox="1"/>
          <p:nvPr/>
        </p:nvSpPr>
        <p:spPr>
          <a:xfrm>
            <a:off x="663430" y="2881386"/>
            <a:ext cx="1550717" cy="23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200" dirty="0" smtClean="0">
                <a:solidFill>
                  <a:prstClr val="black"/>
                </a:solidFill>
              </a:rPr>
              <a:t>Energy balance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" name="CasellaDiTesto 74"/>
          <p:cNvSpPr txBox="1"/>
          <p:nvPr/>
        </p:nvSpPr>
        <p:spPr>
          <a:xfrm>
            <a:off x="897499" y="1897689"/>
            <a:ext cx="29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>
                <a:solidFill>
                  <a:prstClr val="black"/>
                </a:solidFill>
              </a:rPr>
              <a:t>Desde Datos brutos a  Datos limpios…</a:t>
            </a:r>
            <a:endParaRPr lang="es-CL" sz="1400" b="1" dirty="0">
              <a:solidFill>
                <a:prstClr val="black"/>
              </a:solidFill>
            </a:endParaRPr>
          </a:p>
        </p:txBody>
      </p:sp>
      <p:sp>
        <p:nvSpPr>
          <p:cNvPr id="16" name="CasellaDiTesto 75"/>
          <p:cNvSpPr txBox="1"/>
          <p:nvPr/>
        </p:nvSpPr>
        <p:spPr>
          <a:xfrm>
            <a:off x="4598236" y="1897689"/>
            <a:ext cx="205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 smtClean="0">
                <a:solidFill>
                  <a:prstClr val="black"/>
                </a:solidFill>
              </a:rPr>
              <a:t>…Preparación de Datos y Modelamiento</a:t>
            </a:r>
            <a:endParaRPr lang="es-CL" sz="1400" b="1" dirty="0">
              <a:solidFill>
                <a:prstClr val="black"/>
              </a:solidFill>
            </a:endParaRPr>
          </a:p>
        </p:txBody>
      </p:sp>
      <p:sp>
        <p:nvSpPr>
          <p:cNvPr id="17" name="CasellaDiTesto 76"/>
          <p:cNvSpPr txBox="1"/>
          <p:nvPr/>
        </p:nvSpPr>
        <p:spPr>
          <a:xfrm>
            <a:off x="7656884" y="1929773"/>
            <a:ext cx="22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… VALOR de la DATA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" name="CasellaDiTesto 77"/>
          <p:cNvSpPr txBox="1"/>
          <p:nvPr/>
        </p:nvSpPr>
        <p:spPr>
          <a:xfrm>
            <a:off x="1403555" y="3892431"/>
            <a:ext cx="438910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200" dirty="0" smtClean="0">
                <a:solidFill>
                  <a:prstClr val="black"/>
                </a:solidFill>
              </a:rPr>
              <a:t>…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" name="Pentagono 78"/>
          <p:cNvSpPr/>
          <p:nvPr/>
        </p:nvSpPr>
        <p:spPr>
          <a:xfrm>
            <a:off x="456111" y="1908947"/>
            <a:ext cx="3902456" cy="3793382"/>
          </a:xfrm>
          <a:prstGeom prst="homePlate">
            <a:avLst>
              <a:gd name="adj" fmla="val 836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Gallone 79"/>
          <p:cNvSpPr/>
          <p:nvPr/>
        </p:nvSpPr>
        <p:spPr>
          <a:xfrm>
            <a:off x="4309702" y="1908107"/>
            <a:ext cx="2779351" cy="3785264"/>
          </a:xfrm>
          <a:prstGeom prst="chevron">
            <a:avLst>
              <a:gd name="adj" fmla="val 1134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Gallone 80"/>
          <p:cNvSpPr/>
          <p:nvPr/>
        </p:nvSpPr>
        <p:spPr>
          <a:xfrm>
            <a:off x="7035274" y="1908107"/>
            <a:ext cx="3410432" cy="3785264"/>
          </a:xfrm>
          <a:prstGeom prst="chevron">
            <a:avLst>
              <a:gd name="adj" fmla="val 89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CasellaDiTesto 81"/>
          <p:cNvSpPr txBox="1"/>
          <p:nvPr/>
        </p:nvSpPr>
        <p:spPr>
          <a:xfrm>
            <a:off x="2781649" y="3913125"/>
            <a:ext cx="438910" cy="238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36000" tIns="0" rIns="36000" bIns="0" rtlCol="0" anchor="ctr" anchorCtr="0">
            <a:no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200" dirty="0" smtClean="0">
                <a:solidFill>
                  <a:prstClr val="black"/>
                </a:solidFill>
              </a:rPr>
              <a:t>…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3" name="Gruppo 83"/>
          <p:cNvGrpSpPr/>
          <p:nvPr/>
        </p:nvGrpSpPr>
        <p:grpSpPr>
          <a:xfrm>
            <a:off x="10628944" y="2982365"/>
            <a:ext cx="1083221" cy="1015959"/>
            <a:chOff x="6977097" y="2202854"/>
            <a:chExt cx="904587" cy="849013"/>
          </a:xfrm>
        </p:grpSpPr>
        <p:grpSp>
          <p:nvGrpSpPr>
            <p:cNvPr id="24" name="Gruppo 108"/>
            <p:cNvGrpSpPr/>
            <p:nvPr/>
          </p:nvGrpSpPr>
          <p:grpSpPr>
            <a:xfrm>
              <a:off x="6977097" y="2202854"/>
              <a:ext cx="814562" cy="849013"/>
              <a:chOff x="6977097" y="2202854"/>
              <a:chExt cx="814562" cy="849013"/>
            </a:xfrm>
          </p:grpSpPr>
          <p:pic>
            <p:nvPicPr>
              <p:cNvPr id="26" name="Picture 12" descr="https://d30y9cdsu7xlg0.cloudfront.net/png/638256-200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7097" y="2202854"/>
                <a:ext cx="814562" cy="814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ttangolo 111"/>
              <p:cNvSpPr/>
              <p:nvPr/>
            </p:nvSpPr>
            <p:spPr>
              <a:xfrm>
                <a:off x="7348282" y="2652225"/>
                <a:ext cx="385502" cy="399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5" name="Picture 14" descr="https://d30y9cdsu7xlg0.cloudfront.net/png/6820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537" y="2578720"/>
              <a:ext cx="473147" cy="473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Connettore 4 84"/>
          <p:cNvCxnSpPr>
            <a:stCxn id="26" idx="0"/>
            <a:endCxn id="20" idx="0"/>
          </p:cNvCxnSpPr>
          <p:nvPr/>
        </p:nvCxnSpPr>
        <p:spPr>
          <a:xfrm rot="16200000" flipV="1">
            <a:off x="7792036" y="-342252"/>
            <a:ext cx="1074258" cy="5574976"/>
          </a:xfrm>
          <a:prstGeom prst="bentConnector3">
            <a:avLst>
              <a:gd name="adj1" fmla="val 113173"/>
            </a:avLst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86"/>
          <p:cNvSpPr txBox="1"/>
          <p:nvPr/>
        </p:nvSpPr>
        <p:spPr>
          <a:xfrm>
            <a:off x="10491845" y="4032600"/>
            <a:ext cx="1498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 smtClean="0">
                <a:solidFill>
                  <a:prstClr val="black"/>
                </a:solidFill>
              </a:rPr>
              <a:t>Revisión en </a:t>
            </a:r>
          </a:p>
          <a:p>
            <a:pPr algn="ctr"/>
            <a:r>
              <a:rPr lang="es-CL" sz="1200" b="1" dirty="0" smtClean="0">
                <a:solidFill>
                  <a:prstClr val="black"/>
                </a:solidFill>
              </a:rPr>
              <a:t>Terreno que </a:t>
            </a:r>
          </a:p>
          <a:p>
            <a:pPr algn="ctr"/>
            <a:r>
              <a:rPr lang="es-CL" sz="1200" b="1" dirty="0" smtClean="0">
                <a:solidFill>
                  <a:prstClr val="black"/>
                </a:solidFill>
              </a:rPr>
              <a:t>Modelo se ajusta a realidad</a:t>
            </a:r>
            <a:endParaRPr lang="es-CL" sz="1200" b="1" dirty="0">
              <a:solidFill>
                <a:prstClr val="black"/>
              </a:solidFill>
            </a:endParaRPr>
          </a:p>
        </p:txBody>
      </p:sp>
      <p:grpSp>
        <p:nvGrpSpPr>
          <p:cNvPr id="30" name="Gruppo 88"/>
          <p:cNvGrpSpPr/>
          <p:nvPr/>
        </p:nvGrpSpPr>
        <p:grpSpPr>
          <a:xfrm>
            <a:off x="508135" y="4207593"/>
            <a:ext cx="3474383" cy="1414794"/>
            <a:chOff x="508135" y="4624685"/>
            <a:chExt cx="3474383" cy="1414794"/>
          </a:xfrm>
        </p:grpSpPr>
        <p:pic>
          <p:nvPicPr>
            <p:cNvPr id="31" name="Picture 8" descr="http://www.indegene.com/lifesciences/media/clinical-data-management-icons/data-delivery-icon.png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345" y="4624685"/>
              <a:ext cx="995664" cy="99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CasellaDiTesto 99"/>
            <p:cNvSpPr txBox="1"/>
            <p:nvPr/>
          </p:nvSpPr>
          <p:spPr>
            <a:xfrm>
              <a:off x="1595889" y="5577814"/>
              <a:ext cx="948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</a:rPr>
                <a:t>Data Lake</a:t>
              </a:r>
            </a:p>
          </p:txBody>
        </p:sp>
        <p:pic>
          <p:nvPicPr>
            <p:cNvPr id="33" name="Picture 6" descr="binary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430" y="4633721"/>
              <a:ext cx="836008" cy="83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uppo 101"/>
            <p:cNvGrpSpPr/>
            <p:nvPr/>
          </p:nvGrpSpPr>
          <p:grpSpPr>
            <a:xfrm>
              <a:off x="508135" y="4648061"/>
              <a:ext cx="842769" cy="858938"/>
              <a:chOff x="198428" y="2155914"/>
              <a:chExt cx="792637" cy="808411"/>
            </a:xfrm>
          </p:grpSpPr>
          <p:pic>
            <p:nvPicPr>
              <p:cNvPr id="39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428" y="2155914"/>
                <a:ext cx="673062" cy="6730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523" y="2363783"/>
                <a:ext cx="600542" cy="600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CasellaDiTesto 102"/>
            <p:cNvSpPr txBox="1"/>
            <p:nvPr/>
          </p:nvSpPr>
          <p:spPr>
            <a:xfrm>
              <a:off x="555262" y="5577814"/>
              <a:ext cx="906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</a:rPr>
                <a:t>Legacy</a:t>
              </a:r>
            </a:p>
            <a:p>
              <a:r>
                <a:rPr lang="en-US" sz="1200" b="1" dirty="0">
                  <a:solidFill>
                    <a:prstClr val="black"/>
                  </a:solidFill>
                </a:rPr>
                <a:t>systems</a:t>
              </a:r>
            </a:p>
          </p:txBody>
        </p:sp>
        <p:sp>
          <p:nvSpPr>
            <p:cNvPr id="36" name="CasellaDiTesto 103"/>
            <p:cNvSpPr txBox="1"/>
            <p:nvPr/>
          </p:nvSpPr>
          <p:spPr>
            <a:xfrm>
              <a:off x="2808494" y="5577814"/>
              <a:ext cx="1174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b="1" dirty="0" smtClean="0">
                  <a:solidFill>
                    <a:prstClr val="black"/>
                  </a:solidFill>
                </a:rPr>
                <a:t>Extracción y </a:t>
              </a:r>
            </a:p>
            <a:p>
              <a:r>
                <a:rPr lang="es-CL" sz="1200" b="1" dirty="0" smtClean="0">
                  <a:solidFill>
                    <a:prstClr val="black"/>
                  </a:solidFill>
                </a:rPr>
                <a:t>Preparación</a:t>
              </a:r>
              <a:endParaRPr lang="es-CL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37" name="Freccia a destra 104"/>
            <p:cNvSpPr/>
            <p:nvPr/>
          </p:nvSpPr>
          <p:spPr>
            <a:xfrm>
              <a:off x="1373860" y="4856733"/>
              <a:ext cx="290742" cy="46290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ccia a destra 105"/>
            <p:cNvSpPr/>
            <p:nvPr/>
          </p:nvSpPr>
          <p:spPr>
            <a:xfrm>
              <a:off x="2588279" y="4856733"/>
              <a:ext cx="290742" cy="46290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Gruppo 89"/>
          <p:cNvGrpSpPr/>
          <p:nvPr/>
        </p:nvGrpSpPr>
        <p:grpSpPr>
          <a:xfrm>
            <a:off x="4124656" y="4280443"/>
            <a:ext cx="3255656" cy="1412928"/>
            <a:chOff x="4124656" y="4697535"/>
            <a:chExt cx="3255656" cy="1412928"/>
          </a:xfrm>
        </p:grpSpPr>
        <p:pic>
          <p:nvPicPr>
            <p:cNvPr id="42" name="Picture 10" descr="Immagine correlata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26" y="4697535"/>
              <a:ext cx="1034985" cy="71414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3" name="CasellaDiTesto 92"/>
            <p:cNvSpPr txBox="1"/>
            <p:nvPr/>
          </p:nvSpPr>
          <p:spPr>
            <a:xfrm>
              <a:off x="4468713" y="5464132"/>
              <a:ext cx="1305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</a:rPr>
                <a:t>Feature engineering</a:t>
              </a:r>
            </a:p>
          </p:txBody>
        </p:sp>
        <p:sp>
          <p:nvSpPr>
            <p:cNvPr id="44" name="CasellaDiTesto 93"/>
            <p:cNvSpPr txBox="1"/>
            <p:nvPr/>
          </p:nvSpPr>
          <p:spPr>
            <a:xfrm>
              <a:off x="5619712" y="5464132"/>
              <a:ext cx="1124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latin typeface="Arial" charset="0"/>
                  <a:ea typeface="+mj-ea"/>
                  <a:cs typeface="+mj-cs"/>
                </a:defRPr>
              </a:lvl1pPr>
            </a:lstStyle>
            <a:p>
              <a:r>
                <a:rPr lang="en-US" dirty="0" err="1" smtClean="0">
                  <a:solidFill>
                    <a:prstClr val="black"/>
                  </a:solidFill>
                </a:rPr>
                <a:t>Algoritmos</a:t>
              </a:r>
              <a:r>
                <a:rPr lang="en-US" dirty="0" smtClean="0">
                  <a:solidFill>
                    <a:prstClr val="black"/>
                  </a:solidFill>
                </a:rPr>
                <a:t> de Machine Learning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45" name="Picture 4" descr="https://image.freepik.com/free-icon/data-management-interface-symbol-with-gears-and-binary-code-numbers_318-52331.jp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483" y="4729541"/>
              <a:ext cx="668803" cy="668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Freccia a destra 95"/>
            <p:cNvSpPr/>
            <p:nvPr/>
          </p:nvSpPr>
          <p:spPr>
            <a:xfrm>
              <a:off x="4124656" y="4856733"/>
              <a:ext cx="290742" cy="46290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7" name="Freccia a destra 96"/>
            <p:cNvSpPr/>
            <p:nvPr/>
          </p:nvSpPr>
          <p:spPr>
            <a:xfrm>
              <a:off x="5407840" y="4856733"/>
              <a:ext cx="290742" cy="46290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8" name="Freccia a destra 97"/>
            <p:cNvSpPr/>
            <p:nvPr/>
          </p:nvSpPr>
          <p:spPr>
            <a:xfrm>
              <a:off x="6813609" y="4856733"/>
              <a:ext cx="566703" cy="46290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Gallone 90"/>
          <p:cNvSpPr/>
          <p:nvPr/>
        </p:nvSpPr>
        <p:spPr>
          <a:xfrm>
            <a:off x="10376039" y="1917482"/>
            <a:ext cx="1627476" cy="3785264"/>
          </a:xfrm>
          <a:prstGeom prst="chevron">
            <a:avLst>
              <a:gd name="adj" fmla="val 1719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0" name="Immagine 18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2502" y="2285651"/>
            <a:ext cx="2696859" cy="15265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51" name="Gruppo 2"/>
          <p:cNvGrpSpPr/>
          <p:nvPr/>
        </p:nvGrpSpPr>
        <p:grpSpPr>
          <a:xfrm>
            <a:off x="7584556" y="3965036"/>
            <a:ext cx="2319898" cy="1397640"/>
            <a:chOff x="12845595" y="4962236"/>
            <a:chExt cx="3576160" cy="2154485"/>
          </a:xfrm>
        </p:grpSpPr>
        <p:sp>
          <p:nvSpPr>
            <p:cNvPr id="52" name="Rettangolo 164"/>
            <p:cNvSpPr/>
            <p:nvPr/>
          </p:nvSpPr>
          <p:spPr>
            <a:xfrm>
              <a:off x="12845595" y="4962236"/>
              <a:ext cx="3576160" cy="2154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US" sz="2000" dirty="0" smtClean="0"/>
            </a:p>
          </p:txBody>
        </p:sp>
        <p:pic>
          <p:nvPicPr>
            <p:cNvPr id="53" name="Immagine 16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595" y="4979151"/>
              <a:ext cx="382311" cy="466133"/>
            </a:xfrm>
            <a:prstGeom prst="rect">
              <a:avLst/>
            </a:prstGeom>
          </p:spPr>
        </p:pic>
        <p:pic>
          <p:nvPicPr>
            <p:cNvPr id="54" name="Immagine 16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0026" y="4979151"/>
              <a:ext cx="941176" cy="500323"/>
            </a:xfrm>
            <a:prstGeom prst="rect">
              <a:avLst/>
            </a:prstGeom>
          </p:spPr>
        </p:pic>
        <p:pic>
          <p:nvPicPr>
            <p:cNvPr id="55" name="Immagine 181"/>
            <p:cNvPicPr>
              <a:picLocks noChangeAspect="1"/>
            </p:cNvPicPr>
            <p:nvPr/>
          </p:nvPicPr>
          <p:blipFill rotWithShape="1">
            <a:blip r:embed="rId14"/>
            <a:srcRect l="133" r="10366"/>
            <a:stretch/>
          </p:blipFill>
          <p:spPr>
            <a:xfrm>
              <a:off x="12897356" y="5431765"/>
              <a:ext cx="3507635" cy="1598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23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Data del </a:t>
            </a:r>
            <a:r>
              <a:rPr lang="es-CL" dirty="0" err="1" smtClean="0"/>
              <a:t>Titanic</a:t>
            </a:r>
            <a:r>
              <a:rPr lang="es-CL" dirty="0" smtClean="0"/>
              <a:t>: 12 Variables (o </a:t>
            </a:r>
            <a:r>
              <a:rPr lang="es-CL" dirty="0" err="1" smtClean="0"/>
              <a:t>Features</a:t>
            </a:r>
            <a:r>
              <a:rPr lang="es-CL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b="1" dirty="0" err="1" smtClean="0">
                <a:effectLst/>
              </a:rPr>
              <a:t>PassengerId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Clave única. Comienza en 1 y se incrementa por 1 en cada línea.</a:t>
            </a:r>
          </a:p>
          <a:p>
            <a:r>
              <a:rPr lang="es-CL" b="1" dirty="0" err="1" smtClean="0">
                <a:effectLst/>
              </a:rPr>
              <a:t>Survived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Ve si el pasajero sobrevivió o no: 1 Sobrevivió, 0 falleció.</a:t>
            </a:r>
          </a:p>
          <a:p>
            <a:r>
              <a:rPr lang="es-CL" b="1" dirty="0" err="1" smtClean="0">
                <a:effectLst/>
              </a:rPr>
              <a:t>Pclass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Clase del Pasaje: 1 Pasajeros 1era </a:t>
            </a:r>
            <a:r>
              <a:rPr lang="es-CL" dirty="0" smtClean="0">
                <a:effectLst/>
              </a:rPr>
              <a:t>Clase, </a:t>
            </a:r>
            <a:r>
              <a:rPr lang="es-CL" dirty="0" smtClean="0">
                <a:effectLst/>
              </a:rPr>
              <a:t>2 Segunda Clase y 3 Tercera Clase</a:t>
            </a:r>
          </a:p>
          <a:p>
            <a:r>
              <a:rPr lang="es-CL" b="1" dirty="0" err="1" smtClean="0">
                <a:effectLst/>
              </a:rPr>
              <a:t>Name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Nombre del Pasajero, también contiene título: "</a:t>
            </a:r>
            <a:r>
              <a:rPr lang="es-CL" dirty="0" err="1" smtClean="0">
                <a:effectLst/>
              </a:rPr>
              <a:t>Mr</a:t>
            </a:r>
            <a:r>
              <a:rPr lang="es-CL" dirty="0" smtClean="0">
                <a:effectLst/>
              </a:rPr>
              <a:t>" por hombre, "</a:t>
            </a:r>
            <a:r>
              <a:rPr lang="es-CL" dirty="0" err="1" smtClean="0">
                <a:effectLst/>
              </a:rPr>
              <a:t>Mrs</a:t>
            </a:r>
            <a:r>
              <a:rPr lang="es-CL" dirty="0" smtClean="0">
                <a:effectLst/>
              </a:rPr>
              <a:t>" para mujer, "Miss" para niña, "Master" para niño.</a:t>
            </a:r>
          </a:p>
          <a:p>
            <a:r>
              <a:rPr lang="es-CL" b="1" dirty="0" smtClean="0">
                <a:effectLst/>
              </a:rPr>
              <a:t>Sex:</a:t>
            </a:r>
            <a:r>
              <a:rPr lang="es-CL" dirty="0" smtClean="0">
                <a:effectLst/>
              </a:rPr>
              <a:t> Sexo del Pasajero. Es sólo “</a:t>
            </a:r>
            <a:r>
              <a:rPr lang="es-CL" dirty="0" err="1" smtClean="0">
                <a:effectLst/>
              </a:rPr>
              <a:t>Male</a:t>
            </a:r>
            <a:r>
              <a:rPr lang="es-CL" dirty="0" smtClean="0">
                <a:effectLst/>
              </a:rPr>
              <a:t>” o “</a:t>
            </a:r>
            <a:r>
              <a:rPr lang="es-CL" dirty="0" err="1" smtClean="0">
                <a:effectLst/>
              </a:rPr>
              <a:t>Female</a:t>
            </a:r>
            <a:r>
              <a:rPr lang="es-CL" dirty="0" smtClean="0">
                <a:effectLst/>
              </a:rPr>
              <a:t>”.</a:t>
            </a:r>
          </a:p>
          <a:p>
            <a:r>
              <a:rPr lang="es-CL" b="1" dirty="0" err="1" smtClean="0">
                <a:effectLst/>
              </a:rPr>
              <a:t>Age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Edad del Pasajero. Valores "</a:t>
            </a:r>
            <a:r>
              <a:rPr lang="es-CL" dirty="0" err="1" smtClean="0">
                <a:effectLst/>
              </a:rPr>
              <a:t>NaN</a:t>
            </a:r>
            <a:r>
              <a:rPr lang="es-CL" dirty="0" smtClean="0">
                <a:effectLst/>
              </a:rPr>
              <a:t>" en esta columna indican</a:t>
            </a:r>
            <a:r>
              <a:rPr lang="es-CL" dirty="0" smtClean="0"/>
              <a:t> que no hay datos disponibles y comprobables. 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b="1" dirty="0" err="1" smtClean="0">
                <a:effectLst/>
              </a:rPr>
              <a:t>SibSp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Número de hijos o esposa que viajan con el pasajero.</a:t>
            </a:r>
          </a:p>
          <a:p>
            <a:r>
              <a:rPr lang="es-CL" b="1" dirty="0" err="1" smtClean="0">
                <a:effectLst/>
              </a:rPr>
              <a:t>Parch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Número de padres </a:t>
            </a:r>
            <a:r>
              <a:rPr lang="es-CL" dirty="0" smtClean="0">
                <a:effectLst/>
              </a:rPr>
              <a:t>viajando </a:t>
            </a:r>
            <a:r>
              <a:rPr lang="es-CL" dirty="0" smtClean="0">
                <a:effectLst/>
              </a:rPr>
              <a:t>con cada uno de los niños con cada pasajero.</a:t>
            </a:r>
          </a:p>
          <a:p>
            <a:r>
              <a:rPr lang="es-CL" b="1" dirty="0" smtClean="0">
                <a:effectLst/>
              </a:rPr>
              <a:t>Ticket:</a:t>
            </a:r>
            <a:r>
              <a:rPr lang="es-CL" dirty="0" smtClean="0">
                <a:effectLst/>
              </a:rPr>
              <a:t> Número del Pasaje.</a:t>
            </a:r>
          </a:p>
          <a:p>
            <a:r>
              <a:rPr lang="es-CL" b="1" dirty="0" err="1" smtClean="0">
                <a:effectLst/>
              </a:rPr>
              <a:t>Fare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Tarifa: Cuánto pagó el pasajero por el pasaje.</a:t>
            </a:r>
          </a:p>
          <a:p>
            <a:r>
              <a:rPr lang="es-CL" b="1" dirty="0" err="1" smtClean="0">
                <a:effectLst/>
              </a:rPr>
              <a:t>Cabin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 Número de la Cabina. El valor "</a:t>
            </a:r>
            <a:r>
              <a:rPr lang="es-CL" dirty="0" err="1" smtClean="0">
                <a:effectLst/>
              </a:rPr>
              <a:t>NaN</a:t>
            </a:r>
            <a:r>
              <a:rPr lang="es-CL" dirty="0" smtClean="0">
                <a:effectLst/>
              </a:rPr>
              <a:t>" en esta columna indica que </a:t>
            </a:r>
            <a:r>
              <a:rPr lang="es-CL" dirty="0" smtClean="0"/>
              <a:t>no hay registros del número </a:t>
            </a:r>
            <a:r>
              <a:rPr lang="es-CL" dirty="0" smtClean="0"/>
              <a:t>de la </a:t>
            </a:r>
            <a:r>
              <a:rPr lang="es-CL" dirty="0" smtClean="0"/>
              <a:t>cabina para ese pasajero específico.</a:t>
            </a:r>
            <a:endParaRPr lang="es-CL" dirty="0" smtClean="0">
              <a:effectLst/>
            </a:endParaRPr>
          </a:p>
          <a:p>
            <a:r>
              <a:rPr lang="es-CL" b="1" dirty="0" err="1" smtClean="0">
                <a:effectLst/>
              </a:rPr>
              <a:t>Embarked</a:t>
            </a:r>
            <a:r>
              <a:rPr lang="es-CL" b="1" dirty="0" smtClean="0">
                <a:effectLst/>
              </a:rPr>
              <a:t>:</a:t>
            </a:r>
            <a:r>
              <a:rPr lang="es-CL" dirty="0" smtClean="0">
                <a:effectLst/>
              </a:rPr>
              <a:t> Puerto en el cual se embarcó el pasajero particular.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2365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312</Words>
  <Application>Microsoft Office PowerPoint</Application>
  <PresentationFormat>Panorámica</PresentationFormat>
  <Paragraphs>51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Feature Engineering</vt:lpstr>
      <vt:lpstr>Proceso Iterativo en Machine Learning</vt:lpstr>
      <vt:lpstr>Ejemplo de Proceso</vt:lpstr>
      <vt:lpstr>Data del Titanic: 12 Variables (o Features)</vt:lpstr>
    </vt:vector>
  </TitlesOfParts>
  <Company>Enel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Berlinger Montane, Juan Pablo</dc:creator>
  <cp:lastModifiedBy>Berlinger Montane, Juan Pablo</cp:lastModifiedBy>
  <cp:revision>5</cp:revision>
  <dcterms:created xsi:type="dcterms:W3CDTF">2018-11-15T12:28:30Z</dcterms:created>
  <dcterms:modified xsi:type="dcterms:W3CDTF">2018-11-15T17:27:43Z</dcterms:modified>
</cp:coreProperties>
</file>