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D7E59-1BD0-B21A-E32A-E7839A66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84075D8-DCA9-0F98-F6AD-BE252E6C0EA4}"/>
              </a:ext>
            </a:extLst>
          </p:cNvPr>
          <p:cNvSpPr txBox="1"/>
          <p:nvPr/>
        </p:nvSpPr>
        <p:spPr>
          <a:xfrm>
            <a:off x="341282" y="1882597"/>
            <a:ext cx="6919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El algoritmo genético permitió identificar las características más relevantes.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La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Knowledge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Base facilitó la selección del mejor modelo.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Este enfoque es aplicable a otros problemas de clasificación.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592ADF-2B65-6175-B1B9-9C94F1F55FA0}"/>
              </a:ext>
            </a:extLst>
          </p:cNvPr>
          <p:cNvSpPr txBox="1"/>
          <p:nvPr/>
        </p:nvSpPr>
        <p:spPr>
          <a:xfrm>
            <a:off x="275968" y="254533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406586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9984" y="2493917"/>
            <a:ext cx="691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Un enfoque para la predicción del estado de préstamos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19985" y="179887"/>
            <a:ext cx="6919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Selección de Características y Evaluación de Modelos con Algoritmos Genéticos y </a:t>
            </a:r>
            <a:r>
              <a:rPr lang="es-ES" sz="32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Knowledge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Base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66D5EF-D1EC-9B69-1A60-3E185507003C}"/>
              </a:ext>
            </a:extLst>
          </p:cNvPr>
          <p:cNvSpPr txBox="1"/>
          <p:nvPr/>
        </p:nvSpPr>
        <p:spPr>
          <a:xfrm>
            <a:off x="1112108" y="3994752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Jaber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Andres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Olarte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Hernandez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Juan Pablo Bertel Morales</a:t>
            </a:r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5968" y="1593350"/>
            <a:ext cx="6919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Objetivo: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Predecir el estado de un préstamo (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Loan_Status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) utilizando técnicas de machine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learning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Desafío: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Seleccionar las características más relevantes y evaluar modelos de clasificación.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Herramientas: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Algoritmos genéticos,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Knowledge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Base, y modelos de clasificación.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342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3570C-289B-E33E-0FB7-98202D703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3B1E6F-C863-1742-BBB8-31FF6ED80047}"/>
              </a:ext>
            </a:extLst>
          </p:cNvPr>
          <p:cNvSpPr txBox="1"/>
          <p:nvPr/>
        </p:nvSpPr>
        <p:spPr>
          <a:xfrm>
            <a:off x="275968" y="1640002"/>
            <a:ext cx="6919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Conjunto de datos: Información sobre préstamos (género, ingresos, historial crediticio, etc.).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Variable objetivo: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Loan_Status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(Aprobado Y o No aprobado N).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Objetivo: Construir un modelo predictivo para clasificar préstamos.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A08EE-3B78-18A9-9742-A121E62BB346}"/>
              </a:ext>
            </a:extLst>
          </p:cNvPr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208025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19F89-6530-8372-2E8D-69AF2A95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7C5216-9463-31A6-0CE8-2E1B13B05E92}"/>
              </a:ext>
            </a:extLst>
          </p:cNvPr>
          <p:cNvSpPr txBox="1"/>
          <p:nvPr/>
        </p:nvSpPr>
        <p:spPr>
          <a:xfrm>
            <a:off x="275968" y="1640002"/>
            <a:ext cx="6919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Características Numéricas: Imputación de valores faltantes con la mediana.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Características Categóricas: Imputación con la moda y codificación con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OrdinalEncoder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División de datos: 80% entrenamiento, 20% prueba (con estratificación).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C360C-E6F6-167F-1BBB-C9FB6F9619D9}"/>
              </a:ext>
            </a:extLst>
          </p:cNvPr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Preprocesamiento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03375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446B9-1913-A24D-CE71-1A7422A2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3B4671-5039-7D56-785D-60912A656031}"/>
              </a:ext>
            </a:extLst>
          </p:cNvPr>
          <p:cNvSpPr txBox="1"/>
          <p:nvPr/>
        </p:nvSpPr>
        <p:spPr>
          <a:xfrm>
            <a:off x="275967" y="889843"/>
            <a:ext cx="69197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Población inicial: Cromosomas que representan combinaciones de características.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Función de Fitness: F1-score obtenido con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RandomForestClassifier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Operadores genéticos: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Selección: Ruleta.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Cruce: Punto único.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Mutación: Bit a bit.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Resultado: Características seleccionadas.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B0F8A1-47FC-0C8F-9372-8172029AECDD}"/>
              </a:ext>
            </a:extLst>
          </p:cNvPr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Algoritmo Genético</a:t>
            </a:r>
          </a:p>
        </p:txBody>
      </p:sp>
    </p:spTree>
    <p:extLst>
      <p:ext uri="{BB962C8B-B14F-4D97-AF65-F5344CB8AC3E}">
        <p14:creationId xmlns:p14="http://schemas.microsoft.com/office/powerpoint/2010/main" val="191114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80BC5-BBF2-8F7C-5144-D700354DB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0652271-4A55-920D-B600-62CE5E33F681}"/>
              </a:ext>
            </a:extLst>
          </p:cNvPr>
          <p:cNvSpPr txBox="1"/>
          <p:nvPr/>
        </p:nvSpPr>
        <p:spPr>
          <a:xfrm>
            <a:off x="275968" y="1640002"/>
            <a:ext cx="6919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Funcionalidad: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tell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: Almacena modelos y sus F1-scores.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ask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: Devuelve el mejor modelo basado en el F1-score.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Uso: Evaluar y comparar modelos de clasificación..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22EBBF-3E18-1278-A00F-32DDFC83B061}"/>
              </a:ext>
            </a:extLst>
          </p:cNvPr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s-ES" sz="32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Knowledge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Base </a:t>
            </a:r>
            <a:r>
              <a:rPr lang="es-ES" sz="32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Agent</a:t>
            </a:r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2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96D6-B28B-E4D6-5B6B-034BD0209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DC269C-CBFC-3BCF-9D7F-CB2F14EFE303}"/>
              </a:ext>
            </a:extLst>
          </p:cNvPr>
          <p:cNvSpPr txBox="1"/>
          <p:nvPr/>
        </p:nvSpPr>
        <p:spPr>
          <a:xfrm>
            <a:off x="275968" y="1640002"/>
            <a:ext cx="6919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Modelos evaluados: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RandomForestClassifier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XGBoost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LogisticRegression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Métrica: F1-score en el conjunto de prueba.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Resultado: Mejor modelo seleccionado.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D2AA62-0FD3-BFD0-188F-F87BFEF0117F}"/>
              </a:ext>
            </a:extLst>
          </p:cNvPr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Evaluación de Modelos</a:t>
            </a:r>
          </a:p>
        </p:txBody>
      </p:sp>
    </p:spTree>
    <p:extLst>
      <p:ext uri="{BB962C8B-B14F-4D97-AF65-F5344CB8AC3E}">
        <p14:creationId xmlns:p14="http://schemas.microsoft.com/office/powerpoint/2010/main" val="21651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0517C-BDF7-4943-1549-D4692CD84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7E6DB5-21E8-F4EE-E063-D42CC88E828C}"/>
              </a:ext>
            </a:extLst>
          </p:cNvPr>
          <p:cNvSpPr txBox="1"/>
          <p:nvPr/>
        </p:nvSpPr>
        <p:spPr>
          <a:xfrm>
            <a:off x="341283" y="2255823"/>
            <a:ext cx="6919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Características seleccionadas: [1, 2, 4, 5, 7, 8, 9].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Mejor modelo: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LogisticRegression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.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F1-score: 0.8627..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65DCEB-7246-6351-B79E-FAB633F698B4}"/>
              </a:ext>
            </a:extLst>
          </p:cNvPr>
          <p:cNvSpPr txBox="1"/>
          <p:nvPr/>
        </p:nvSpPr>
        <p:spPr>
          <a:xfrm>
            <a:off x="275968" y="22654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378868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55263290692D4784D72EA0A35C6260" ma:contentTypeVersion="1" ma:contentTypeDescription="Crear nuevo documento." ma:contentTypeScope="" ma:versionID="7b374f48909a5a7944979300fafd58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e802e10b1a5f1b8ba27729af0405d0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0B88D0-EBA5-419B-80B1-6C528E790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323</Words>
  <Application>Microsoft Office PowerPoint</Application>
  <PresentationFormat>Presentación en pantalla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Juan Pablo Bertel Morales</cp:lastModifiedBy>
  <cp:revision>11</cp:revision>
  <dcterms:created xsi:type="dcterms:W3CDTF">2015-01-20T20:40:07Z</dcterms:created>
  <dcterms:modified xsi:type="dcterms:W3CDTF">2025-03-21T23:20:36Z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</Properties>
</file>