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67" r:id="rId5"/>
    <p:sldId id="291" r:id="rId6"/>
    <p:sldId id="268" r:id="rId7"/>
    <p:sldId id="269" r:id="rId8"/>
    <p:sldId id="270" r:id="rId9"/>
    <p:sldId id="271" r:id="rId10"/>
    <p:sldId id="272" r:id="rId11"/>
    <p:sldId id="259" r:id="rId12"/>
    <p:sldId id="264" r:id="rId13"/>
    <p:sldId id="265" r:id="rId14"/>
    <p:sldId id="260" r:id="rId15"/>
    <p:sldId id="263" r:id="rId16"/>
    <p:sldId id="262" r:id="rId17"/>
    <p:sldId id="266" r:id="rId18"/>
    <p:sldId id="286" r:id="rId19"/>
    <p:sldId id="274" r:id="rId20"/>
    <p:sldId id="276" r:id="rId21"/>
    <p:sldId id="278" r:id="rId22"/>
    <p:sldId id="294" r:id="rId23"/>
    <p:sldId id="279" r:id="rId24"/>
    <p:sldId id="280" r:id="rId25"/>
    <p:sldId id="289" r:id="rId26"/>
    <p:sldId id="281" r:id="rId27"/>
    <p:sldId id="282" r:id="rId28"/>
    <p:sldId id="285" r:id="rId29"/>
    <p:sldId id="287" r:id="rId30"/>
    <p:sldId id="290" r:id="rId31"/>
    <p:sldId id="292" r:id="rId32"/>
    <p:sldId id="297" r:id="rId33"/>
    <p:sldId id="298" r:id="rId34"/>
    <p:sldId id="288" r:id="rId35"/>
    <p:sldId id="299" r:id="rId36"/>
    <p:sldId id="283" r:id="rId37"/>
    <p:sldId id="28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F0DA1-11B6-48BA-8E8A-F3376BDBD008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0C4A-13EA-4F87-B9E9-4B84A131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1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stab at 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to track changes. Just check in all the things.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3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Workflow modified</a:t>
            </a:r>
            <a:r>
              <a:rPr lang="en-US" baseline="0" dirty="0" smtClean="0"/>
              <a:t> to add and commit files to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[19-mar-2015] FIXED: named-</a:t>
            </a:r>
            <a:r>
              <a:rPr lang="en-US" baseline="0" dirty="0" err="1" smtClean="0"/>
              <a:t>checkconf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checkzone</a:t>
            </a:r>
            <a:r>
              <a:rPr lang="en-US" baseline="0" dirty="0" smtClean="0"/>
              <a:t> before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add/commit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0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 that are not</a:t>
            </a:r>
            <a:r>
              <a:rPr lang="en-US" baseline="0" dirty="0" smtClean="0"/>
              <a:t> essential to having bind serve the updates, easily omitted when distracted, or hurried.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[19-mar-2015] FIXED: named-</a:t>
            </a:r>
            <a:r>
              <a:rPr lang="en-US" baseline="0" dirty="0" err="1" smtClean="0"/>
              <a:t>checkconf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checkzone</a:t>
            </a:r>
            <a:r>
              <a:rPr lang="en-US" baseline="0" dirty="0" smtClean="0"/>
              <a:t> before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add/commit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answer questions about the past (if all the steps were taken) and can go revert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5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Too easy to omit essential steps of the workflow – no immediate gain to using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 Checking out old version in the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/bind directory is a bad practice – use diff or clone to another directory for research.</a:t>
            </a:r>
            <a:r>
              <a:rPr lang="en-US" dirty="0" smtClean="0"/>
              <a:t> Probably didn’t want the keys in there. </a:t>
            </a:r>
            <a:r>
              <a:rPr lang="en-US" dirty="0" err="1" smtClean="0"/>
              <a:t>bind.keys</a:t>
            </a:r>
            <a:r>
              <a:rPr lang="en-US" baseline="0" dirty="0" smtClean="0"/>
              <a:t> is updated by the distribution or updates to bind – used for DNSSEC. </a:t>
            </a:r>
            <a:r>
              <a:rPr lang="en-US" baseline="0" dirty="0" err="1" smtClean="0"/>
              <a:t>rndc.key</a:t>
            </a:r>
            <a:r>
              <a:rPr lang="en-US" baseline="0" dirty="0" smtClean="0"/>
              <a:t> is used for remote control of the named (bind server) process and shouldn’t be stored in revision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55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 to leave keys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7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2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`named-</a:t>
            </a:r>
            <a:r>
              <a:rPr lang="en-US" dirty="0" err="1" smtClean="0"/>
              <a:t>checkconf</a:t>
            </a:r>
            <a:r>
              <a:rPr lang="en-US" baseline="0" dirty="0" smtClean="0"/>
              <a:t> –z` runs named-</a:t>
            </a:r>
            <a:r>
              <a:rPr lang="en-US" baseline="0" dirty="0" err="1" smtClean="0"/>
              <a:t>checkzone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zonefiles</a:t>
            </a:r>
            <a:r>
              <a:rPr lang="en-US" baseline="0" dirty="0" smtClean="0"/>
              <a:t> listed in the configuration.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4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committed reload</a:t>
            </a:r>
            <a:r>
              <a:rPr lang="en-US" baseline="0" dirty="0" smtClean="0"/>
              <a:t> the bind service. Doing this post-commit allows a commit to be aborted (no commit message for example) and not load the new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Highlighted steps that were easily</a:t>
            </a:r>
            <a:r>
              <a:rPr lang="en-US" baseline="0" dirty="0" smtClean="0"/>
              <a:t> omitted as shown in earlier slides, the steps with strikethrough </a:t>
            </a:r>
            <a:r>
              <a:rPr lang="en-US" dirty="0" smtClean="0"/>
              <a:t>are now taken care of by</a:t>
            </a:r>
            <a:r>
              <a:rPr lang="en-US" baseline="0" dirty="0" smtClean="0"/>
              <a:t> the hooks, no need to run these steps.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[19-mar-2015] FIXED: named-</a:t>
            </a:r>
            <a:r>
              <a:rPr lang="en-US" baseline="0" dirty="0" err="1" smtClean="0"/>
              <a:t>checkconf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checkzone</a:t>
            </a:r>
            <a:r>
              <a:rPr lang="en-US" baseline="0" dirty="0" smtClean="0"/>
              <a:t> before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add/commit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zonefiles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files with a fresh install of bind (Ubuntu 12.04)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9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Highlighted steps that are taken care of by</a:t>
            </a:r>
            <a:r>
              <a:rPr lang="en-US" baseline="0" dirty="0" smtClean="0"/>
              <a:t> the hooks, no longer need to run these steps.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[19-mar-2015] FIXED: named-</a:t>
            </a:r>
            <a:r>
              <a:rPr lang="en-US" baseline="0" dirty="0" err="1" smtClean="0"/>
              <a:t>checkconf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checkzone</a:t>
            </a:r>
            <a:r>
              <a:rPr lang="en-US" baseline="0" dirty="0" smtClean="0"/>
              <a:t> before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add/commit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1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[19-mar-2015] ADDED: suggest checking for incremented serial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6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etckeeper</a:t>
            </a:r>
            <a:r>
              <a:rPr lang="en-US" dirty="0" smtClean="0"/>
              <a:t> for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revision control</a:t>
            </a:r>
          </a:p>
          <a:p>
            <a:r>
              <a:rPr lang="en-US" dirty="0" err="1" smtClean="0"/>
              <a:t>GitZone</a:t>
            </a:r>
            <a:r>
              <a:rPr lang="en-US" dirty="0" smtClean="0"/>
              <a:t> project to manage</a:t>
            </a:r>
            <a:r>
              <a:rPr lang="en-US" baseline="0" dirty="0" smtClean="0"/>
              <a:t> DNS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maybe better – but I wanted to learn by doing and had evolutionary change instead of adopting someone else’s workflow all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Zonefiles</a:t>
            </a:r>
            <a:r>
              <a:rPr lang="en-US" baseline="0" dirty="0" smtClean="0"/>
              <a:t> with errors aren’t loaded, check your files before restarting bind. </a:t>
            </a:r>
            <a:r>
              <a:rPr lang="en-US" baseline="0" dirty="0" err="1" smtClean="0"/>
              <a:t>Named.conf</a:t>
            </a:r>
            <a:r>
              <a:rPr lang="en-US" baseline="0" dirty="0" smtClean="0"/>
              <a:t> with errors causes bind not to load or not load zones.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Changing the names of files is</a:t>
            </a:r>
            <a:r>
              <a:rPr lang="en-US" baseline="0" dirty="0" smtClean="0"/>
              <a:t> one way, not very much metadata, log, file date/time might not be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baseline="0" dirty="0" smtClean="0"/>
              <a:t>examples of SCM/VCS/RCS</a:t>
            </a:r>
          </a:p>
          <a:p>
            <a:r>
              <a:rPr lang="en-US" baseline="0" dirty="0" smtClean="0"/>
              <a:t>Also hosted options – probably not for you </a:t>
            </a:r>
            <a:r>
              <a:rPr lang="en-US" baseline="0" dirty="0" err="1" smtClean="0"/>
              <a:t>dns</a:t>
            </a:r>
            <a:r>
              <a:rPr lang="en-US" baseline="0" dirty="0" smtClean="0"/>
              <a:t> environment…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to start,</a:t>
            </a:r>
            <a:r>
              <a:rPr lang="en-US" baseline="0" dirty="0" smtClean="0"/>
              <a:t> remove .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directory if you no longer want to have revision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C4A-13EA-4F87-B9E9-4B84A13180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1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6284542-2072-405C-9E8B-41304652DDAF}" type="datetime1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1FC-77C4-43CD-B43C-4445B0884F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24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1F4E-AD35-4274-BB43-1E4DC462A17D}" type="datetime1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1FC-77C4-43CD-B43C-4445B088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3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6D93-3A47-4632-AC07-553DDE684C56}" type="datetime1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1FC-77C4-43CD-B43C-4445B0884F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BBEA-4F86-4C1B-B8DF-C816B81BF8D2}" type="datetime1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1FC-77C4-43CD-B43C-4445B0884F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4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E6ED-0865-40F7-BFD5-922DA25B817C}" type="datetime1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1FC-77C4-43CD-B43C-4445B0884F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1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067B-D3CA-45CD-8993-EB6C51FB14C7}" type="datetime1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1FC-77C4-43CD-B43C-4445B088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0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D0B0-755F-43B6-B34C-62D278913E97}" type="datetime1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1FC-77C4-43CD-B43C-4445B088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4CAC-82D5-4172-9681-9BB5B2A56BB3}" type="datetime1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1FC-77C4-43CD-B43C-4445B088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211-AA6B-41A3-AE06-B84D7AF87E25}" type="datetime1">
              <a:rPr lang="en-US" smtClean="0"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1FC-77C4-43CD-B43C-4445B088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6AA2-5BFC-4E82-9056-87BBAF6B6DBD}" type="datetime1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1FC-77C4-43CD-B43C-4445B088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6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F317-53E7-4E5C-8D39-65963F025566}" type="datetime1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1FC-77C4-43CD-B43C-4445B0884F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069B01-5EE2-49F1-B69C-C3DDBA8B0BDE}" type="datetime1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D75D1FC-77C4-43CD-B43C-4445B0884F0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92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tckeeper.branchable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yne.org/software/gitzone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it_(software)" TargetMode="External"/><Relationship Id="rId2" Type="http://schemas.openxmlformats.org/officeDocument/2006/relationships/hyperlink" Target="http://en.wikipedia.org/wiki/Revision_cont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github.com/" TargetMode="External"/><Relationship Id="rId5" Type="http://schemas.openxmlformats.org/officeDocument/2006/relationships/hyperlink" Target="http://www.git-scm.com/book/en/v2" TargetMode="External"/><Relationship Id="rId4" Type="http://schemas.openxmlformats.org/officeDocument/2006/relationships/hyperlink" Target="https://www.atlassian.com/git/tutorials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with </a:t>
            </a:r>
            <a:r>
              <a:rPr lang="en-US" dirty="0" smtClean="0"/>
              <a:t>bind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DNS zones and revision control</a:t>
            </a:r>
          </a:p>
        </p:txBody>
      </p:sp>
    </p:spTree>
    <p:extLst>
      <p:ext uri="{BB962C8B-B14F-4D97-AF65-F5344CB8AC3E}">
        <p14:creationId xmlns:p14="http://schemas.microsoft.com/office/powerpoint/2010/main" val="41371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Sample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Owner: Can you change that back? My servers weren’t ready.</a:t>
            </a:r>
          </a:p>
          <a:p>
            <a:r>
              <a:rPr lang="en-US" dirty="0" smtClean="0"/>
              <a:t>Application Owner: You changed the wrong name, change it back right away.</a:t>
            </a:r>
          </a:p>
          <a:p>
            <a:r>
              <a:rPr lang="en-US" dirty="0" smtClean="0"/>
              <a:t>IT Director: What server were we using for mail 27 months ago?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Keeping files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 software engineering, revision control is any kind of practice that tracks and provides control over changes to source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http://en.wikipedia.org/wiki/Revision_control#Overview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0212" y="2681732"/>
            <a:ext cx="10267904" cy="31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SCCS</a:t>
            </a:r>
          </a:p>
          <a:p>
            <a:r>
              <a:rPr lang="en-US" dirty="0" smtClean="0"/>
              <a:t>RCS</a:t>
            </a:r>
            <a:endParaRPr lang="en-US" dirty="0"/>
          </a:p>
          <a:p>
            <a:r>
              <a:rPr lang="en-US" dirty="0" smtClean="0"/>
              <a:t>CVS</a:t>
            </a:r>
            <a:endParaRPr lang="en-US" dirty="0"/>
          </a:p>
          <a:p>
            <a:r>
              <a:rPr lang="en-US" dirty="0" smtClean="0"/>
              <a:t>Perforce</a:t>
            </a:r>
            <a:endParaRPr lang="en-US" dirty="0"/>
          </a:p>
          <a:p>
            <a:r>
              <a:rPr lang="en-US" dirty="0" smtClean="0"/>
              <a:t>SVN</a:t>
            </a:r>
            <a:endParaRPr lang="en-US" dirty="0"/>
          </a:p>
          <a:p>
            <a:r>
              <a:rPr lang="en-US" dirty="0" smtClean="0"/>
              <a:t>BZR</a:t>
            </a:r>
            <a:endParaRPr lang="en-US" dirty="0"/>
          </a:p>
          <a:p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TFS</a:t>
            </a:r>
            <a:endParaRPr lang="en-US" dirty="0"/>
          </a:p>
          <a:p>
            <a:r>
              <a:rPr lang="en-US" dirty="0" err="1" smtClean="0"/>
              <a:t>Mecurial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err="1" smtClean="0"/>
              <a:t>CodePlex</a:t>
            </a:r>
            <a:endParaRPr lang="en-US" dirty="0" smtClean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Google Code</a:t>
            </a:r>
          </a:p>
          <a:p>
            <a:r>
              <a:rPr lang="en-US" dirty="0" err="1" smtClean="0"/>
              <a:t>SourceForge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SCCS, 1972</a:t>
            </a:r>
          </a:p>
          <a:p>
            <a:r>
              <a:rPr lang="en-US" dirty="0" smtClean="0"/>
              <a:t>RCS, 1982</a:t>
            </a:r>
          </a:p>
          <a:p>
            <a:r>
              <a:rPr lang="en-US" dirty="0" smtClean="0"/>
              <a:t>CVS, 1990</a:t>
            </a:r>
          </a:p>
          <a:p>
            <a:r>
              <a:rPr lang="en-US" dirty="0"/>
              <a:t>Perforce, 1995</a:t>
            </a:r>
          </a:p>
          <a:p>
            <a:r>
              <a:rPr lang="en-US" dirty="0" smtClean="0"/>
              <a:t>SVN, 2000</a:t>
            </a:r>
          </a:p>
          <a:p>
            <a:r>
              <a:rPr lang="en-US" dirty="0" smtClean="0"/>
              <a:t>BZR, 2005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, 2005</a:t>
            </a:r>
          </a:p>
          <a:p>
            <a:r>
              <a:rPr lang="en-US" dirty="0" smtClean="0"/>
              <a:t>TFS, 2005</a:t>
            </a:r>
          </a:p>
          <a:p>
            <a:r>
              <a:rPr lang="en-US" dirty="0" err="1" smtClean="0"/>
              <a:t>Mecurial</a:t>
            </a:r>
            <a:r>
              <a:rPr lang="en-US" dirty="0" smtClean="0"/>
              <a:t>, 2005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err="1" smtClean="0"/>
              <a:t>CodePlex</a:t>
            </a:r>
            <a:endParaRPr lang="en-US" dirty="0" smtClean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Google Code</a:t>
            </a:r>
          </a:p>
          <a:p>
            <a:r>
              <a:rPr lang="en-US" dirty="0" err="1" smtClean="0"/>
              <a:t>SourceForge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distributed revision control system with an emphasis on speed, data integrity, and support for distributed, non-linear workflows. </a:t>
            </a:r>
            <a:r>
              <a:rPr lang="en-US" dirty="0" err="1"/>
              <a:t>Git</a:t>
            </a:r>
            <a:r>
              <a:rPr lang="en-US" dirty="0"/>
              <a:t> was initially designed and developed by Linus Torvalds for Linux kernel development in 2005, and has since become the most widely adopted version control system for software development</a:t>
            </a:r>
            <a:r>
              <a:rPr lang="en-US" dirty="0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http://en.wikipedia.org/wiki/Git_(software)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create a repository out of an existing directory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–m ‘Initial Commit’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sz="2200" dirty="0" smtClean="0"/>
              <a:t>Distributed, anyone who clones the repository is a backup of the entire repository.</a:t>
            </a:r>
          </a:p>
          <a:p>
            <a:pPr marL="128016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37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811" y="2084832"/>
            <a:ext cx="9604706" cy="41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+ 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your bind DNS zones and configuration with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I learned simply checking in the zone files is </a:t>
            </a:r>
            <a:r>
              <a:rPr lang="en-US" dirty="0" smtClean="0"/>
              <a:t>insufficient.</a:t>
            </a:r>
          </a:p>
          <a:p>
            <a:r>
              <a:rPr lang="en-US" dirty="0" smtClean="0"/>
              <a:t>How </a:t>
            </a:r>
            <a:r>
              <a:rPr lang="en-US" dirty="0"/>
              <a:t>I harnessed </a:t>
            </a:r>
            <a:r>
              <a:rPr lang="en-US" dirty="0" err="1"/>
              <a:t>git</a:t>
            </a:r>
            <a:r>
              <a:rPr lang="en-US" dirty="0"/>
              <a:t>-hooks to enforce the use of revision control and automate checking configuration and zone </a:t>
            </a:r>
            <a:r>
              <a:rPr lang="en-US" dirty="0" smtClean="0"/>
              <a:t>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+ GIT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# cd /</a:t>
            </a:r>
            <a:r>
              <a:rPr lang="en-US" sz="3600" dirty="0" err="1" smtClean="0"/>
              <a:t>etc</a:t>
            </a:r>
            <a:r>
              <a:rPr lang="en-US" sz="3600" dirty="0" smtClean="0"/>
              <a:t>/bind</a:t>
            </a:r>
          </a:p>
          <a:p>
            <a:r>
              <a:rPr lang="en-US" sz="3600" dirty="0" smtClean="0"/>
              <a:t># </a:t>
            </a: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r>
              <a:rPr lang="en-US" sz="3200" dirty="0" smtClean="0"/>
              <a:t># </a:t>
            </a:r>
            <a:r>
              <a:rPr lang="en-US" sz="3200" dirty="0" err="1" smtClean="0"/>
              <a:t>git</a:t>
            </a:r>
            <a:r>
              <a:rPr lang="en-US" sz="3200" dirty="0" smtClean="0"/>
              <a:t> add *</a:t>
            </a:r>
          </a:p>
          <a:p>
            <a:r>
              <a:rPr lang="en-US" sz="3200" dirty="0" smtClean="0"/>
              <a:t># </a:t>
            </a:r>
            <a:r>
              <a:rPr lang="en-US" sz="3200" dirty="0" err="1" smtClean="0"/>
              <a:t>git</a:t>
            </a:r>
            <a:r>
              <a:rPr lang="en-US" sz="3200" dirty="0" smtClean="0"/>
              <a:t> commit –m ‘WOOHOO, finally have version control!’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9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+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When(request)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named.conf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zonefile</a:t>
            </a:r>
            <a:r>
              <a:rPr lang="en-US" dirty="0" smtClean="0"/>
              <a:t>(s)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named-</a:t>
            </a:r>
            <a:r>
              <a:rPr lang="en-US" dirty="0" err="1"/>
              <a:t>checkconf</a:t>
            </a:r>
            <a:endParaRPr lang="en-US" dirty="0"/>
          </a:p>
          <a:p>
            <a:pPr lvl="1"/>
            <a:r>
              <a:rPr lang="en-US" dirty="0"/>
              <a:t>run named-</a:t>
            </a:r>
            <a:r>
              <a:rPr lang="en-US" dirty="0" err="1"/>
              <a:t>checkzone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add &lt;changed files&gt;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lvl="1"/>
            <a:r>
              <a:rPr lang="en-US" dirty="0" smtClean="0"/>
              <a:t>restart bind9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name server availability locally and from remote shell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 secondary servers updated</a:t>
            </a:r>
          </a:p>
          <a:p>
            <a:pPr marL="128016" lvl="1" indent="0">
              <a:buNone/>
            </a:pPr>
            <a:endParaRPr lang="en-US" sz="3200" dirty="0" smtClean="0"/>
          </a:p>
          <a:p>
            <a:pPr marL="128016" lvl="1" indent="0">
              <a:buNone/>
            </a:pPr>
            <a:r>
              <a:rPr lang="en-US" sz="3200" dirty="0" smtClean="0"/>
              <a:t>Celebrate with a walk to the coffee shop</a:t>
            </a:r>
          </a:p>
        </p:txBody>
      </p:sp>
    </p:spTree>
    <p:extLst>
      <p:ext uri="{BB962C8B-B14F-4D97-AF65-F5344CB8AC3E}">
        <p14:creationId xmlns:p14="http://schemas.microsoft.com/office/powerpoint/2010/main" val="15535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3213100"/>
            <a:ext cx="2760472" cy="1155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+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When(request)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named.conf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zonefile</a:t>
            </a:r>
            <a:r>
              <a:rPr lang="en-US" dirty="0" smtClean="0"/>
              <a:t>(s)</a:t>
            </a:r>
          </a:p>
          <a:p>
            <a:pPr lvl="1"/>
            <a:r>
              <a:rPr lang="en-US" dirty="0"/>
              <a:t>run named-</a:t>
            </a:r>
            <a:r>
              <a:rPr lang="en-US" dirty="0" err="1"/>
              <a:t>checkconf</a:t>
            </a:r>
            <a:endParaRPr lang="en-US" dirty="0"/>
          </a:p>
          <a:p>
            <a:pPr lvl="1"/>
            <a:r>
              <a:rPr lang="en-US" dirty="0"/>
              <a:t>run named-</a:t>
            </a:r>
            <a:r>
              <a:rPr lang="en-US" dirty="0" err="1"/>
              <a:t>checkzone</a:t>
            </a:r>
            <a:endParaRPr lang="en-US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&lt;changed files&gt;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lvl="1"/>
            <a:r>
              <a:rPr lang="en-US" dirty="0" smtClean="0"/>
              <a:t>restart bind9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name server availability locally and from remote shell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 secondary servers updated</a:t>
            </a:r>
          </a:p>
          <a:p>
            <a:pPr marL="128016" lvl="1" indent="0">
              <a:buNone/>
            </a:pPr>
            <a:endParaRPr lang="en-US" sz="3200" dirty="0" smtClean="0"/>
          </a:p>
          <a:p>
            <a:pPr marL="128016" lvl="1" indent="0">
              <a:buNone/>
            </a:pPr>
            <a:r>
              <a:rPr lang="en-US" sz="3200" dirty="0" smtClean="0"/>
              <a:t>Celebrate with a walk to the coffee shop</a:t>
            </a:r>
          </a:p>
        </p:txBody>
      </p:sp>
    </p:spTree>
    <p:extLst>
      <p:ext uri="{BB962C8B-B14F-4D97-AF65-F5344CB8AC3E}">
        <p14:creationId xmlns:p14="http://schemas.microsoft.com/office/powerpoint/2010/main" val="27414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</a:t>
            </a:r>
            <a:r>
              <a:rPr lang="en-US" dirty="0" smtClean="0"/>
              <a:t>+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Owner: Can you change that back? My servers weren’t ready.</a:t>
            </a:r>
          </a:p>
          <a:p>
            <a:r>
              <a:rPr lang="en-US" dirty="0" smtClean="0"/>
              <a:t>Application Owner: You changed the wrong name, change it back right away.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revert HEAD</a:t>
            </a:r>
          </a:p>
          <a:p>
            <a:pPr lvl="1"/>
            <a:r>
              <a:rPr lang="en-US" dirty="0"/>
              <a:t>update </a:t>
            </a:r>
            <a:r>
              <a:rPr lang="en-US" dirty="0" smtClean="0"/>
              <a:t>serial (maybe change the correct RR)</a:t>
            </a:r>
            <a:endParaRPr lang="en-US" dirty="0"/>
          </a:p>
          <a:p>
            <a:pPr lvl="1"/>
            <a:r>
              <a:rPr lang="en-US" dirty="0"/>
              <a:t>restart bind9</a:t>
            </a:r>
          </a:p>
          <a:p>
            <a:r>
              <a:rPr lang="en-US" dirty="0" smtClean="0"/>
              <a:t>IT Director: What server were we using for mail 27 months ago?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log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&lt;commit from 30 months ago&gt;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</a:t>
            </a:r>
            <a:r>
              <a:rPr lang="en-US" dirty="0" err="1" smtClean="0"/>
              <a:t>masster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</a:t>
            </a:r>
            <a:r>
              <a:rPr lang="en-US" dirty="0" smtClean="0"/>
              <a:t>+ </a:t>
            </a:r>
            <a:r>
              <a:rPr lang="en-US" dirty="0" err="1" smtClean="0"/>
              <a:t>Git</a:t>
            </a:r>
            <a:r>
              <a:rPr lang="en-US" dirty="0" smtClean="0"/>
              <a:t> Workflow </a:t>
            </a:r>
            <a:r>
              <a:rPr lang="en-US" sz="2400" dirty="0" smtClean="0"/>
              <a:t>downfalls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fall back to no revision control</a:t>
            </a:r>
          </a:p>
          <a:p>
            <a:r>
              <a:rPr lang="en-US" dirty="0" smtClean="0"/>
              <a:t>Using /</a:t>
            </a:r>
            <a:r>
              <a:rPr lang="en-US" dirty="0" err="1" smtClean="0"/>
              <a:t>etc</a:t>
            </a:r>
            <a:r>
              <a:rPr lang="en-US" dirty="0" smtClean="0"/>
              <a:t>/bind directory to browse history is dangerous</a:t>
            </a:r>
          </a:p>
          <a:p>
            <a:r>
              <a:rPr lang="en-US" dirty="0" smtClean="0"/>
              <a:t>Checked in secrets</a:t>
            </a:r>
            <a:endParaRPr lang="en-US" dirty="0"/>
          </a:p>
        </p:txBody>
      </p:sp>
      <p:pic>
        <p:nvPicPr>
          <p:cNvPr id="1028" name="Picture 4" descr="http://ct.weirdnutdaily.com/ol/wn/sw/i55/5/8/20/wnd_620ec3b37a70460b8c856e15692101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37" y="3655060"/>
            <a:ext cx="3529654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1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 tells </a:t>
            </a:r>
            <a:r>
              <a:rPr lang="en-US" dirty="0" err="1" smtClean="0"/>
              <a:t>Git</a:t>
            </a:r>
            <a:r>
              <a:rPr lang="en-US" dirty="0" smtClean="0"/>
              <a:t> to ignore files based on a list of 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50" y="3632777"/>
            <a:ext cx="8116627" cy="22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HOOKS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Workflow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hooks are scripts that run automatically every time a particular event occurs in a </a:t>
            </a:r>
            <a:r>
              <a:rPr lang="en-US" dirty="0" err="1"/>
              <a:t>Git</a:t>
            </a:r>
            <a:r>
              <a:rPr lang="en-US" dirty="0"/>
              <a:t> repository. They let you customize </a:t>
            </a:r>
            <a:r>
              <a:rPr lang="en-US" dirty="0" err="1"/>
              <a:t>Git’s</a:t>
            </a:r>
            <a:r>
              <a:rPr lang="en-US" dirty="0"/>
              <a:t> internal behavior and trigger customizable actions at key points in the development life cycle.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https://www.atlassian.com/git/tutorials/git-hooks/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Hooks are scripts that live in .</a:t>
            </a:r>
            <a:r>
              <a:rPr lang="en-US" dirty="0" err="1" smtClean="0"/>
              <a:t>git</a:t>
            </a:r>
            <a:r>
              <a:rPr lang="en-US" dirty="0" smtClean="0"/>
              <a:t>/hooks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get cloned when cloning the repo</a:t>
            </a:r>
          </a:p>
          <a:p>
            <a:endParaRPr lang="en-US" dirty="0" smtClean="0"/>
          </a:p>
          <a:p>
            <a:r>
              <a:rPr lang="en-US" dirty="0" smtClean="0"/>
              <a:t>Samples (*.sample)</a:t>
            </a:r>
          </a:p>
          <a:p>
            <a:endParaRPr lang="en-US" dirty="0" smtClean="0"/>
          </a:p>
          <a:p>
            <a:r>
              <a:rPr lang="en-US" dirty="0" smtClean="0"/>
              <a:t>pre-commit</a:t>
            </a:r>
          </a:p>
          <a:p>
            <a:pPr lvl="1"/>
            <a:r>
              <a:rPr lang="en-US" dirty="0" smtClean="0"/>
              <a:t>Check that my files are valid</a:t>
            </a:r>
          </a:p>
          <a:p>
            <a:pPr lvl="1"/>
            <a:endParaRPr lang="en-US" sz="2200" dirty="0"/>
          </a:p>
          <a:p>
            <a:pPr marL="128016" lvl="1" indent="0">
              <a:buNone/>
            </a:pPr>
            <a:r>
              <a:rPr lang="en-US" sz="2200" dirty="0" smtClean="0"/>
              <a:t>post-commit</a:t>
            </a:r>
          </a:p>
          <a:p>
            <a:pPr lvl="1"/>
            <a:r>
              <a:rPr lang="en-US" dirty="0" smtClean="0"/>
              <a:t>Reload </a:t>
            </a:r>
            <a:r>
              <a:rPr lang="en-US" dirty="0"/>
              <a:t>bind</a:t>
            </a:r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hooks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450" y="2084832"/>
            <a:ext cx="9165427" cy="356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3177" y="5867400"/>
            <a:ext cx="92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http://www.git-scm.com/book/en/v2/Customizing-Git-Git-Hooks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J.P. McGlinn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System Administration</a:t>
            </a:r>
          </a:p>
          <a:p>
            <a:r>
              <a:rPr lang="en-US" dirty="0" smtClean="0"/>
              <a:t>Extensive K-12 Environment Experience</a:t>
            </a:r>
          </a:p>
          <a:p>
            <a:r>
              <a:rPr lang="en-US" dirty="0" smtClean="0"/>
              <a:t>Data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and </a:t>
            </a:r>
            <a:r>
              <a:rPr lang="en-US" dirty="0" smtClean="0"/>
              <a:t>Data System Integration</a:t>
            </a:r>
          </a:p>
          <a:p>
            <a:r>
              <a:rPr lang="en-US" dirty="0" smtClean="0"/>
              <a:t>Software Defined Storage</a:t>
            </a:r>
          </a:p>
        </p:txBody>
      </p:sp>
    </p:spTree>
    <p:extLst>
      <p:ext uri="{BB962C8B-B14F-4D97-AF65-F5344CB8AC3E}">
        <p14:creationId xmlns:p14="http://schemas.microsoft.com/office/powerpoint/2010/main" val="1465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Hooks </a:t>
            </a:r>
            <a:r>
              <a:rPr lang="en-US" sz="2400" dirty="0" smtClean="0"/>
              <a:t>pre-commit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Redirect output to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 1&gt;&amp;2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named-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checkconf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-z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named.conf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/null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[ $? -ne 0 ]; then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named-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checkconf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-z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named.conf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"\n=================================================================="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"Configuration 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zonefiles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don't pass named-check. Commit Canceled"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"=================================================================="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exit 1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Hooks </a:t>
            </a:r>
            <a:r>
              <a:rPr lang="en-US" sz="2400" dirty="0" err="1" smtClean="0"/>
              <a:t>pOST</a:t>
            </a:r>
            <a:r>
              <a:rPr lang="en-US" sz="2400" dirty="0" smtClean="0"/>
              <a:t>-commit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Redirect output to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 1&gt;&amp;2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 bind9 reload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[ $?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0 ]; then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"\n=================================================================="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"=================================================================="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                  New Configuration Loaded"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"=================================================================="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"=================================================================="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exit 0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3213100"/>
            <a:ext cx="2760472" cy="1155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+ </a:t>
            </a:r>
            <a:r>
              <a:rPr lang="en-US" dirty="0" err="1"/>
              <a:t>Git</a:t>
            </a:r>
            <a:r>
              <a:rPr lang="en-US" dirty="0"/>
              <a:t> + HOOKS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When(request)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named.conf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zonefile</a:t>
            </a:r>
            <a:r>
              <a:rPr lang="en-US" dirty="0" smtClean="0"/>
              <a:t>(s)</a:t>
            </a:r>
          </a:p>
          <a:p>
            <a:pPr lvl="1"/>
            <a:r>
              <a:rPr lang="en-US" strike="sngStrike" dirty="0" smtClean="0"/>
              <a:t>run </a:t>
            </a:r>
            <a:r>
              <a:rPr lang="en-US" strike="sngStrike" dirty="0"/>
              <a:t>named-</a:t>
            </a:r>
            <a:r>
              <a:rPr lang="en-US" strike="sngStrike" dirty="0" err="1"/>
              <a:t>checkconf</a:t>
            </a:r>
            <a:endParaRPr lang="en-US" strike="sngStrike" dirty="0"/>
          </a:p>
          <a:p>
            <a:pPr lvl="1"/>
            <a:r>
              <a:rPr lang="en-US" strike="sngStrike" dirty="0"/>
              <a:t>run named-</a:t>
            </a:r>
            <a:r>
              <a:rPr lang="en-US" strike="sngStrike" dirty="0" err="1"/>
              <a:t>checkzone</a:t>
            </a:r>
            <a:endParaRPr lang="en-US" strike="sngStrike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add &lt;changed files&gt;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lvl="1"/>
            <a:r>
              <a:rPr lang="en-US" strike="sngStrike" dirty="0" smtClean="0"/>
              <a:t>restart bind9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name server availability locally and from remote shell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 secondary servers updated</a:t>
            </a:r>
          </a:p>
          <a:p>
            <a:pPr marL="128016" lvl="1" indent="0">
              <a:buNone/>
            </a:pPr>
            <a:endParaRPr lang="en-US" sz="3200" dirty="0" smtClean="0"/>
          </a:p>
          <a:p>
            <a:pPr marL="128016" lvl="1" indent="0">
              <a:buNone/>
            </a:pPr>
            <a:r>
              <a:rPr lang="en-US" sz="3200" dirty="0" smtClean="0"/>
              <a:t>Celebrate with a walk to the coffee shop</a:t>
            </a:r>
          </a:p>
        </p:txBody>
      </p:sp>
    </p:spTree>
    <p:extLst>
      <p:ext uri="{BB962C8B-B14F-4D97-AF65-F5344CB8AC3E}">
        <p14:creationId xmlns:p14="http://schemas.microsoft.com/office/powerpoint/2010/main" val="38705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4128" y="3177032"/>
            <a:ext cx="2760472" cy="632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4128" y="4370522"/>
            <a:ext cx="2760472" cy="3030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+ </a:t>
            </a:r>
            <a:r>
              <a:rPr lang="en-US" dirty="0" err="1"/>
              <a:t>Git</a:t>
            </a:r>
            <a:r>
              <a:rPr lang="en-US" dirty="0"/>
              <a:t> + HOOKS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When(request)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named.conf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zonefile</a:t>
            </a:r>
            <a:r>
              <a:rPr lang="en-US" dirty="0" smtClean="0"/>
              <a:t>(s)</a:t>
            </a:r>
          </a:p>
          <a:p>
            <a:pPr lvl="1"/>
            <a:r>
              <a:rPr lang="en-US" strike="sngStrike" dirty="0"/>
              <a:t>run named-</a:t>
            </a:r>
            <a:r>
              <a:rPr lang="en-US" strike="sngStrike" dirty="0" err="1"/>
              <a:t>checkconf</a:t>
            </a:r>
            <a:endParaRPr lang="en-US" strike="sngStrike" dirty="0"/>
          </a:p>
          <a:p>
            <a:pPr lvl="1"/>
            <a:r>
              <a:rPr lang="en-US" strike="sngStrike" dirty="0"/>
              <a:t>run named-</a:t>
            </a:r>
            <a:r>
              <a:rPr lang="en-US" strike="sngStrike" dirty="0" err="1"/>
              <a:t>checkzone</a:t>
            </a:r>
            <a:endParaRPr lang="en-US" strike="sngStrike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&lt;changed files&gt;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lvl="1"/>
            <a:r>
              <a:rPr lang="en-US" strike="sngStrike" dirty="0" smtClean="0"/>
              <a:t>restart bind9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name server availability locally and from remote shell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 secondary servers updated</a:t>
            </a:r>
          </a:p>
          <a:p>
            <a:pPr marL="128016" lvl="1" indent="0">
              <a:buNone/>
            </a:pPr>
            <a:endParaRPr lang="en-US" sz="3200" dirty="0" smtClean="0"/>
          </a:p>
          <a:p>
            <a:pPr marL="128016" lvl="1" indent="0">
              <a:buNone/>
            </a:pPr>
            <a:r>
              <a:rPr lang="en-US" sz="3200" dirty="0" smtClean="0"/>
              <a:t>Celebrate with a walk to the coffee shop</a:t>
            </a:r>
          </a:p>
        </p:txBody>
      </p:sp>
    </p:spTree>
    <p:extLst>
      <p:ext uri="{BB962C8B-B14F-4D97-AF65-F5344CB8AC3E}">
        <p14:creationId xmlns:p14="http://schemas.microsoft.com/office/powerpoint/2010/main" val="36591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 smtClean="0"/>
              <a:t>Now that we have a good workflow, what else can we do?</a:t>
            </a:r>
          </a:p>
          <a:p>
            <a:pPr lvl="1"/>
            <a:r>
              <a:rPr lang="en-US" sz="2200" dirty="0" smtClean="0"/>
              <a:t>More strict checking, running </a:t>
            </a:r>
            <a:r>
              <a:rPr lang="en-US" sz="2200" dirty="0" err="1" smtClean="0"/>
              <a:t>checkconf</a:t>
            </a:r>
            <a:r>
              <a:rPr lang="en-US" sz="2200" dirty="0" smtClean="0"/>
              <a:t> doesn’t stop on zone warnings</a:t>
            </a:r>
          </a:p>
          <a:p>
            <a:pPr lvl="1"/>
            <a:r>
              <a:rPr lang="en-US" sz="2200" dirty="0" smtClean="0"/>
              <a:t>Check for updated serial number in changed zones</a:t>
            </a:r>
          </a:p>
          <a:p>
            <a:pPr lvl="1"/>
            <a:r>
              <a:rPr lang="en-US" sz="2200" dirty="0" smtClean="0"/>
              <a:t>Remote Checkout</a:t>
            </a:r>
          </a:p>
          <a:p>
            <a:pPr lvl="1"/>
            <a:r>
              <a:rPr lang="en-US" sz="2200" dirty="0" smtClean="0"/>
              <a:t>Store </a:t>
            </a:r>
            <a:r>
              <a:rPr lang="en-US" sz="2200" dirty="0"/>
              <a:t>Secondary </a:t>
            </a:r>
            <a:r>
              <a:rPr lang="en-US" sz="2200" dirty="0" err="1"/>
              <a:t>configs</a:t>
            </a:r>
            <a:r>
              <a:rPr lang="en-US" sz="2200" dirty="0"/>
              <a:t>, update secondary server </a:t>
            </a:r>
            <a:r>
              <a:rPr lang="en-US" sz="2200" dirty="0" err="1"/>
              <a:t>configs</a:t>
            </a:r>
            <a:r>
              <a:rPr lang="en-US" sz="2200" dirty="0"/>
              <a:t> </a:t>
            </a:r>
            <a:r>
              <a:rPr lang="en-US" sz="2200" dirty="0" smtClean="0"/>
              <a:t>automatically</a:t>
            </a:r>
          </a:p>
          <a:p>
            <a:pPr lvl="1"/>
            <a:r>
              <a:rPr lang="en-US" sz="2200" dirty="0" smtClean="0"/>
              <a:t>Email the team</a:t>
            </a:r>
          </a:p>
          <a:p>
            <a:pPr lvl="1"/>
            <a:r>
              <a:rPr lang="en-US" sz="2200" dirty="0" smtClean="0"/>
              <a:t>Slack/HipChat/IRC updates</a:t>
            </a:r>
          </a:p>
        </p:txBody>
      </p:sp>
    </p:spTree>
    <p:extLst>
      <p:ext uri="{BB962C8B-B14F-4D97-AF65-F5344CB8AC3E}">
        <p14:creationId xmlns:p14="http://schemas.microsoft.com/office/powerpoint/2010/main" val="30636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tckeeper</a:t>
            </a:r>
            <a:endParaRPr lang="en-US" dirty="0" smtClean="0"/>
          </a:p>
          <a:p>
            <a:r>
              <a:rPr lang="en-US" dirty="0">
                <a:hlinkClick r:id="rId3"/>
              </a:rPr>
              <a:t>http://etckeeper.branchable.com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GitZone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https://www.dyne.org/software/gitzone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http://en.wikipedia.org/wiki/Revision_control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://en.wikipedia.org/wiki/Git_(software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www.git-scm.com/book/en/v2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www.atlassian.com/git/tutorials/</a:t>
            </a:r>
            <a:endParaRPr lang="en-US" dirty="0"/>
          </a:p>
          <a:p>
            <a:r>
              <a:rPr lang="en-US" dirty="0">
                <a:hlinkClick r:id="rId6"/>
              </a:rPr>
              <a:t>https://help.github.com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J.P. McGlinn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github.com/</a:t>
            </a:r>
            <a:r>
              <a:rPr lang="en-US" dirty="0" err="1" smtClean="0"/>
              <a:t>jpbot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@</a:t>
            </a:r>
            <a:r>
              <a:rPr lang="en-US" dirty="0" err="1" smtClean="0"/>
              <a:t>pilotlamp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1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Name System server</a:t>
            </a:r>
          </a:p>
          <a:p>
            <a:endParaRPr lang="en-US" dirty="0"/>
          </a:p>
          <a:p>
            <a:r>
              <a:rPr lang="en-US" dirty="0" smtClean="0"/>
              <a:t>Lots of choices, Microsoft, Appliances, etc.</a:t>
            </a:r>
          </a:p>
          <a:p>
            <a:endParaRPr lang="en-US" dirty="0"/>
          </a:p>
          <a:p>
            <a:r>
              <a:rPr lang="en-US" dirty="0" smtClean="0"/>
              <a:t>Internet Systems Consortium</a:t>
            </a:r>
          </a:p>
        </p:txBody>
      </p:sp>
    </p:spTree>
    <p:extLst>
      <p:ext uri="{BB962C8B-B14F-4D97-AF65-F5344CB8AC3E}">
        <p14:creationId xmlns:p14="http://schemas.microsoft.com/office/powerpoint/2010/main" val="16923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Sample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6597"/>
          <a:stretch/>
        </p:blipFill>
        <p:spPr>
          <a:xfrm>
            <a:off x="1979780" y="2649537"/>
            <a:ext cx="7808767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Sample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When(request)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named.conf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zonefile</a:t>
            </a:r>
            <a:r>
              <a:rPr lang="en-US" dirty="0" smtClean="0"/>
              <a:t>(s)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estart bind9</a:t>
            </a:r>
          </a:p>
          <a:p>
            <a:pPr marL="128016" lvl="1" indent="0">
              <a:buNone/>
            </a:pPr>
            <a:r>
              <a:rPr lang="en-US" sz="3200" dirty="0" smtClean="0"/>
              <a:t>Celebrate with a walk to the coffee shop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86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Sample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When(request)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named.conf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zonefile</a:t>
            </a:r>
            <a:r>
              <a:rPr lang="en-US" dirty="0" smtClean="0"/>
              <a:t>(s)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estart bind9</a:t>
            </a:r>
          </a:p>
          <a:p>
            <a:pPr marL="128016" lvl="1" indent="0">
              <a:buNone/>
            </a:pPr>
            <a:r>
              <a:rPr lang="en-US" sz="3200" strike="sngStrike" dirty="0" smtClean="0"/>
              <a:t>Celebrate with a walk to the coffee shop</a:t>
            </a:r>
          </a:p>
          <a:p>
            <a:pPr marL="128016" lvl="1" indent="0">
              <a:buNone/>
            </a:pPr>
            <a:r>
              <a:rPr lang="en-US" sz="3200" dirty="0" smtClean="0"/>
              <a:t>Receive call while walking to the coffee shop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01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Sample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When(request)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named.conf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 err="1" smtClean="0"/>
              <a:t>zonefile</a:t>
            </a:r>
            <a:r>
              <a:rPr lang="en-US" dirty="0" smtClean="0"/>
              <a:t>(s)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named-</a:t>
            </a:r>
            <a:r>
              <a:rPr lang="en-US" dirty="0" err="1" smtClean="0"/>
              <a:t>checkconf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un named-</a:t>
            </a:r>
            <a:r>
              <a:rPr lang="en-US" dirty="0" err="1" smtClean="0"/>
              <a:t>checkzone</a:t>
            </a:r>
            <a:endParaRPr lang="en-US" dirty="0" smtClean="0"/>
          </a:p>
          <a:p>
            <a:pPr lvl="1"/>
            <a:r>
              <a:rPr lang="en-US" dirty="0" smtClean="0"/>
              <a:t>restart bind9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name server availability locally and from remote shell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 secondary servers updated</a:t>
            </a:r>
          </a:p>
          <a:p>
            <a:pPr marL="128016" lvl="1" indent="0">
              <a:buNone/>
            </a:pPr>
            <a:endParaRPr lang="en-US" sz="3200" dirty="0" smtClean="0"/>
          </a:p>
          <a:p>
            <a:pPr marL="128016" lvl="1" indent="0">
              <a:buNone/>
            </a:pPr>
            <a:r>
              <a:rPr lang="en-US" sz="3200" dirty="0" smtClean="0"/>
              <a:t>Celebrate with a walk to the coffee shop</a:t>
            </a:r>
          </a:p>
        </p:txBody>
      </p:sp>
    </p:spTree>
    <p:extLst>
      <p:ext uri="{BB962C8B-B14F-4D97-AF65-F5344CB8AC3E}">
        <p14:creationId xmlns:p14="http://schemas.microsoft.com/office/powerpoint/2010/main" val="41731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4570</TotalTime>
  <Words>1493</Words>
  <Application>Microsoft Office PowerPoint</Application>
  <PresentationFormat>Widescreen</PresentationFormat>
  <Paragraphs>291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Courier New</vt:lpstr>
      <vt:lpstr>Tw Cen MT</vt:lpstr>
      <vt:lpstr>Tw Cen MT Condensed</vt:lpstr>
      <vt:lpstr>Wingdings 3</vt:lpstr>
      <vt:lpstr>Integral</vt:lpstr>
      <vt:lpstr>git with bind </vt:lpstr>
      <vt:lpstr>Git with bind</vt:lpstr>
      <vt:lpstr>J.P. McGlinn</vt:lpstr>
      <vt:lpstr>BIND</vt:lpstr>
      <vt:lpstr>BIND</vt:lpstr>
      <vt:lpstr>Bind Sample Workflow</vt:lpstr>
      <vt:lpstr>Bind Sample Workflow</vt:lpstr>
      <vt:lpstr>Bind Sample Workflow</vt:lpstr>
      <vt:lpstr>Bind Sample Workflow</vt:lpstr>
      <vt:lpstr>Bind Sample Workflow</vt:lpstr>
      <vt:lpstr>Revision Control Systems</vt:lpstr>
      <vt:lpstr>Revision control systems</vt:lpstr>
      <vt:lpstr>Revision Control Systems</vt:lpstr>
      <vt:lpstr>Revision Control Systems</vt:lpstr>
      <vt:lpstr>Revision Control Systems</vt:lpstr>
      <vt:lpstr>git</vt:lpstr>
      <vt:lpstr>git</vt:lpstr>
      <vt:lpstr>GIT</vt:lpstr>
      <vt:lpstr>BIND + GIT</vt:lpstr>
      <vt:lpstr>Bind + GIT SETUP</vt:lpstr>
      <vt:lpstr>Bind + Git Workflow</vt:lpstr>
      <vt:lpstr>Bind + Git Workflow</vt:lpstr>
      <vt:lpstr>Bind + Git Workflow</vt:lpstr>
      <vt:lpstr>Bind + Git Workflow downfalls</vt:lpstr>
      <vt:lpstr>.gitignore</vt:lpstr>
      <vt:lpstr>GIT HOOKS</vt:lpstr>
      <vt:lpstr>Git Hooks</vt:lpstr>
      <vt:lpstr>Git Hooks</vt:lpstr>
      <vt:lpstr>Git hooks</vt:lpstr>
      <vt:lpstr>Git Hooks pre-commit</vt:lpstr>
      <vt:lpstr>Git Hooks pOST-commit</vt:lpstr>
      <vt:lpstr>Bind + Git + HOOKS Workflow</vt:lpstr>
      <vt:lpstr>Bind + Git + HOOKS Workflow</vt:lpstr>
      <vt:lpstr>Next Steps</vt:lpstr>
      <vt:lpstr>Resources</vt:lpstr>
      <vt:lpstr>Resources</vt:lpstr>
      <vt:lpstr>J.P. McGlinn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with bind</dc:title>
  <dc:creator>J.P. McGlinn</dc:creator>
  <cp:lastModifiedBy>jp</cp:lastModifiedBy>
  <cp:revision>32</cp:revision>
  <dcterms:created xsi:type="dcterms:W3CDTF">2015-03-14T07:49:28Z</dcterms:created>
  <dcterms:modified xsi:type="dcterms:W3CDTF">2015-03-19T19:50:06Z</dcterms:modified>
</cp:coreProperties>
</file>