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56" r:id="rId5"/>
    <p:sldId id="263" r:id="rId6"/>
    <p:sldId id="264" r:id="rId7"/>
    <p:sldId id="265" r:id="rId8"/>
    <p:sldId id="259" r:id="rId9"/>
    <p:sldId id="266" r:id="rId10"/>
    <p:sldId id="267" r:id="rId11"/>
    <p:sldId id="268" r:id="rId12"/>
    <p:sldId id="269" r:id="rId13"/>
    <p:sldId id="270" r:id="rId14"/>
    <p:sldId id="258" r:id="rId15"/>
    <p:sldId id="260" r:id="rId16"/>
    <p:sldId id="262" r:id="rId17"/>
    <p:sldId id="261" r:id="rId18"/>
    <p:sldId id="272"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BDFB11-2ABA-4138-AE66-9348FD2145D5}" v="69" dt="2020-05-29T23:01:12.8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606" autoAdjust="0"/>
  </p:normalViewPr>
  <p:slideViewPr>
    <p:cSldViewPr snapToGrid="0">
      <p:cViewPr varScale="1">
        <p:scale>
          <a:sx n="93" d="100"/>
          <a:sy n="93" d="100"/>
        </p:scale>
        <p:origin x="4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e Boyce" userId="22047862-34a3-4b7f-a600-1b4c8786782d" providerId="ADAL" clId="{A3BDFB11-2ABA-4138-AE66-9348FD2145D5}"/>
    <pc:docChg chg="undo custSel mod addSld delSld modSld sldOrd">
      <pc:chgData name="Jesse Boyce" userId="22047862-34a3-4b7f-a600-1b4c8786782d" providerId="ADAL" clId="{A3BDFB11-2ABA-4138-AE66-9348FD2145D5}" dt="2020-05-29T23:16:03.825" v="11445" actId="20577"/>
      <pc:docMkLst>
        <pc:docMk/>
      </pc:docMkLst>
      <pc:sldChg chg="addSp delSp modSp mod setBg">
        <pc:chgData name="Jesse Boyce" userId="22047862-34a3-4b7f-a600-1b4c8786782d" providerId="ADAL" clId="{A3BDFB11-2ABA-4138-AE66-9348FD2145D5}" dt="2020-05-28T23:19:27.526" v="5510" actId="26606"/>
        <pc:sldMkLst>
          <pc:docMk/>
          <pc:sldMk cId="2272368812" sldId="256"/>
        </pc:sldMkLst>
        <pc:spChg chg="mod">
          <ac:chgData name="Jesse Boyce" userId="22047862-34a3-4b7f-a600-1b4c8786782d" providerId="ADAL" clId="{A3BDFB11-2ABA-4138-AE66-9348FD2145D5}" dt="2020-05-28T23:19:27.526" v="5510" actId="26606"/>
          <ac:spMkLst>
            <pc:docMk/>
            <pc:sldMk cId="2272368812" sldId="256"/>
            <ac:spMk id="2" creationId="{7D2E05D0-59B4-4273-B2F5-E46401DBC82C}"/>
          </ac:spMkLst>
        </pc:spChg>
        <pc:spChg chg="del">
          <ac:chgData name="Jesse Boyce" userId="22047862-34a3-4b7f-a600-1b4c8786782d" providerId="ADAL" clId="{A3BDFB11-2ABA-4138-AE66-9348FD2145D5}" dt="2020-05-28T21:21:39.810" v="5245" actId="478"/>
          <ac:spMkLst>
            <pc:docMk/>
            <pc:sldMk cId="2272368812" sldId="256"/>
            <ac:spMk id="3" creationId="{CC3D66E4-9C94-4270-8C67-F465FAF29A8D}"/>
          </ac:spMkLst>
        </pc:spChg>
        <pc:spChg chg="add">
          <ac:chgData name="Jesse Boyce" userId="22047862-34a3-4b7f-a600-1b4c8786782d" providerId="ADAL" clId="{A3BDFB11-2ABA-4138-AE66-9348FD2145D5}" dt="2020-05-28T23:19:27.526" v="5510" actId="26606"/>
          <ac:spMkLst>
            <pc:docMk/>
            <pc:sldMk cId="2272368812" sldId="256"/>
            <ac:spMk id="7" creationId="{23962611-DFD5-4092-AAFD-559E3DFCE2C9}"/>
          </ac:spMkLst>
        </pc:spChg>
        <pc:picChg chg="add">
          <ac:chgData name="Jesse Boyce" userId="22047862-34a3-4b7f-a600-1b4c8786782d" providerId="ADAL" clId="{A3BDFB11-2ABA-4138-AE66-9348FD2145D5}" dt="2020-05-28T23:19:27.526" v="5510" actId="26606"/>
          <ac:picMkLst>
            <pc:docMk/>
            <pc:sldMk cId="2272368812" sldId="256"/>
            <ac:picMk id="9" creationId="{2270F1FA-0425-408F-9861-80BF5AFB276D}"/>
          </ac:picMkLst>
        </pc:picChg>
      </pc:sldChg>
      <pc:sldChg chg="new del">
        <pc:chgData name="Jesse Boyce" userId="22047862-34a3-4b7f-a600-1b4c8786782d" providerId="ADAL" clId="{A3BDFB11-2ABA-4138-AE66-9348FD2145D5}" dt="2020-05-28T01:15:00.907" v="2786" actId="2696"/>
        <pc:sldMkLst>
          <pc:docMk/>
          <pc:sldMk cId="1316978256" sldId="257"/>
        </pc:sldMkLst>
      </pc:sldChg>
      <pc:sldChg chg="addSp delSp modSp new mod setBg">
        <pc:chgData name="Jesse Boyce" userId="22047862-34a3-4b7f-a600-1b4c8786782d" providerId="ADAL" clId="{A3BDFB11-2ABA-4138-AE66-9348FD2145D5}" dt="2020-05-28T23:24:36.424" v="5593" actId="14100"/>
        <pc:sldMkLst>
          <pc:docMk/>
          <pc:sldMk cId="1417622469" sldId="258"/>
        </pc:sldMkLst>
        <pc:spChg chg="mod">
          <ac:chgData name="Jesse Boyce" userId="22047862-34a3-4b7f-a600-1b4c8786782d" providerId="ADAL" clId="{A3BDFB11-2ABA-4138-AE66-9348FD2145D5}" dt="2020-05-28T23:11:18.354" v="5428" actId="26606"/>
          <ac:spMkLst>
            <pc:docMk/>
            <pc:sldMk cId="1417622469" sldId="258"/>
            <ac:spMk id="2" creationId="{A9365230-3765-4829-A60C-A720848D65E8}"/>
          </ac:spMkLst>
        </pc:spChg>
        <pc:spChg chg="del">
          <ac:chgData name="Jesse Boyce" userId="22047862-34a3-4b7f-a600-1b4c8786782d" providerId="ADAL" clId="{A3BDFB11-2ABA-4138-AE66-9348FD2145D5}" dt="2020-05-26T03:03:37.222" v="48" actId="3680"/>
          <ac:spMkLst>
            <pc:docMk/>
            <pc:sldMk cId="1417622469" sldId="258"/>
            <ac:spMk id="3" creationId="{F60BF22A-965A-490D-A815-464617174EB0}"/>
          </ac:spMkLst>
        </pc:spChg>
        <pc:spChg chg="add del">
          <ac:chgData name="Jesse Boyce" userId="22047862-34a3-4b7f-a600-1b4c8786782d" providerId="ADAL" clId="{A3BDFB11-2ABA-4138-AE66-9348FD2145D5}" dt="2020-05-28T23:11:22.280" v="5429" actId="478"/>
          <ac:spMkLst>
            <pc:docMk/>
            <pc:sldMk cId="1417622469" sldId="258"/>
            <ac:spMk id="9" creationId="{E58E72A8-F226-45D6-84C4-79CFCD8D0749}"/>
          </ac:spMkLst>
        </pc:spChg>
        <pc:spChg chg="add">
          <ac:chgData name="Jesse Boyce" userId="22047862-34a3-4b7f-a600-1b4c8786782d" providerId="ADAL" clId="{A3BDFB11-2ABA-4138-AE66-9348FD2145D5}" dt="2020-05-28T23:11:18.354" v="5428" actId="26606"/>
          <ac:spMkLst>
            <pc:docMk/>
            <pc:sldMk cId="1417622469" sldId="258"/>
            <ac:spMk id="12" creationId="{9AF5C66A-E8F2-4E13-98A3-FE96597C5A42}"/>
          </ac:spMkLst>
        </pc:spChg>
        <pc:graphicFrameChg chg="add del mod ord modGraphic">
          <ac:chgData name="Jesse Boyce" userId="22047862-34a3-4b7f-a600-1b4c8786782d" providerId="ADAL" clId="{A3BDFB11-2ABA-4138-AE66-9348FD2145D5}" dt="2020-05-28T23:11:18.354" v="5428" actId="26606"/>
          <ac:graphicFrameMkLst>
            <pc:docMk/>
            <pc:sldMk cId="1417622469" sldId="258"/>
            <ac:graphicFrameMk id="4" creationId="{293470FD-4DA7-4B03-98B0-DD1A62A9DD45}"/>
          </ac:graphicFrameMkLst>
        </pc:graphicFrameChg>
        <pc:graphicFrameChg chg="add mod modGraphic">
          <ac:chgData name="Jesse Boyce" userId="22047862-34a3-4b7f-a600-1b4c8786782d" providerId="ADAL" clId="{A3BDFB11-2ABA-4138-AE66-9348FD2145D5}" dt="2020-05-28T23:24:36.424" v="5593" actId="14100"/>
          <ac:graphicFrameMkLst>
            <pc:docMk/>
            <pc:sldMk cId="1417622469" sldId="258"/>
            <ac:graphicFrameMk id="7" creationId="{293470FD-4DA7-4B03-98B0-DD1A62A9DD45}"/>
          </ac:graphicFrameMkLst>
        </pc:graphicFrameChg>
        <pc:picChg chg="add">
          <ac:chgData name="Jesse Boyce" userId="22047862-34a3-4b7f-a600-1b4c8786782d" providerId="ADAL" clId="{A3BDFB11-2ABA-4138-AE66-9348FD2145D5}" dt="2020-05-28T23:11:18.354" v="5428" actId="26606"/>
          <ac:picMkLst>
            <pc:docMk/>
            <pc:sldMk cId="1417622469" sldId="258"/>
            <ac:picMk id="14" creationId="{AC860275-E106-493A-8BF0-E0A91130EF6A}"/>
          </ac:picMkLst>
        </pc:picChg>
      </pc:sldChg>
      <pc:sldChg chg="addSp delSp modSp new mod ord setBg modNotesTx">
        <pc:chgData name="Jesse Boyce" userId="22047862-34a3-4b7f-a600-1b4c8786782d" providerId="ADAL" clId="{A3BDFB11-2ABA-4138-AE66-9348FD2145D5}" dt="2020-05-29T22:50:50.691" v="5912" actId="20577"/>
        <pc:sldMkLst>
          <pc:docMk/>
          <pc:sldMk cId="33771880" sldId="259"/>
        </pc:sldMkLst>
        <pc:spChg chg="mod">
          <ac:chgData name="Jesse Boyce" userId="22047862-34a3-4b7f-a600-1b4c8786782d" providerId="ADAL" clId="{A3BDFB11-2ABA-4138-AE66-9348FD2145D5}" dt="2020-05-28T23:09:01.525" v="5419" actId="26606"/>
          <ac:spMkLst>
            <pc:docMk/>
            <pc:sldMk cId="33771880" sldId="259"/>
            <ac:spMk id="2" creationId="{E4DF86AF-51F5-4458-A02A-7DC6BC4843F2}"/>
          </ac:spMkLst>
        </pc:spChg>
        <pc:spChg chg="del">
          <ac:chgData name="Jesse Boyce" userId="22047862-34a3-4b7f-a600-1b4c8786782d" providerId="ADAL" clId="{A3BDFB11-2ABA-4138-AE66-9348FD2145D5}" dt="2020-05-26T03:08:47.919" v="176" actId="3680"/>
          <ac:spMkLst>
            <pc:docMk/>
            <pc:sldMk cId="33771880" sldId="259"/>
            <ac:spMk id="3" creationId="{7A8605DD-E27C-4E1A-B6A6-D0A8574BC189}"/>
          </ac:spMkLst>
        </pc:spChg>
        <pc:spChg chg="add del">
          <ac:chgData name="Jesse Boyce" userId="22047862-34a3-4b7f-a600-1b4c8786782d" providerId="ADAL" clId="{A3BDFB11-2ABA-4138-AE66-9348FD2145D5}" dt="2020-05-28T23:09:05.375" v="5420" actId="478"/>
          <ac:spMkLst>
            <pc:docMk/>
            <pc:sldMk cId="33771880" sldId="259"/>
            <ac:spMk id="9" creationId="{E25E2E9D-C8E5-4019-B583-29599EFB68DC}"/>
          </ac:spMkLst>
        </pc:spChg>
        <pc:spChg chg="add">
          <ac:chgData name="Jesse Boyce" userId="22047862-34a3-4b7f-a600-1b4c8786782d" providerId="ADAL" clId="{A3BDFB11-2ABA-4138-AE66-9348FD2145D5}" dt="2020-05-28T23:09:01.525" v="5419" actId="26606"/>
          <ac:spMkLst>
            <pc:docMk/>
            <pc:sldMk cId="33771880" sldId="259"/>
            <ac:spMk id="12" creationId="{9AF5C66A-E8F2-4E13-98A3-FE96597C5A42}"/>
          </ac:spMkLst>
        </pc:spChg>
        <pc:graphicFrameChg chg="add del mod ord modGraphic">
          <ac:chgData name="Jesse Boyce" userId="22047862-34a3-4b7f-a600-1b4c8786782d" providerId="ADAL" clId="{A3BDFB11-2ABA-4138-AE66-9348FD2145D5}" dt="2020-05-28T23:09:01.525" v="5419" actId="26606"/>
          <ac:graphicFrameMkLst>
            <pc:docMk/>
            <pc:sldMk cId="33771880" sldId="259"/>
            <ac:graphicFrameMk id="4" creationId="{21DDFCEE-A662-490E-8E15-200ED8A148E8}"/>
          </ac:graphicFrameMkLst>
        </pc:graphicFrameChg>
        <pc:graphicFrameChg chg="add mod modGraphic">
          <ac:chgData name="Jesse Boyce" userId="22047862-34a3-4b7f-a600-1b4c8786782d" providerId="ADAL" clId="{A3BDFB11-2ABA-4138-AE66-9348FD2145D5}" dt="2020-05-28T23:21:20.984" v="5543" actId="14100"/>
          <ac:graphicFrameMkLst>
            <pc:docMk/>
            <pc:sldMk cId="33771880" sldId="259"/>
            <ac:graphicFrameMk id="7" creationId="{21DDFCEE-A662-490E-8E15-200ED8A148E8}"/>
          </ac:graphicFrameMkLst>
        </pc:graphicFrameChg>
        <pc:picChg chg="add">
          <ac:chgData name="Jesse Boyce" userId="22047862-34a3-4b7f-a600-1b4c8786782d" providerId="ADAL" clId="{A3BDFB11-2ABA-4138-AE66-9348FD2145D5}" dt="2020-05-28T23:09:01.525" v="5419" actId="26606"/>
          <ac:picMkLst>
            <pc:docMk/>
            <pc:sldMk cId="33771880" sldId="259"/>
            <ac:picMk id="14" creationId="{AC860275-E106-493A-8BF0-E0A91130EF6A}"/>
          </ac:picMkLst>
        </pc:picChg>
      </pc:sldChg>
      <pc:sldChg chg="addSp modSp new mod setBg setClrOvrMap modNotesTx">
        <pc:chgData name="Jesse Boyce" userId="22047862-34a3-4b7f-a600-1b4c8786782d" providerId="ADAL" clId="{A3BDFB11-2ABA-4138-AE66-9348FD2145D5}" dt="2020-05-29T23:07:43.383" v="9375" actId="20577"/>
        <pc:sldMkLst>
          <pc:docMk/>
          <pc:sldMk cId="1090375741" sldId="260"/>
        </pc:sldMkLst>
        <pc:spChg chg="mod">
          <ac:chgData name="Jesse Boyce" userId="22047862-34a3-4b7f-a600-1b4c8786782d" providerId="ADAL" clId="{A3BDFB11-2ABA-4138-AE66-9348FD2145D5}" dt="2020-05-28T23:11:35.446" v="5431" actId="26606"/>
          <ac:spMkLst>
            <pc:docMk/>
            <pc:sldMk cId="1090375741" sldId="260"/>
            <ac:spMk id="2" creationId="{3F600166-F8FC-4800-B965-73B493D709FF}"/>
          </ac:spMkLst>
        </pc:spChg>
        <pc:spChg chg="mod">
          <ac:chgData name="Jesse Boyce" userId="22047862-34a3-4b7f-a600-1b4c8786782d" providerId="ADAL" clId="{A3BDFB11-2ABA-4138-AE66-9348FD2145D5}" dt="2020-05-28T23:25:28.058" v="5598" actId="14100"/>
          <ac:spMkLst>
            <pc:docMk/>
            <pc:sldMk cId="1090375741" sldId="260"/>
            <ac:spMk id="3" creationId="{71714211-2E28-43C4-B921-0DE609CCB368}"/>
          </ac:spMkLst>
        </pc:spChg>
        <pc:spChg chg="add">
          <ac:chgData name="Jesse Boyce" userId="22047862-34a3-4b7f-a600-1b4c8786782d" providerId="ADAL" clId="{A3BDFB11-2ABA-4138-AE66-9348FD2145D5}" dt="2020-05-28T23:11:35.446" v="5431" actId="26606"/>
          <ac:spMkLst>
            <pc:docMk/>
            <pc:sldMk cId="1090375741" sldId="260"/>
            <ac:spMk id="8" creationId="{2CB6C291-6CAF-46DF-ACFF-AADF0FD03F58}"/>
          </ac:spMkLst>
        </pc:spChg>
        <pc:spChg chg="add">
          <ac:chgData name="Jesse Boyce" userId="22047862-34a3-4b7f-a600-1b4c8786782d" providerId="ADAL" clId="{A3BDFB11-2ABA-4138-AE66-9348FD2145D5}" dt="2020-05-28T23:11:35.446" v="5431" actId="26606"/>
          <ac:spMkLst>
            <pc:docMk/>
            <pc:sldMk cId="1090375741" sldId="260"/>
            <ac:spMk id="12" creationId="{4735DC46-5663-471D-AADB-81E00E65BCC6}"/>
          </ac:spMkLst>
        </pc:spChg>
        <pc:picChg chg="add">
          <ac:chgData name="Jesse Boyce" userId="22047862-34a3-4b7f-a600-1b4c8786782d" providerId="ADAL" clId="{A3BDFB11-2ABA-4138-AE66-9348FD2145D5}" dt="2020-05-28T23:11:35.446" v="5431" actId="26606"/>
          <ac:picMkLst>
            <pc:docMk/>
            <pc:sldMk cId="1090375741" sldId="260"/>
            <ac:picMk id="10" creationId="{1EBADBCA-DA20-4279-93C6-011DEF18AA71}"/>
          </ac:picMkLst>
        </pc:picChg>
      </pc:sldChg>
      <pc:sldChg chg="new del">
        <pc:chgData name="Jesse Boyce" userId="22047862-34a3-4b7f-a600-1b4c8786782d" providerId="ADAL" clId="{A3BDFB11-2ABA-4138-AE66-9348FD2145D5}" dt="2020-05-26T03:34:45.776" v="481" actId="2696"/>
        <pc:sldMkLst>
          <pc:docMk/>
          <pc:sldMk cId="783307583" sldId="261"/>
        </pc:sldMkLst>
      </pc:sldChg>
      <pc:sldChg chg="addSp delSp modSp new mod setBg setClrOvrMap modNotesTx">
        <pc:chgData name="Jesse Boyce" userId="22047862-34a3-4b7f-a600-1b4c8786782d" providerId="ADAL" clId="{A3BDFB11-2ABA-4138-AE66-9348FD2145D5}" dt="2020-05-29T23:11:47.689" v="10375" actId="20577"/>
        <pc:sldMkLst>
          <pc:docMk/>
          <pc:sldMk cId="1043339023" sldId="261"/>
        </pc:sldMkLst>
        <pc:spChg chg="mod">
          <ac:chgData name="Jesse Boyce" userId="22047862-34a3-4b7f-a600-1b4c8786782d" providerId="ADAL" clId="{A3BDFB11-2ABA-4138-AE66-9348FD2145D5}" dt="2020-05-28T23:12:20.241" v="5443" actId="26606"/>
          <ac:spMkLst>
            <pc:docMk/>
            <pc:sldMk cId="1043339023" sldId="261"/>
            <ac:spMk id="2" creationId="{91CA1CBE-EF27-4DE7-9A29-4A8F314569CE}"/>
          </ac:spMkLst>
        </pc:spChg>
        <pc:spChg chg="mod">
          <ac:chgData name="Jesse Boyce" userId="22047862-34a3-4b7f-a600-1b4c8786782d" providerId="ADAL" clId="{A3BDFB11-2ABA-4138-AE66-9348FD2145D5}" dt="2020-05-28T23:31:31.987" v="5660" actId="14100"/>
          <ac:spMkLst>
            <pc:docMk/>
            <pc:sldMk cId="1043339023" sldId="261"/>
            <ac:spMk id="3" creationId="{64DBBD2A-062A-477C-B764-17097B455117}"/>
          </ac:spMkLst>
        </pc:spChg>
        <pc:spChg chg="add del">
          <ac:chgData name="Jesse Boyce" userId="22047862-34a3-4b7f-a600-1b4c8786782d" providerId="ADAL" clId="{A3BDFB11-2ABA-4138-AE66-9348FD2145D5}" dt="2020-05-28T23:31:08.592" v="5655" actId="26606"/>
          <ac:spMkLst>
            <pc:docMk/>
            <pc:sldMk cId="1043339023" sldId="261"/>
            <ac:spMk id="8" creationId="{2CB6C291-6CAF-46DF-ACFF-AADF0FD03F58}"/>
          </ac:spMkLst>
        </pc:spChg>
        <pc:spChg chg="add del">
          <ac:chgData name="Jesse Boyce" userId="22047862-34a3-4b7f-a600-1b4c8786782d" providerId="ADAL" clId="{A3BDFB11-2ABA-4138-AE66-9348FD2145D5}" dt="2020-05-28T23:31:08.592" v="5655" actId="26606"/>
          <ac:spMkLst>
            <pc:docMk/>
            <pc:sldMk cId="1043339023" sldId="261"/>
            <ac:spMk id="12" creationId="{4735DC46-5663-471D-AADB-81E00E65BCC6}"/>
          </ac:spMkLst>
        </pc:spChg>
        <pc:spChg chg="add">
          <ac:chgData name="Jesse Boyce" userId="22047862-34a3-4b7f-a600-1b4c8786782d" providerId="ADAL" clId="{A3BDFB11-2ABA-4138-AE66-9348FD2145D5}" dt="2020-05-28T23:31:08.592" v="5655" actId="26606"/>
          <ac:spMkLst>
            <pc:docMk/>
            <pc:sldMk cId="1043339023" sldId="261"/>
            <ac:spMk id="17" creationId="{2CB6C291-6CAF-46DF-ACFF-AADF0FD03F58}"/>
          </ac:spMkLst>
        </pc:spChg>
        <pc:spChg chg="add">
          <ac:chgData name="Jesse Boyce" userId="22047862-34a3-4b7f-a600-1b4c8786782d" providerId="ADAL" clId="{A3BDFB11-2ABA-4138-AE66-9348FD2145D5}" dt="2020-05-28T23:31:08.592" v="5655" actId="26606"/>
          <ac:spMkLst>
            <pc:docMk/>
            <pc:sldMk cId="1043339023" sldId="261"/>
            <ac:spMk id="21" creationId="{4735DC46-5663-471D-AADB-81E00E65BCC6}"/>
          </ac:spMkLst>
        </pc:spChg>
        <pc:picChg chg="add del">
          <ac:chgData name="Jesse Boyce" userId="22047862-34a3-4b7f-a600-1b4c8786782d" providerId="ADAL" clId="{A3BDFB11-2ABA-4138-AE66-9348FD2145D5}" dt="2020-05-28T23:31:08.592" v="5655" actId="26606"/>
          <ac:picMkLst>
            <pc:docMk/>
            <pc:sldMk cId="1043339023" sldId="261"/>
            <ac:picMk id="10" creationId="{1EBADBCA-DA20-4279-93C6-011DEF18AA71}"/>
          </ac:picMkLst>
        </pc:picChg>
        <pc:picChg chg="add">
          <ac:chgData name="Jesse Boyce" userId="22047862-34a3-4b7f-a600-1b4c8786782d" providerId="ADAL" clId="{A3BDFB11-2ABA-4138-AE66-9348FD2145D5}" dt="2020-05-28T23:31:08.592" v="5655" actId="26606"/>
          <ac:picMkLst>
            <pc:docMk/>
            <pc:sldMk cId="1043339023" sldId="261"/>
            <ac:picMk id="19" creationId="{1EBADBCA-DA20-4279-93C6-011DEF18AA71}"/>
          </ac:picMkLst>
        </pc:picChg>
      </pc:sldChg>
      <pc:sldChg chg="addSp modSp new mod ord setBg modNotesTx">
        <pc:chgData name="Jesse Boyce" userId="22047862-34a3-4b7f-a600-1b4c8786782d" providerId="ADAL" clId="{A3BDFB11-2ABA-4138-AE66-9348FD2145D5}" dt="2020-05-28T23:26:56.090" v="5620" actId="6549"/>
        <pc:sldMkLst>
          <pc:docMk/>
          <pc:sldMk cId="1797250058" sldId="262"/>
        </pc:sldMkLst>
        <pc:spChg chg="mod">
          <ac:chgData name="Jesse Boyce" userId="22047862-34a3-4b7f-a600-1b4c8786782d" providerId="ADAL" clId="{A3BDFB11-2ABA-4138-AE66-9348FD2145D5}" dt="2020-05-28T23:11:47.258" v="5432" actId="26606"/>
          <ac:spMkLst>
            <pc:docMk/>
            <pc:sldMk cId="1797250058" sldId="262"/>
            <ac:spMk id="2" creationId="{E4FB03D8-B45E-4B52-A5CE-3D78D243799F}"/>
          </ac:spMkLst>
        </pc:spChg>
        <pc:spChg chg="mod">
          <ac:chgData name="Jesse Boyce" userId="22047862-34a3-4b7f-a600-1b4c8786782d" providerId="ADAL" clId="{A3BDFB11-2ABA-4138-AE66-9348FD2145D5}" dt="2020-05-28T23:26:56.090" v="5620" actId="6549"/>
          <ac:spMkLst>
            <pc:docMk/>
            <pc:sldMk cId="1797250058" sldId="262"/>
            <ac:spMk id="3" creationId="{7CAC6097-6CD3-4B23-8FA9-36EE27E34875}"/>
          </ac:spMkLst>
        </pc:spChg>
        <pc:spChg chg="add">
          <ac:chgData name="Jesse Boyce" userId="22047862-34a3-4b7f-a600-1b4c8786782d" providerId="ADAL" clId="{A3BDFB11-2ABA-4138-AE66-9348FD2145D5}" dt="2020-05-28T23:11:47.258" v="5432" actId="26606"/>
          <ac:spMkLst>
            <pc:docMk/>
            <pc:sldMk cId="1797250058" sldId="262"/>
            <ac:spMk id="8" creationId="{3B854194-185D-494D-905C-7C7CB2E30F6E}"/>
          </ac:spMkLst>
        </pc:spChg>
        <pc:spChg chg="add">
          <ac:chgData name="Jesse Boyce" userId="22047862-34a3-4b7f-a600-1b4c8786782d" providerId="ADAL" clId="{A3BDFB11-2ABA-4138-AE66-9348FD2145D5}" dt="2020-05-28T23:11:47.258" v="5432" actId="26606"/>
          <ac:spMkLst>
            <pc:docMk/>
            <pc:sldMk cId="1797250058" sldId="262"/>
            <ac:spMk id="10" creationId="{B4F5FA0D-0104-4987-8241-EFF7C85B88DE}"/>
          </ac:spMkLst>
        </pc:spChg>
        <pc:picChg chg="add">
          <ac:chgData name="Jesse Boyce" userId="22047862-34a3-4b7f-a600-1b4c8786782d" providerId="ADAL" clId="{A3BDFB11-2ABA-4138-AE66-9348FD2145D5}" dt="2020-05-28T23:11:47.258" v="5432" actId="26606"/>
          <ac:picMkLst>
            <pc:docMk/>
            <pc:sldMk cId="1797250058" sldId="262"/>
            <ac:picMk id="12" creationId="{2897127E-6CEF-446C-BE87-93B7C46E49D1}"/>
          </ac:picMkLst>
        </pc:picChg>
      </pc:sldChg>
      <pc:sldChg chg="addSp delSp modSp new mod setBg">
        <pc:chgData name="Jesse Boyce" userId="22047862-34a3-4b7f-a600-1b4c8786782d" providerId="ADAL" clId="{A3BDFB11-2ABA-4138-AE66-9348FD2145D5}" dt="2020-05-29T22:50:15.133" v="5859" actId="255"/>
        <pc:sldMkLst>
          <pc:docMk/>
          <pc:sldMk cId="2912340724" sldId="263"/>
        </pc:sldMkLst>
        <pc:spChg chg="mod">
          <ac:chgData name="Jesse Boyce" userId="22047862-34a3-4b7f-a600-1b4c8786782d" providerId="ADAL" clId="{A3BDFB11-2ABA-4138-AE66-9348FD2145D5}" dt="2020-05-28T23:08:18.894" v="5414" actId="26606"/>
          <ac:spMkLst>
            <pc:docMk/>
            <pc:sldMk cId="2912340724" sldId="263"/>
            <ac:spMk id="2" creationId="{BF2868D5-A728-4514-8EFC-03016B0644BC}"/>
          </ac:spMkLst>
        </pc:spChg>
        <pc:spChg chg="add del mod">
          <ac:chgData name="Jesse Boyce" userId="22047862-34a3-4b7f-a600-1b4c8786782d" providerId="ADAL" clId="{A3BDFB11-2ABA-4138-AE66-9348FD2145D5}" dt="2020-05-29T22:50:15.133" v="5859" actId="255"/>
          <ac:spMkLst>
            <pc:docMk/>
            <pc:sldMk cId="2912340724" sldId="263"/>
            <ac:spMk id="3" creationId="{1C2F2D31-2625-4914-98AD-B193AFB4EE35}"/>
          </ac:spMkLst>
        </pc:spChg>
        <pc:spChg chg="add">
          <ac:chgData name="Jesse Boyce" userId="22047862-34a3-4b7f-a600-1b4c8786782d" providerId="ADAL" clId="{A3BDFB11-2ABA-4138-AE66-9348FD2145D5}" dt="2020-05-28T23:08:18.894" v="5414" actId="26606"/>
          <ac:spMkLst>
            <pc:docMk/>
            <pc:sldMk cId="2912340724" sldId="263"/>
            <ac:spMk id="6" creationId="{3B854194-185D-494D-905C-7C7CB2E30F6E}"/>
          </ac:spMkLst>
        </pc:spChg>
        <pc:spChg chg="add">
          <ac:chgData name="Jesse Boyce" userId="22047862-34a3-4b7f-a600-1b4c8786782d" providerId="ADAL" clId="{A3BDFB11-2ABA-4138-AE66-9348FD2145D5}" dt="2020-05-28T23:08:18.894" v="5414" actId="26606"/>
          <ac:spMkLst>
            <pc:docMk/>
            <pc:sldMk cId="2912340724" sldId="263"/>
            <ac:spMk id="7" creationId="{B4F5FA0D-0104-4987-8241-EFF7C85B88DE}"/>
          </ac:spMkLst>
        </pc:spChg>
        <pc:spChg chg="add del">
          <ac:chgData name="Jesse Boyce" userId="22047862-34a3-4b7f-a600-1b4c8786782d" providerId="ADAL" clId="{A3BDFB11-2ABA-4138-AE66-9348FD2145D5}" dt="2020-05-28T23:07:43.082" v="5409" actId="26606"/>
          <ac:spMkLst>
            <pc:docMk/>
            <pc:sldMk cId="2912340724" sldId="263"/>
            <ac:spMk id="8" creationId="{3B854194-185D-494D-905C-7C7CB2E30F6E}"/>
          </ac:spMkLst>
        </pc:spChg>
        <pc:spChg chg="add del">
          <ac:chgData name="Jesse Boyce" userId="22047862-34a3-4b7f-a600-1b4c8786782d" providerId="ADAL" clId="{A3BDFB11-2ABA-4138-AE66-9348FD2145D5}" dt="2020-05-28T23:08:10.867" v="5413" actId="26606"/>
          <ac:spMkLst>
            <pc:docMk/>
            <pc:sldMk cId="2912340724" sldId="263"/>
            <ac:spMk id="9" creationId="{46C2E80F-49A6-4372-B103-219D417A55ED}"/>
          </ac:spMkLst>
        </pc:spChg>
        <pc:spChg chg="add del">
          <ac:chgData name="Jesse Boyce" userId="22047862-34a3-4b7f-a600-1b4c8786782d" providerId="ADAL" clId="{A3BDFB11-2ABA-4138-AE66-9348FD2145D5}" dt="2020-05-28T23:07:43.082" v="5409" actId="26606"/>
          <ac:spMkLst>
            <pc:docMk/>
            <pc:sldMk cId="2912340724" sldId="263"/>
            <ac:spMk id="10" creationId="{B4F5FA0D-0104-4987-8241-EFF7C85B88DE}"/>
          </ac:spMkLst>
        </pc:spChg>
        <pc:spChg chg="add del">
          <ac:chgData name="Jesse Boyce" userId="22047862-34a3-4b7f-a600-1b4c8786782d" providerId="ADAL" clId="{A3BDFB11-2ABA-4138-AE66-9348FD2145D5}" dt="2020-05-28T23:07:47.791" v="5411" actId="26606"/>
          <ac:spMkLst>
            <pc:docMk/>
            <pc:sldMk cId="2912340724" sldId="263"/>
            <ac:spMk id="14" creationId="{907EF6B7-1338-4443-8C46-6A318D952DFD}"/>
          </ac:spMkLst>
        </pc:spChg>
        <pc:spChg chg="add del">
          <ac:chgData name="Jesse Boyce" userId="22047862-34a3-4b7f-a600-1b4c8786782d" providerId="ADAL" clId="{A3BDFB11-2ABA-4138-AE66-9348FD2145D5}" dt="2020-05-28T23:07:47.791" v="5411" actId="26606"/>
          <ac:spMkLst>
            <pc:docMk/>
            <pc:sldMk cId="2912340724" sldId="263"/>
            <ac:spMk id="15" creationId="{DAAE4CDD-124C-4DCF-9584-B6033B545DD5}"/>
          </ac:spMkLst>
        </pc:spChg>
        <pc:spChg chg="add del">
          <ac:chgData name="Jesse Boyce" userId="22047862-34a3-4b7f-a600-1b4c8786782d" providerId="ADAL" clId="{A3BDFB11-2ABA-4138-AE66-9348FD2145D5}" dt="2020-05-28T23:07:47.791" v="5411" actId="26606"/>
          <ac:spMkLst>
            <pc:docMk/>
            <pc:sldMk cId="2912340724" sldId="263"/>
            <ac:spMk id="16" creationId="{081E4A58-353D-44AE-B2FC-2A74E2E400F7}"/>
          </ac:spMkLst>
        </pc:spChg>
        <pc:graphicFrameChg chg="add del">
          <ac:chgData name="Jesse Boyce" userId="22047862-34a3-4b7f-a600-1b4c8786782d" providerId="ADAL" clId="{A3BDFB11-2ABA-4138-AE66-9348FD2145D5}" dt="2020-05-28T23:08:10.867" v="5413" actId="26606"/>
          <ac:graphicFrameMkLst>
            <pc:docMk/>
            <pc:sldMk cId="2912340724" sldId="263"/>
            <ac:graphicFrameMk id="5" creationId="{CE569C8C-8E0D-40E4-B359-96007AC0F5A0}"/>
          </ac:graphicFrameMkLst>
        </pc:graphicFrameChg>
        <pc:picChg chg="add">
          <ac:chgData name="Jesse Boyce" userId="22047862-34a3-4b7f-a600-1b4c8786782d" providerId="ADAL" clId="{A3BDFB11-2ABA-4138-AE66-9348FD2145D5}" dt="2020-05-28T23:08:18.894" v="5414" actId="26606"/>
          <ac:picMkLst>
            <pc:docMk/>
            <pc:sldMk cId="2912340724" sldId="263"/>
            <ac:picMk id="11" creationId="{2897127E-6CEF-446C-BE87-93B7C46E49D1}"/>
          </ac:picMkLst>
        </pc:picChg>
        <pc:picChg chg="add del">
          <ac:chgData name="Jesse Boyce" userId="22047862-34a3-4b7f-a600-1b4c8786782d" providerId="ADAL" clId="{A3BDFB11-2ABA-4138-AE66-9348FD2145D5}" dt="2020-05-28T23:07:43.082" v="5409" actId="26606"/>
          <ac:picMkLst>
            <pc:docMk/>
            <pc:sldMk cId="2912340724" sldId="263"/>
            <ac:picMk id="12" creationId="{2897127E-6CEF-446C-BE87-93B7C46E49D1}"/>
          </ac:picMkLst>
        </pc:picChg>
      </pc:sldChg>
      <pc:sldChg chg="addSp delSp modSp new mod modTransition setBg modAnim modNotesTx">
        <pc:chgData name="Jesse Boyce" userId="22047862-34a3-4b7f-a600-1b4c8786782d" providerId="ADAL" clId="{A3BDFB11-2ABA-4138-AE66-9348FD2145D5}" dt="2020-05-29T22:50:27.143" v="5860" actId="313"/>
        <pc:sldMkLst>
          <pc:docMk/>
          <pc:sldMk cId="1039908532" sldId="264"/>
        </pc:sldMkLst>
        <pc:spChg chg="mod">
          <ac:chgData name="Jesse Boyce" userId="22047862-34a3-4b7f-a600-1b4c8786782d" providerId="ADAL" clId="{A3BDFB11-2ABA-4138-AE66-9348FD2145D5}" dt="2020-05-28T23:08:34.199" v="5417" actId="26606"/>
          <ac:spMkLst>
            <pc:docMk/>
            <pc:sldMk cId="1039908532" sldId="264"/>
            <ac:spMk id="2" creationId="{15CAB3B4-2E7A-4F5C-A42F-CECEFE9E3E40}"/>
          </ac:spMkLst>
        </pc:spChg>
        <pc:spChg chg="mod">
          <ac:chgData name="Jesse Boyce" userId="22047862-34a3-4b7f-a600-1b4c8786782d" providerId="ADAL" clId="{A3BDFB11-2ABA-4138-AE66-9348FD2145D5}" dt="2020-05-28T23:20:28.354" v="5512" actId="14100"/>
          <ac:spMkLst>
            <pc:docMk/>
            <pc:sldMk cId="1039908532" sldId="264"/>
            <ac:spMk id="3" creationId="{8710B130-26A8-47C9-AC29-635BDDCAE253}"/>
          </ac:spMkLst>
        </pc:spChg>
        <pc:spChg chg="add del">
          <ac:chgData name="Jesse Boyce" userId="22047862-34a3-4b7f-a600-1b4c8786782d" providerId="ADAL" clId="{A3BDFB11-2ABA-4138-AE66-9348FD2145D5}" dt="2020-05-28T23:08:34.186" v="5416" actId="26606"/>
          <ac:spMkLst>
            <pc:docMk/>
            <pc:sldMk cId="1039908532" sldId="264"/>
            <ac:spMk id="8" creationId="{3B854194-185D-494D-905C-7C7CB2E30F6E}"/>
          </ac:spMkLst>
        </pc:spChg>
        <pc:spChg chg="add del">
          <ac:chgData name="Jesse Boyce" userId="22047862-34a3-4b7f-a600-1b4c8786782d" providerId="ADAL" clId="{A3BDFB11-2ABA-4138-AE66-9348FD2145D5}" dt="2020-05-28T23:08:34.186" v="5416" actId="26606"/>
          <ac:spMkLst>
            <pc:docMk/>
            <pc:sldMk cId="1039908532" sldId="264"/>
            <ac:spMk id="10" creationId="{B4F5FA0D-0104-4987-8241-EFF7C85B88DE}"/>
          </ac:spMkLst>
        </pc:spChg>
        <pc:spChg chg="add">
          <ac:chgData name="Jesse Boyce" userId="22047862-34a3-4b7f-a600-1b4c8786782d" providerId="ADAL" clId="{A3BDFB11-2ABA-4138-AE66-9348FD2145D5}" dt="2020-05-28T23:08:34.199" v="5417" actId="26606"/>
          <ac:spMkLst>
            <pc:docMk/>
            <pc:sldMk cId="1039908532" sldId="264"/>
            <ac:spMk id="14" creationId="{4351DFE5-F63D-4BE0-BDA9-E3EB88F01AA5}"/>
          </ac:spMkLst>
        </pc:spChg>
        <pc:picChg chg="add del">
          <ac:chgData name="Jesse Boyce" userId="22047862-34a3-4b7f-a600-1b4c8786782d" providerId="ADAL" clId="{A3BDFB11-2ABA-4138-AE66-9348FD2145D5}" dt="2020-05-28T23:08:34.186" v="5416" actId="26606"/>
          <ac:picMkLst>
            <pc:docMk/>
            <pc:sldMk cId="1039908532" sldId="264"/>
            <ac:picMk id="12" creationId="{2897127E-6CEF-446C-BE87-93B7C46E49D1}"/>
          </ac:picMkLst>
        </pc:picChg>
        <pc:picChg chg="add">
          <ac:chgData name="Jesse Boyce" userId="22047862-34a3-4b7f-a600-1b4c8786782d" providerId="ADAL" clId="{A3BDFB11-2ABA-4138-AE66-9348FD2145D5}" dt="2020-05-28T23:08:34.199" v="5417" actId="26606"/>
          <ac:picMkLst>
            <pc:docMk/>
            <pc:sldMk cId="1039908532" sldId="264"/>
            <ac:picMk id="15" creationId="{3AA16612-ACD2-4A16-8F2B-4514FD6BF28F}"/>
          </ac:picMkLst>
        </pc:picChg>
      </pc:sldChg>
      <pc:sldChg chg="addSp modSp new mod setBg modNotesTx">
        <pc:chgData name="Jesse Boyce" userId="22047862-34a3-4b7f-a600-1b4c8786782d" providerId="ADAL" clId="{A3BDFB11-2ABA-4138-AE66-9348FD2145D5}" dt="2020-05-28T23:20:40.228" v="5517" actId="14100"/>
        <pc:sldMkLst>
          <pc:docMk/>
          <pc:sldMk cId="3743241928" sldId="265"/>
        </pc:sldMkLst>
        <pc:spChg chg="mod">
          <ac:chgData name="Jesse Boyce" userId="22047862-34a3-4b7f-a600-1b4c8786782d" providerId="ADAL" clId="{A3BDFB11-2ABA-4138-AE66-9348FD2145D5}" dt="2020-05-28T23:08:45.146" v="5418" actId="26606"/>
          <ac:spMkLst>
            <pc:docMk/>
            <pc:sldMk cId="3743241928" sldId="265"/>
            <ac:spMk id="2" creationId="{9D980E18-2572-40ED-B332-CD4DB792D573}"/>
          </ac:spMkLst>
        </pc:spChg>
        <pc:spChg chg="mod">
          <ac:chgData name="Jesse Boyce" userId="22047862-34a3-4b7f-a600-1b4c8786782d" providerId="ADAL" clId="{A3BDFB11-2ABA-4138-AE66-9348FD2145D5}" dt="2020-05-28T23:20:40.228" v="5517" actId="14100"/>
          <ac:spMkLst>
            <pc:docMk/>
            <pc:sldMk cId="3743241928" sldId="265"/>
            <ac:spMk id="3" creationId="{6A8E54EE-8D35-420B-8746-5F73F32996C9}"/>
          </ac:spMkLst>
        </pc:spChg>
        <pc:spChg chg="add">
          <ac:chgData name="Jesse Boyce" userId="22047862-34a3-4b7f-a600-1b4c8786782d" providerId="ADAL" clId="{A3BDFB11-2ABA-4138-AE66-9348FD2145D5}" dt="2020-05-28T23:08:45.146" v="5418" actId="26606"/>
          <ac:spMkLst>
            <pc:docMk/>
            <pc:sldMk cId="3743241928" sldId="265"/>
            <ac:spMk id="8" creationId="{4351DFE5-F63D-4BE0-BDA9-E3EB88F01AA5}"/>
          </ac:spMkLst>
        </pc:spChg>
        <pc:picChg chg="add">
          <ac:chgData name="Jesse Boyce" userId="22047862-34a3-4b7f-a600-1b4c8786782d" providerId="ADAL" clId="{A3BDFB11-2ABA-4138-AE66-9348FD2145D5}" dt="2020-05-28T23:08:45.146" v="5418" actId="26606"/>
          <ac:picMkLst>
            <pc:docMk/>
            <pc:sldMk cId="3743241928" sldId="265"/>
            <ac:picMk id="10" creationId="{3AA16612-ACD2-4A16-8F2B-4514FD6BF28F}"/>
          </ac:picMkLst>
        </pc:picChg>
      </pc:sldChg>
      <pc:sldChg chg="addSp modSp new mod ord">
        <pc:chgData name="Jesse Boyce" userId="22047862-34a3-4b7f-a600-1b4c8786782d" providerId="ADAL" clId="{A3BDFB11-2ABA-4138-AE66-9348FD2145D5}" dt="2020-05-28T01:32:58.468" v="3059"/>
        <pc:sldMkLst>
          <pc:docMk/>
          <pc:sldMk cId="2810894853" sldId="266"/>
        </pc:sldMkLst>
        <pc:spChg chg="mod">
          <ac:chgData name="Jesse Boyce" userId="22047862-34a3-4b7f-a600-1b4c8786782d" providerId="ADAL" clId="{A3BDFB11-2ABA-4138-AE66-9348FD2145D5}" dt="2020-05-28T00:50:26.767" v="2683" actId="20577"/>
          <ac:spMkLst>
            <pc:docMk/>
            <pc:sldMk cId="2810894853" sldId="266"/>
            <ac:spMk id="2" creationId="{647655F1-251F-48C9-B06B-C807A860330A}"/>
          </ac:spMkLst>
        </pc:spChg>
        <pc:picChg chg="add mod">
          <ac:chgData name="Jesse Boyce" userId="22047862-34a3-4b7f-a600-1b4c8786782d" providerId="ADAL" clId="{A3BDFB11-2ABA-4138-AE66-9348FD2145D5}" dt="2020-05-28T01:08:34.208" v="2720" actId="1076"/>
          <ac:picMkLst>
            <pc:docMk/>
            <pc:sldMk cId="2810894853" sldId="266"/>
            <ac:picMk id="4" creationId="{6094EA17-E87D-4A10-9C0A-BAADB86F2BA4}"/>
          </ac:picMkLst>
        </pc:picChg>
        <pc:picChg chg="add mod">
          <ac:chgData name="Jesse Boyce" userId="22047862-34a3-4b7f-a600-1b4c8786782d" providerId="ADAL" clId="{A3BDFB11-2ABA-4138-AE66-9348FD2145D5}" dt="2020-05-28T01:08:34.208" v="2720" actId="1076"/>
          <ac:picMkLst>
            <pc:docMk/>
            <pc:sldMk cId="2810894853" sldId="266"/>
            <ac:picMk id="6" creationId="{4BBFACF7-32B0-4E30-AC07-18B828492E27}"/>
          </ac:picMkLst>
        </pc:picChg>
        <pc:picChg chg="add mod">
          <ac:chgData name="Jesse Boyce" userId="22047862-34a3-4b7f-a600-1b4c8786782d" providerId="ADAL" clId="{A3BDFB11-2ABA-4138-AE66-9348FD2145D5}" dt="2020-05-28T01:08:34.208" v="2720" actId="1076"/>
          <ac:picMkLst>
            <pc:docMk/>
            <pc:sldMk cId="2810894853" sldId="266"/>
            <ac:picMk id="8" creationId="{AAC74FA9-D0BD-4275-9CD1-6C3997726F6D}"/>
          </ac:picMkLst>
        </pc:picChg>
        <pc:picChg chg="add mod">
          <ac:chgData name="Jesse Boyce" userId="22047862-34a3-4b7f-a600-1b4c8786782d" providerId="ADAL" clId="{A3BDFB11-2ABA-4138-AE66-9348FD2145D5}" dt="2020-05-28T01:08:34.208" v="2720" actId="1076"/>
          <ac:picMkLst>
            <pc:docMk/>
            <pc:sldMk cId="2810894853" sldId="266"/>
            <ac:picMk id="10" creationId="{9C23C26C-44F3-41AB-919E-A3366B71DE0C}"/>
          </ac:picMkLst>
        </pc:picChg>
        <pc:picChg chg="add mod">
          <ac:chgData name="Jesse Boyce" userId="22047862-34a3-4b7f-a600-1b4c8786782d" providerId="ADAL" clId="{A3BDFB11-2ABA-4138-AE66-9348FD2145D5}" dt="2020-05-28T01:08:34.208" v="2720" actId="1076"/>
          <ac:picMkLst>
            <pc:docMk/>
            <pc:sldMk cId="2810894853" sldId="266"/>
            <ac:picMk id="12" creationId="{9439EEAB-3512-4449-867A-B3D9970E8D34}"/>
          </ac:picMkLst>
        </pc:picChg>
        <pc:picChg chg="add mod">
          <ac:chgData name="Jesse Boyce" userId="22047862-34a3-4b7f-a600-1b4c8786782d" providerId="ADAL" clId="{A3BDFB11-2ABA-4138-AE66-9348FD2145D5}" dt="2020-05-28T01:08:34.208" v="2720" actId="1076"/>
          <ac:picMkLst>
            <pc:docMk/>
            <pc:sldMk cId="2810894853" sldId="266"/>
            <ac:picMk id="14" creationId="{3FF6F600-2399-4C39-A88D-88B00684F67F}"/>
          </ac:picMkLst>
        </pc:picChg>
      </pc:sldChg>
      <pc:sldChg chg="addSp delSp modSp new mod setBg modNotesTx">
        <pc:chgData name="Jesse Boyce" userId="22047862-34a3-4b7f-a600-1b4c8786782d" providerId="ADAL" clId="{A3BDFB11-2ABA-4138-AE66-9348FD2145D5}" dt="2020-05-29T22:51:25.446" v="5913" actId="14861"/>
        <pc:sldMkLst>
          <pc:docMk/>
          <pc:sldMk cId="2362920520" sldId="267"/>
        </pc:sldMkLst>
        <pc:spChg chg="mod">
          <ac:chgData name="Jesse Boyce" userId="22047862-34a3-4b7f-a600-1b4c8786782d" providerId="ADAL" clId="{A3BDFB11-2ABA-4138-AE66-9348FD2145D5}" dt="2020-05-28T23:16:08.064" v="5466" actId="26606"/>
          <ac:spMkLst>
            <pc:docMk/>
            <pc:sldMk cId="2362920520" sldId="267"/>
            <ac:spMk id="2" creationId="{B31EE223-D6D7-46F1-80B1-0FAF2E031355}"/>
          </ac:spMkLst>
        </pc:spChg>
        <pc:spChg chg="del">
          <ac:chgData name="Jesse Boyce" userId="22047862-34a3-4b7f-a600-1b4c8786782d" providerId="ADAL" clId="{A3BDFB11-2ABA-4138-AE66-9348FD2145D5}" dt="2020-05-28T01:20:49.960" v="2801" actId="931"/>
          <ac:spMkLst>
            <pc:docMk/>
            <pc:sldMk cId="2362920520" sldId="267"/>
            <ac:spMk id="3" creationId="{26BC6ED9-965B-43B4-87F9-41344553DFF6}"/>
          </ac:spMkLst>
        </pc:spChg>
        <pc:spChg chg="add del mod">
          <ac:chgData name="Jesse Boyce" userId="22047862-34a3-4b7f-a600-1b4c8786782d" providerId="ADAL" clId="{A3BDFB11-2ABA-4138-AE66-9348FD2145D5}" dt="2020-05-28T01:21:13.012" v="2807"/>
          <ac:spMkLst>
            <pc:docMk/>
            <pc:sldMk cId="2362920520" sldId="267"/>
            <ac:spMk id="6" creationId="{75CE1566-AA17-41C4-81EC-6B61087A08E6}"/>
          </ac:spMkLst>
        </pc:spChg>
        <pc:spChg chg="add mod">
          <ac:chgData name="Jesse Boyce" userId="22047862-34a3-4b7f-a600-1b4c8786782d" providerId="ADAL" clId="{A3BDFB11-2ABA-4138-AE66-9348FD2145D5}" dt="2020-05-29T03:07:31.449" v="5834" actId="108"/>
          <ac:spMkLst>
            <pc:docMk/>
            <pc:sldMk cId="2362920520" sldId="267"/>
            <ac:spMk id="7" creationId="{261A19B4-D161-4935-9F33-06BEA1F1282F}"/>
          </ac:spMkLst>
        </pc:spChg>
        <pc:spChg chg="add del mod">
          <ac:chgData name="Jesse Boyce" userId="22047862-34a3-4b7f-a600-1b4c8786782d" providerId="ADAL" clId="{A3BDFB11-2ABA-4138-AE66-9348FD2145D5}" dt="2020-05-29T22:51:25.446" v="5913" actId="14861"/>
          <ac:spMkLst>
            <pc:docMk/>
            <pc:sldMk cId="2362920520" sldId="267"/>
            <ac:spMk id="8" creationId="{517E619D-DA63-48D8-A82C-8621CD8C970B}"/>
          </ac:spMkLst>
        </pc:spChg>
        <pc:spChg chg="add mod">
          <ac:chgData name="Jesse Boyce" userId="22047862-34a3-4b7f-a600-1b4c8786782d" providerId="ADAL" clId="{A3BDFB11-2ABA-4138-AE66-9348FD2145D5}" dt="2020-05-29T03:07:20.059" v="5831" actId="108"/>
          <ac:spMkLst>
            <pc:docMk/>
            <pc:sldMk cId="2362920520" sldId="267"/>
            <ac:spMk id="9" creationId="{AA47D5ED-85DD-4177-870A-696D209F2B00}"/>
          </ac:spMkLst>
        </pc:spChg>
        <pc:spChg chg="add del">
          <ac:chgData name="Jesse Boyce" userId="22047862-34a3-4b7f-a600-1b4c8786782d" providerId="ADAL" clId="{A3BDFB11-2ABA-4138-AE66-9348FD2145D5}" dt="2020-05-28T23:15:37.403" v="5461" actId="26606"/>
          <ac:spMkLst>
            <pc:docMk/>
            <pc:sldMk cId="2362920520" sldId="267"/>
            <ac:spMk id="19" creationId="{4DDC36B8-6E44-43F5-8AE2-25B9B900C74A}"/>
          </ac:spMkLst>
        </pc:spChg>
        <pc:spChg chg="add del">
          <ac:chgData name="Jesse Boyce" userId="22047862-34a3-4b7f-a600-1b4c8786782d" providerId="ADAL" clId="{A3BDFB11-2ABA-4138-AE66-9348FD2145D5}" dt="2020-05-28T23:15:37.403" v="5461" actId="26606"/>
          <ac:spMkLst>
            <pc:docMk/>
            <pc:sldMk cId="2362920520" sldId="267"/>
            <ac:spMk id="23" creationId="{E19AE5D7-7DEA-4F95-852E-A9CC3D231AD9}"/>
          </ac:spMkLst>
        </pc:spChg>
        <pc:spChg chg="add del">
          <ac:chgData name="Jesse Boyce" userId="22047862-34a3-4b7f-a600-1b4c8786782d" providerId="ADAL" clId="{A3BDFB11-2ABA-4138-AE66-9348FD2145D5}" dt="2020-05-28T23:15:48.154" v="5463" actId="26606"/>
          <ac:spMkLst>
            <pc:docMk/>
            <pc:sldMk cId="2362920520" sldId="267"/>
            <ac:spMk id="25" creationId="{F2C965BE-B8BF-4344-8E81-62E0BFE4CB95}"/>
          </ac:spMkLst>
        </pc:spChg>
        <pc:spChg chg="add del">
          <ac:chgData name="Jesse Boyce" userId="22047862-34a3-4b7f-a600-1b4c8786782d" providerId="ADAL" clId="{A3BDFB11-2ABA-4138-AE66-9348FD2145D5}" dt="2020-05-28T23:15:48.154" v="5463" actId="26606"/>
          <ac:spMkLst>
            <pc:docMk/>
            <pc:sldMk cId="2362920520" sldId="267"/>
            <ac:spMk id="26" creationId="{7D2AA9EB-ACE2-48F8-8185-792EE941348D}"/>
          </ac:spMkLst>
        </pc:spChg>
        <pc:spChg chg="add del">
          <ac:chgData name="Jesse Boyce" userId="22047862-34a3-4b7f-a600-1b4c8786782d" providerId="ADAL" clId="{A3BDFB11-2ABA-4138-AE66-9348FD2145D5}" dt="2020-05-28T23:15:48.154" v="5463" actId="26606"/>
          <ac:spMkLst>
            <pc:docMk/>
            <pc:sldMk cId="2362920520" sldId="267"/>
            <ac:spMk id="27" creationId="{122DB9C1-63F1-47FD-BE8D-08903F85316C}"/>
          </ac:spMkLst>
        </pc:spChg>
        <pc:spChg chg="add del">
          <ac:chgData name="Jesse Boyce" userId="22047862-34a3-4b7f-a600-1b4c8786782d" providerId="ADAL" clId="{A3BDFB11-2ABA-4138-AE66-9348FD2145D5}" dt="2020-05-28T23:15:48.154" v="5463" actId="26606"/>
          <ac:spMkLst>
            <pc:docMk/>
            <pc:sldMk cId="2362920520" sldId="267"/>
            <ac:spMk id="29" creationId="{730F02D6-D4A4-42E5-A722-43B088C7359F}"/>
          </ac:spMkLst>
        </pc:spChg>
        <pc:spChg chg="add del">
          <ac:chgData name="Jesse Boyce" userId="22047862-34a3-4b7f-a600-1b4c8786782d" providerId="ADAL" clId="{A3BDFB11-2ABA-4138-AE66-9348FD2145D5}" dt="2020-05-28T23:16:08.001" v="5465" actId="26606"/>
          <ac:spMkLst>
            <pc:docMk/>
            <pc:sldMk cId="2362920520" sldId="267"/>
            <ac:spMk id="31" creationId="{799A8B4F-0FED-46C0-9186-5A8E116D8744}"/>
          </ac:spMkLst>
        </pc:spChg>
        <pc:spChg chg="add del">
          <ac:chgData name="Jesse Boyce" userId="22047862-34a3-4b7f-a600-1b4c8786782d" providerId="ADAL" clId="{A3BDFB11-2ABA-4138-AE66-9348FD2145D5}" dt="2020-05-28T23:16:08.001" v="5465" actId="26606"/>
          <ac:spMkLst>
            <pc:docMk/>
            <pc:sldMk cId="2362920520" sldId="267"/>
            <ac:spMk id="33" creationId="{38A69B74-22E3-47CC-823F-18BE7930C814}"/>
          </ac:spMkLst>
        </pc:spChg>
        <pc:spChg chg="add del">
          <ac:chgData name="Jesse Boyce" userId="22047862-34a3-4b7f-a600-1b4c8786782d" providerId="ADAL" clId="{A3BDFB11-2ABA-4138-AE66-9348FD2145D5}" dt="2020-05-28T23:16:08.001" v="5465" actId="26606"/>
          <ac:spMkLst>
            <pc:docMk/>
            <pc:sldMk cId="2362920520" sldId="267"/>
            <ac:spMk id="34" creationId="{1778637B-5DB8-4A75-B2E6-FC2B1BB9A7DB}"/>
          </ac:spMkLst>
        </pc:spChg>
        <pc:spChg chg="add del">
          <ac:chgData name="Jesse Boyce" userId="22047862-34a3-4b7f-a600-1b4c8786782d" providerId="ADAL" clId="{A3BDFB11-2ABA-4138-AE66-9348FD2145D5}" dt="2020-05-28T23:16:08.001" v="5465" actId="26606"/>
          <ac:spMkLst>
            <pc:docMk/>
            <pc:sldMk cId="2362920520" sldId="267"/>
            <ac:spMk id="35" creationId="{0035A30C-45F3-4EFB-B2E8-6E2A11843D39}"/>
          </ac:spMkLst>
        </pc:spChg>
        <pc:spChg chg="add">
          <ac:chgData name="Jesse Boyce" userId="22047862-34a3-4b7f-a600-1b4c8786782d" providerId="ADAL" clId="{A3BDFB11-2ABA-4138-AE66-9348FD2145D5}" dt="2020-05-28T23:16:08.064" v="5466" actId="26606"/>
          <ac:spMkLst>
            <pc:docMk/>
            <pc:sldMk cId="2362920520" sldId="267"/>
            <ac:spMk id="37" creationId="{4DDC36B8-6E44-43F5-8AE2-25B9B900C74A}"/>
          </ac:spMkLst>
        </pc:spChg>
        <pc:spChg chg="add">
          <ac:chgData name="Jesse Boyce" userId="22047862-34a3-4b7f-a600-1b4c8786782d" providerId="ADAL" clId="{A3BDFB11-2ABA-4138-AE66-9348FD2145D5}" dt="2020-05-28T23:16:08.064" v="5466" actId="26606"/>
          <ac:spMkLst>
            <pc:docMk/>
            <pc:sldMk cId="2362920520" sldId="267"/>
            <ac:spMk id="39" creationId="{E19AE5D7-7DEA-4F95-852E-A9CC3D231AD9}"/>
          </ac:spMkLst>
        </pc:spChg>
        <pc:picChg chg="add mod ord">
          <ac:chgData name="Jesse Boyce" userId="22047862-34a3-4b7f-a600-1b4c8786782d" providerId="ADAL" clId="{A3BDFB11-2ABA-4138-AE66-9348FD2145D5}" dt="2020-05-28T23:18:33.302" v="5487" actId="1076"/>
          <ac:picMkLst>
            <pc:docMk/>
            <pc:sldMk cId="2362920520" sldId="267"/>
            <ac:picMk id="5" creationId="{C40F4BF3-4CCD-4480-BCC8-93BD0CBE070F}"/>
          </ac:picMkLst>
        </pc:picChg>
        <pc:picChg chg="add mod ord">
          <ac:chgData name="Jesse Boyce" userId="22047862-34a3-4b7f-a600-1b4c8786782d" providerId="ADAL" clId="{A3BDFB11-2ABA-4138-AE66-9348FD2145D5}" dt="2020-05-28T23:16:57.905" v="5472" actId="1076"/>
          <ac:picMkLst>
            <pc:docMk/>
            <pc:sldMk cId="2362920520" sldId="267"/>
            <ac:picMk id="11" creationId="{379003A8-4151-4B37-8665-D8F5A0BEA1F0}"/>
          </ac:picMkLst>
        </pc:picChg>
        <pc:picChg chg="add del mod">
          <ac:chgData name="Jesse Boyce" userId="22047862-34a3-4b7f-a600-1b4c8786782d" providerId="ADAL" clId="{A3BDFB11-2ABA-4138-AE66-9348FD2145D5}" dt="2020-05-28T01:31:52.515" v="3046" actId="478"/>
          <ac:picMkLst>
            <pc:docMk/>
            <pc:sldMk cId="2362920520" sldId="267"/>
            <ac:picMk id="13" creationId="{1732B621-F91F-4912-9C16-FC5CD17DB07A}"/>
          </ac:picMkLst>
        </pc:picChg>
        <pc:picChg chg="add mod ord">
          <ac:chgData name="Jesse Boyce" userId="22047862-34a3-4b7f-a600-1b4c8786782d" providerId="ADAL" clId="{A3BDFB11-2ABA-4138-AE66-9348FD2145D5}" dt="2020-05-28T23:18:36.420" v="5488" actId="1076"/>
          <ac:picMkLst>
            <pc:docMk/>
            <pc:sldMk cId="2362920520" sldId="267"/>
            <ac:picMk id="14" creationId="{363EB8A5-EE19-4CC7-9215-3957365E1826}"/>
          </ac:picMkLst>
        </pc:picChg>
        <pc:picChg chg="add del">
          <ac:chgData name="Jesse Boyce" userId="22047862-34a3-4b7f-a600-1b4c8786782d" providerId="ADAL" clId="{A3BDFB11-2ABA-4138-AE66-9348FD2145D5}" dt="2020-05-28T23:15:37.403" v="5461" actId="26606"/>
          <ac:picMkLst>
            <pc:docMk/>
            <pc:sldMk cId="2362920520" sldId="267"/>
            <ac:picMk id="21" creationId="{1EF3EBEE-8294-4CB1-ADB6-2CB9EEB2F8E9}"/>
          </ac:picMkLst>
        </pc:picChg>
        <pc:picChg chg="add del">
          <ac:chgData name="Jesse Boyce" userId="22047862-34a3-4b7f-a600-1b4c8786782d" providerId="ADAL" clId="{A3BDFB11-2ABA-4138-AE66-9348FD2145D5}" dt="2020-05-28T23:15:48.154" v="5463" actId="26606"/>
          <ac:picMkLst>
            <pc:docMk/>
            <pc:sldMk cId="2362920520" sldId="267"/>
            <ac:picMk id="28" creationId="{59D7A164-22E7-4B37-B0E3-935FC9C31438}"/>
          </ac:picMkLst>
        </pc:picChg>
        <pc:picChg chg="add del">
          <ac:chgData name="Jesse Boyce" userId="22047862-34a3-4b7f-a600-1b4c8786782d" providerId="ADAL" clId="{A3BDFB11-2ABA-4138-AE66-9348FD2145D5}" dt="2020-05-28T23:16:08.001" v="5465" actId="26606"/>
          <ac:picMkLst>
            <pc:docMk/>
            <pc:sldMk cId="2362920520" sldId="267"/>
            <ac:picMk id="32" creationId="{DA6861EE-7660-46C9-80BD-173B8F7454B8}"/>
          </ac:picMkLst>
        </pc:picChg>
        <pc:picChg chg="add">
          <ac:chgData name="Jesse Boyce" userId="22047862-34a3-4b7f-a600-1b4c8786782d" providerId="ADAL" clId="{A3BDFB11-2ABA-4138-AE66-9348FD2145D5}" dt="2020-05-28T23:16:08.064" v="5466" actId="26606"/>
          <ac:picMkLst>
            <pc:docMk/>
            <pc:sldMk cId="2362920520" sldId="267"/>
            <ac:picMk id="38" creationId="{1EF3EBEE-8294-4CB1-ADB6-2CB9EEB2F8E9}"/>
          </ac:picMkLst>
        </pc:picChg>
      </pc:sldChg>
      <pc:sldChg chg="new del">
        <pc:chgData name="Jesse Boyce" userId="22047862-34a3-4b7f-a600-1b4c8786782d" providerId="ADAL" clId="{A3BDFB11-2ABA-4138-AE66-9348FD2145D5}" dt="2020-05-28T01:19:51.598" v="2790" actId="680"/>
        <pc:sldMkLst>
          <pc:docMk/>
          <pc:sldMk cId="3058437384" sldId="267"/>
        </pc:sldMkLst>
      </pc:sldChg>
      <pc:sldChg chg="addSp modSp new mod setBg modNotesTx">
        <pc:chgData name="Jesse Boyce" userId="22047862-34a3-4b7f-a600-1b4c8786782d" providerId="ADAL" clId="{A3BDFB11-2ABA-4138-AE66-9348FD2145D5}" dt="2020-05-29T22:56:09.711" v="6845" actId="20577"/>
        <pc:sldMkLst>
          <pc:docMk/>
          <pc:sldMk cId="1438462512" sldId="268"/>
        </pc:sldMkLst>
        <pc:spChg chg="mod">
          <ac:chgData name="Jesse Boyce" userId="22047862-34a3-4b7f-a600-1b4c8786782d" providerId="ADAL" clId="{A3BDFB11-2ABA-4138-AE66-9348FD2145D5}" dt="2020-05-28T23:10:13.381" v="5422" actId="26606"/>
          <ac:spMkLst>
            <pc:docMk/>
            <pc:sldMk cId="1438462512" sldId="268"/>
            <ac:spMk id="2" creationId="{3BD54ACD-C7B8-499D-A4A9-B134E86E87E5}"/>
          </ac:spMkLst>
        </pc:spChg>
        <pc:spChg chg="mod">
          <ac:chgData name="Jesse Boyce" userId="22047862-34a3-4b7f-a600-1b4c8786782d" providerId="ADAL" clId="{A3BDFB11-2ABA-4138-AE66-9348FD2145D5}" dt="2020-05-28T23:23:13.851" v="5557" actId="14100"/>
          <ac:spMkLst>
            <pc:docMk/>
            <pc:sldMk cId="1438462512" sldId="268"/>
            <ac:spMk id="3" creationId="{FBD78288-CBC9-4443-A440-FECEDD8B25FA}"/>
          </ac:spMkLst>
        </pc:spChg>
        <pc:spChg chg="add">
          <ac:chgData name="Jesse Boyce" userId="22047862-34a3-4b7f-a600-1b4c8786782d" providerId="ADAL" clId="{A3BDFB11-2ABA-4138-AE66-9348FD2145D5}" dt="2020-05-28T23:10:13.381" v="5422" actId="26606"/>
          <ac:spMkLst>
            <pc:docMk/>
            <pc:sldMk cId="1438462512" sldId="268"/>
            <ac:spMk id="71" creationId="{9AF5C66A-E8F2-4E13-98A3-FE96597C5A42}"/>
          </ac:spMkLst>
        </pc:spChg>
        <pc:picChg chg="add">
          <ac:chgData name="Jesse Boyce" userId="22047862-34a3-4b7f-a600-1b4c8786782d" providerId="ADAL" clId="{A3BDFB11-2ABA-4138-AE66-9348FD2145D5}" dt="2020-05-28T23:10:13.381" v="5422" actId="26606"/>
          <ac:picMkLst>
            <pc:docMk/>
            <pc:sldMk cId="1438462512" sldId="268"/>
            <ac:picMk id="73" creationId="{AC860275-E106-493A-8BF0-E0A91130EF6A}"/>
          </ac:picMkLst>
        </pc:picChg>
        <pc:picChg chg="add mod">
          <ac:chgData name="Jesse Boyce" userId="22047862-34a3-4b7f-a600-1b4c8786782d" providerId="ADAL" clId="{A3BDFB11-2ABA-4138-AE66-9348FD2145D5}" dt="2020-05-29T22:53:56.412" v="6301" actId="14100"/>
          <ac:picMkLst>
            <pc:docMk/>
            <pc:sldMk cId="1438462512" sldId="268"/>
            <ac:picMk id="1026" creationId="{A674007E-4845-4EAB-B4AF-B77501DA136C}"/>
          </ac:picMkLst>
        </pc:picChg>
      </pc:sldChg>
      <pc:sldChg chg="addSp modSp new mod setBg setClrOvrMap modNotesTx">
        <pc:chgData name="Jesse Boyce" userId="22047862-34a3-4b7f-a600-1b4c8786782d" providerId="ADAL" clId="{A3BDFB11-2ABA-4138-AE66-9348FD2145D5}" dt="2020-05-29T23:00:24.327" v="7679" actId="20577"/>
        <pc:sldMkLst>
          <pc:docMk/>
          <pc:sldMk cId="4095329901" sldId="269"/>
        </pc:sldMkLst>
        <pc:spChg chg="mod">
          <ac:chgData name="Jesse Boyce" userId="22047862-34a3-4b7f-a600-1b4c8786782d" providerId="ADAL" clId="{A3BDFB11-2ABA-4138-AE66-9348FD2145D5}" dt="2020-05-28T23:10:24.699" v="5423" actId="26606"/>
          <ac:spMkLst>
            <pc:docMk/>
            <pc:sldMk cId="4095329901" sldId="269"/>
            <ac:spMk id="2" creationId="{667D3945-708C-4001-BD57-540508249AFB}"/>
          </ac:spMkLst>
        </pc:spChg>
        <pc:spChg chg="mod">
          <ac:chgData name="Jesse Boyce" userId="22047862-34a3-4b7f-a600-1b4c8786782d" providerId="ADAL" clId="{A3BDFB11-2ABA-4138-AE66-9348FD2145D5}" dt="2020-05-28T23:23:55.014" v="5563" actId="14100"/>
          <ac:spMkLst>
            <pc:docMk/>
            <pc:sldMk cId="4095329901" sldId="269"/>
            <ac:spMk id="3" creationId="{B89EA645-EA0A-4F54-AFDC-3FAA5F851F7B}"/>
          </ac:spMkLst>
        </pc:spChg>
        <pc:spChg chg="add">
          <ac:chgData name="Jesse Boyce" userId="22047862-34a3-4b7f-a600-1b4c8786782d" providerId="ADAL" clId="{A3BDFB11-2ABA-4138-AE66-9348FD2145D5}" dt="2020-05-28T23:10:24.699" v="5423" actId="26606"/>
          <ac:spMkLst>
            <pc:docMk/>
            <pc:sldMk cId="4095329901" sldId="269"/>
            <ac:spMk id="8" creationId="{2CB6C291-6CAF-46DF-ACFF-AADF0FD03F58}"/>
          </ac:spMkLst>
        </pc:spChg>
        <pc:spChg chg="add">
          <ac:chgData name="Jesse Boyce" userId="22047862-34a3-4b7f-a600-1b4c8786782d" providerId="ADAL" clId="{A3BDFB11-2ABA-4138-AE66-9348FD2145D5}" dt="2020-05-28T23:10:24.699" v="5423" actId="26606"/>
          <ac:spMkLst>
            <pc:docMk/>
            <pc:sldMk cId="4095329901" sldId="269"/>
            <ac:spMk id="12" creationId="{4735DC46-5663-471D-AADB-81E00E65BCC6}"/>
          </ac:spMkLst>
        </pc:spChg>
        <pc:picChg chg="add">
          <ac:chgData name="Jesse Boyce" userId="22047862-34a3-4b7f-a600-1b4c8786782d" providerId="ADAL" clId="{A3BDFB11-2ABA-4138-AE66-9348FD2145D5}" dt="2020-05-28T23:10:24.699" v="5423" actId="26606"/>
          <ac:picMkLst>
            <pc:docMk/>
            <pc:sldMk cId="4095329901" sldId="269"/>
            <ac:picMk id="10" creationId="{1EBADBCA-DA20-4279-93C6-011DEF18AA71}"/>
          </ac:picMkLst>
        </pc:picChg>
      </pc:sldChg>
      <pc:sldChg chg="addSp delSp modSp new mod setBg modNotesTx">
        <pc:chgData name="Jesse Boyce" userId="22047862-34a3-4b7f-a600-1b4c8786782d" providerId="ADAL" clId="{A3BDFB11-2ABA-4138-AE66-9348FD2145D5}" dt="2020-05-29T23:04:48.507" v="8707" actId="20577"/>
        <pc:sldMkLst>
          <pc:docMk/>
          <pc:sldMk cId="3244172141" sldId="270"/>
        </pc:sldMkLst>
        <pc:spChg chg="mod">
          <ac:chgData name="Jesse Boyce" userId="22047862-34a3-4b7f-a600-1b4c8786782d" providerId="ADAL" clId="{A3BDFB11-2ABA-4138-AE66-9348FD2145D5}" dt="2020-05-28T23:12:36.345" v="5444" actId="26606"/>
          <ac:spMkLst>
            <pc:docMk/>
            <pc:sldMk cId="3244172141" sldId="270"/>
            <ac:spMk id="2" creationId="{1BB6BB8F-9A09-4E51-8E38-A17A44BCA53A}"/>
          </ac:spMkLst>
        </pc:spChg>
        <pc:spChg chg="del">
          <ac:chgData name="Jesse Boyce" userId="22047862-34a3-4b7f-a600-1b4c8786782d" providerId="ADAL" clId="{A3BDFB11-2ABA-4138-AE66-9348FD2145D5}" dt="2020-05-28T21:17:56.306" v="5241"/>
          <ac:spMkLst>
            <pc:docMk/>
            <pc:sldMk cId="3244172141" sldId="270"/>
            <ac:spMk id="3" creationId="{585173D8-9A5B-4891-B28D-3A4BCFC05359}"/>
          </ac:spMkLst>
        </pc:spChg>
        <pc:spChg chg="add">
          <ac:chgData name="Jesse Boyce" userId="22047862-34a3-4b7f-a600-1b4c8786782d" providerId="ADAL" clId="{A3BDFB11-2ABA-4138-AE66-9348FD2145D5}" dt="2020-05-28T23:12:36.345" v="5444" actId="26606"/>
          <ac:spMkLst>
            <pc:docMk/>
            <pc:sldMk cId="3244172141" sldId="270"/>
            <ac:spMk id="75" creationId="{FE78E0CD-01EE-4812-ADDC-EBA18A222CB1}"/>
          </ac:spMkLst>
        </pc:spChg>
        <pc:spChg chg="add">
          <ac:chgData name="Jesse Boyce" userId="22047862-34a3-4b7f-a600-1b4c8786782d" providerId="ADAL" clId="{A3BDFB11-2ABA-4138-AE66-9348FD2145D5}" dt="2020-05-28T23:12:36.345" v="5444" actId="26606"/>
          <ac:spMkLst>
            <pc:docMk/>
            <pc:sldMk cId="3244172141" sldId="270"/>
            <ac:spMk id="79" creationId="{408674C0-52AE-4A01-BCDA-3D1673A8D294}"/>
          </ac:spMkLst>
        </pc:spChg>
        <pc:spChg chg="add del">
          <ac:chgData name="Jesse Boyce" userId="22047862-34a3-4b7f-a600-1b4c8786782d" providerId="ADAL" clId="{A3BDFB11-2ABA-4138-AE66-9348FD2145D5}" dt="2020-05-28T23:12:49.370" v="5446" actId="478"/>
          <ac:spMkLst>
            <pc:docMk/>
            <pc:sldMk cId="3244172141" sldId="270"/>
            <ac:spMk id="2056" creationId="{80645564-6020-4C86-926C-201456297BE5}"/>
          </ac:spMkLst>
        </pc:spChg>
        <pc:picChg chg="add mod">
          <ac:chgData name="Jesse Boyce" userId="22047862-34a3-4b7f-a600-1b4c8786782d" providerId="ADAL" clId="{A3BDFB11-2ABA-4138-AE66-9348FD2145D5}" dt="2020-05-29T23:01:12.864" v="7790" actId="14100"/>
          <ac:picMkLst>
            <pc:docMk/>
            <pc:sldMk cId="3244172141" sldId="270"/>
            <ac:picMk id="4" creationId="{6C1C2CBE-F489-4BC3-87B5-AC75B329D200}"/>
          </ac:picMkLst>
        </pc:picChg>
        <pc:picChg chg="add">
          <ac:chgData name="Jesse Boyce" userId="22047862-34a3-4b7f-a600-1b4c8786782d" providerId="ADAL" clId="{A3BDFB11-2ABA-4138-AE66-9348FD2145D5}" dt="2020-05-28T23:12:36.345" v="5444" actId="26606"/>
          <ac:picMkLst>
            <pc:docMk/>
            <pc:sldMk cId="3244172141" sldId="270"/>
            <ac:picMk id="77" creationId="{8AA2B432-8726-45AD-8AC3-D542C93357FB}"/>
          </ac:picMkLst>
        </pc:picChg>
        <pc:picChg chg="add del mod">
          <ac:chgData name="Jesse Boyce" userId="22047862-34a3-4b7f-a600-1b4c8786782d" providerId="ADAL" clId="{A3BDFB11-2ABA-4138-AE66-9348FD2145D5}" dt="2020-05-28T23:13:00.145" v="5449" actId="478"/>
          <ac:picMkLst>
            <pc:docMk/>
            <pc:sldMk cId="3244172141" sldId="270"/>
            <ac:picMk id="2050" creationId="{F96C02A7-FA2B-48D4-9084-5F8EDB94FF42}"/>
          </ac:picMkLst>
        </pc:picChg>
        <pc:picChg chg="add del mod">
          <ac:chgData name="Jesse Boyce" userId="22047862-34a3-4b7f-a600-1b4c8786782d" providerId="ADAL" clId="{A3BDFB11-2ABA-4138-AE66-9348FD2145D5}" dt="2020-05-28T23:13:05.314" v="5450" actId="478"/>
          <ac:picMkLst>
            <pc:docMk/>
            <pc:sldMk cId="3244172141" sldId="270"/>
            <ac:picMk id="2052" creationId="{4AC045F1-8136-4BB9-BD08-109CD406E51F}"/>
          </ac:picMkLst>
        </pc:picChg>
        <pc:picChg chg="add mod">
          <ac:chgData name="Jesse Boyce" userId="22047862-34a3-4b7f-a600-1b4c8786782d" providerId="ADAL" clId="{A3BDFB11-2ABA-4138-AE66-9348FD2145D5}" dt="2020-05-29T23:01:08.748" v="7789" actId="14100"/>
          <ac:picMkLst>
            <pc:docMk/>
            <pc:sldMk cId="3244172141" sldId="270"/>
            <ac:picMk id="2054" creationId="{641CF7F2-AD36-49F1-8CEC-85ABE3FB9618}"/>
          </ac:picMkLst>
        </pc:picChg>
      </pc:sldChg>
      <pc:sldChg chg="addSp modSp new mod setBg modNotesTx">
        <pc:chgData name="Jesse Boyce" userId="22047862-34a3-4b7f-a600-1b4c8786782d" providerId="ADAL" clId="{A3BDFB11-2ABA-4138-AE66-9348FD2145D5}" dt="2020-05-29T23:16:03.825" v="11445" actId="20577"/>
        <pc:sldMkLst>
          <pc:docMk/>
          <pc:sldMk cId="3928405483" sldId="271"/>
        </pc:sldMkLst>
        <pc:spChg chg="mod">
          <ac:chgData name="Jesse Boyce" userId="22047862-34a3-4b7f-a600-1b4c8786782d" providerId="ADAL" clId="{A3BDFB11-2ABA-4138-AE66-9348FD2145D5}" dt="2020-05-28T23:30:52.269" v="5654" actId="26606"/>
          <ac:spMkLst>
            <pc:docMk/>
            <pc:sldMk cId="3928405483" sldId="271"/>
            <ac:spMk id="2" creationId="{10E1E9FE-4B51-4C98-A3D4-767F9B0D331F}"/>
          </ac:spMkLst>
        </pc:spChg>
        <pc:spChg chg="add">
          <ac:chgData name="Jesse Boyce" userId="22047862-34a3-4b7f-a600-1b4c8786782d" providerId="ADAL" clId="{A3BDFB11-2ABA-4138-AE66-9348FD2145D5}" dt="2020-05-28T23:30:52.269" v="5654" actId="26606"/>
          <ac:spMkLst>
            <pc:docMk/>
            <pc:sldMk cId="3928405483" sldId="271"/>
            <ac:spMk id="7" creationId="{23962611-DFD5-4092-AAFD-559E3DFCE2C9}"/>
          </ac:spMkLst>
        </pc:spChg>
        <pc:picChg chg="add">
          <ac:chgData name="Jesse Boyce" userId="22047862-34a3-4b7f-a600-1b4c8786782d" providerId="ADAL" clId="{A3BDFB11-2ABA-4138-AE66-9348FD2145D5}" dt="2020-05-28T23:30:52.269" v="5654" actId="26606"/>
          <ac:picMkLst>
            <pc:docMk/>
            <pc:sldMk cId="3928405483" sldId="271"/>
            <ac:picMk id="9" creationId="{2270F1FA-0425-408F-9861-80BF5AFB276D}"/>
          </ac:picMkLst>
        </pc:picChg>
      </pc:sldChg>
      <pc:sldChg chg="addSp modSp new mod setBg setClrOvrMap modNotesTx">
        <pc:chgData name="Jesse Boyce" userId="22047862-34a3-4b7f-a600-1b4c8786782d" providerId="ADAL" clId="{A3BDFB11-2ABA-4138-AE66-9348FD2145D5}" dt="2020-05-29T23:15:43.567" v="11431" actId="20577"/>
        <pc:sldMkLst>
          <pc:docMk/>
          <pc:sldMk cId="2667027682" sldId="272"/>
        </pc:sldMkLst>
        <pc:spChg chg="mod">
          <ac:chgData name="Jesse Boyce" userId="22047862-34a3-4b7f-a600-1b4c8786782d" providerId="ADAL" clId="{A3BDFB11-2ABA-4138-AE66-9348FD2145D5}" dt="2020-05-29T00:21:31.976" v="5825" actId="26606"/>
          <ac:spMkLst>
            <pc:docMk/>
            <pc:sldMk cId="2667027682" sldId="272"/>
            <ac:spMk id="2" creationId="{FC1EB4B3-0BD1-4CAC-A9E1-4BE9C75C8F28}"/>
          </ac:spMkLst>
        </pc:spChg>
        <pc:spChg chg="mod">
          <ac:chgData name="Jesse Boyce" userId="22047862-34a3-4b7f-a600-1b4c8786782d" providerId="ADAL" clId="{A3BDFB11-2ABA-4138-AE66-9348FD2145D5}" dt="2020-05-29T00:21:38.823" v="5826" actId="255"/>
          <ac:spMkLst>
            <pc:docMk/>
            <pc:sldMk cId="2667027682" sldId="272"/>
            <ac:spMk id="3" creationId="{ABF94E1E-25D9-4B6B-8786-0B1F0C960D59}"/>
          </ac:spMkLst>
        </pc:spChg>
        <pc:spChg chg="add">
          <ac:chgData name="Jesse Boyce" userId="22047862-34a3-4b7f-a600-1b4c8786782d" providerId="ADAL" clId="{A3BDFB11-2ABA-4138-AE66-9348FD2145D5}" dt="2020-05-29T00:21:31.976" v="5825" actId="26606"/>
          <ac:spMkLst>
            <pc:docMk/>
            <pc:sldMk cId="2667027682" sldId="272"/>
            <ac:spMk id="8" creationId="{2CB6C291-6CAF-46DF-ACFF-AADF0FD03F58}"/>
          </ac:spMkLst>
        </pc:spChg>
        <pc:spChg chg="add">
          <ac:chgData name="Jesse Boyce" userId="22047862-34a3-4b7f-a600-1b4c8786782d" providerId="ADAL" clId="{A3BDFB11-2ABA-4138-AE66-9348FD2145D5}" dt="2020-05-29T00:21:31.976" v="5825" actId="26606"/>
          <ac:spMkLst>
            <pc:docMk/>
            <pc:sldMk cId="2667027682" sldId="272"/>
            <ac:spMk id="12" creationId="{4735DC46-5663-471D-AADB-81E00E65BCC6}"/>
          </ac:spMkLst>
        </pc:spChg>
        <pc:picChg chg="add">
          <ac:chgData name="Jesse Boyce" userId="22047862-34a3-4b7f-a600-1b4c8786782d" providerId="ADAL" clId="{A3BDFB11-2ABA-4138-AE66-9348FD2145D5}" dt="2020-05-29T00:21:31.976" v="5825" actId="26606"/>
          <ac:picMkLst>
            <pc:docMk/>
            <pc:sldMk cId="2667027682" sldId="272"/>
            <ac:picMk id="10" creationId="{1EBADBCA-DA20-4279-93C6-011DEF18AA7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F2C1B4-4DAC-4874-8905-C9563A11361D}" type="datetimeFigureOut">
              <a:rPr lang="en-AU" smtClean="0"/>
              <a:t>28/05/2020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058EF7-6A06-4944-A285-C2D26AD49910}" type="slidenum">
              <a:rPr lang="en-AU" smtClean="0"/>
              <a:t>‹#›</a:t>
            </a:fld>
            <a:endParaRPr lang="en-AU"/>
          </a:p>
        </p:txBody>
      </p:sp>
    </p:spTree>
    <p:extLst>
      <p:ext uri="{BB962C8B-B14F-4D97-AF65-F5344CB8AC3E}">
        <p14:creationId xmlns:p14="http://schemas.microsoft.com/office/powerpoint/2010/main" val="1946170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A2058EF7-6A06-4944-A285-C2D26AD49910}" type="slidenum">
              <a:rPr lang="en-AU" smtClean="0"/>
              <a:t>2</a:t>
            </a:fld>
            <a:endParaRPr lang="en-AU"/>
          </a:p>
        </p:txBody>
      </p:sp>
    </p:spTree>
    <p:extLst>
      <p:ext uri="{BB962C8B-B14F-4D97-AF65-F5344CB8AC3E}">
        <p14:creationId xmlns:p14="http://schemas.microsoft.com/office/powerpoint/2010/main" val="3296407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One concept that is important is controlling the behaviour of our code.  Chef calls these guards, Ansible calls them task modifiers.  In truth, there’s already transparent controls in place that prevent needless re-execution of code, but sometimes we want more granular control.  An example might be when a particular OS type or version is in use and we need to handle things differently.  Another form of controlling behaviour is Notifications, where events from one action can inform another – generally in the form of “only do X if Y has changed”.  A common example of this is to restart a service only if a configuration file has changed.</a:t>
            </a:r>
          </a:p>
        </p:txBody>
      </p:sp>
      <p:sp>
        <p:nvSpPr>
          <p:cNvPr id="4" name="Slide Number Placeholder 3"/>
          <p:cNvSpPr>
            <a:spLocks noGrp="1"/>
          </p:cNvSpPr>
          <p:nvPr>
            <p:ph type="sldNum" sz="quarter" idx="5"/>
          </p:nvPr>
        </p:nvSpPr>
        <p:spPr/>
        <p:txBody>
          <a:bodyPr/>
          <a:lstStyle/>
          <a:p>
            <a:fld id="{A2058EF7-6A06-4944-A285-C2D26AD49910}" type="slidenum">
              <a:rPr lang="en-AU" smtClean="0"/>
              <a:t>12</a:t>
            </a:fld>
            <a:endParaRPr lang="en-AU"/>
          </a:p>
        </p:txBody>
      </p:sp>
    </p:spTree>
    <p:extLst>
      <p:ext uri="{BB962C8B-B14F-4D97-AF65-F5344CB8AC3E}">
        <p14:creationId xmlns:p14="http://schemas.microsoft.com/office/powerpoint/2010/main" val="1642752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All three of these tools aim to bring a system to a desired state that’s defined in the code we write</a:t>
            </a:r>
          </a:p>
          <a:p>
            <a:r>
              <a:rPr lang="en-AU" dirty="0"/>
              <a:t>This process is similar to </a:t>
            </a:r>
            <a:r>
              <a:rPr lang="en-AU" dirty="0" err="1"/>
              <a:t>Powershell</a:t>
            </a:r>
            <a:r>
              <a:rPr lang="en-AU" dirty="0"/>
              <a:t> DSC and its Get-Test-Set model, used to check current state against Desired state.</a:t>
            </a:r>
          </a:p>
          <a:p>
            <a:r>
              <a:rPr lang="en-AU" dirty="0"/>
              <a:t>Some resource types don’t work well in this model, like anything that executes a command.  To our tool, this creates a black box where it has no visibility of what happens inside it and all it gets is a return code.  So where possible it’s best to avoid using these resources</a:t>
            </a:r>
          </a:p>
          <a:p>
            <a:r>
              <a:rPr lang="en-AU" dirty="0"/>
              <a:t>Repeated runs ensure our desired state is enforced and deal with configuration drift, like GPO.  However it only addresses configuration drift in the scope of what we define in our desired state (so people could still screw around with stuff outside that scope)</a:t>
            </a:r>
          </a:p>
        </p:txBody>
      </p:sp>
      <p:sp>
        <p:nvSpPr>
          <p:cNvPr id="4" name="Slide Number Placeholder 3"/>
          <p:cNvSpPr>
            <a:spLocks noGrp="1"/>
          </p:cNvSpPr>
          <p:nvPr>
            <p:ph type="sldNum" sz="quarter" idx="5"/>
          </p:nvPr>
        </p:nvSpPr>
        <p:spPr/>
        <p:txBody>
          <a:bodyPr/>
          <a:lstStyle/>
          <a:p>
            <a:fld id="{A2058EF7-6A06-4944-A285-C2D26AD49910}" type="slidenum">
              <a:rPr lang="en-AU" smtClean="0"/>
              <a:t>13</a:t>
            </a:fld>
            <a:endParaRPr lang="en-AU"/>
          </a:p>
        </p:txBody>
      </p:sp>
    </p:spTree>
    <p:extLst>
      <p:ext uri="{BB962C8B-B14F-4D97-AF65-F5344CB8AC3E}">
        <p14:creationId xmlns:p14="http://schemas.microsoft.com/office/powerpoint/2010/main" val="3040309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2 concepts important to desired state and also constructing good code in Ansible, Chef and Puppet are Convergence and Idempotence.  Convergence is about the process of getting from our current state to the desired state detailed in our code.  The best case scenario is only one execution cycle is needed to “converge” a system.  If this happens, in subsequent execution cycles, nothing is done because we’re already at Desired State.  In some cases, this is not possible.  For example, if our sequence of tasks requires a reboot, the first cycle will be interrupted, and a 2</a:t>
            </a:r>
            <a:r>
              <a:rPr lang="en-AU" baseline="30000" dirty="0"/>
              <a:t>nd</a:t>
            </a:r>
            <a:r>
              <a:rPr lang="en-AU" dirty="0"/>
              <a:t> cycle started post-reboot.</a:t>
            </a:r>
          </a:p>
          <a:p>
            <a:r>
              <a:rPr lang="en-AU" dirty="0"/>
              <a:t>Idempotence is a word that was mentioned in Jeffrey </a:t>
            </a:r>
            <a:r>
              <a:rPr lang="en-AU" dirty="0" err="1"/>
              <a:t>Snover’s</a:t>
            </a:r>
            <a:r>
              <a:rPr lang="en-AU" dirty="0"/>
              <a:t> manifesto that led to </a:t>
            </a:r>
            <a:r>
              <a:rPr lang="en-AU" dirty="0" err="1"/>
              <a:t>Powershell</a:t>
            </a:r>
            <a:r>
              <a:rPr lang="en-AU" dirty="0"/>
              <a:t>.  It’s really about consistency in execution.  If I run a piece of code, it should yield the same results the first time or the 1,000</a:t>
            </a:r>
            <a:r>
              <a:rPr lang="en-AU" baseline="30000" dirty="0"/>
              <a:t>th</a:t>
            </a:r>
            <a:r>
              <a:rPr lang="en-AU" dirty="0"/>
              <a:t> time it’s run.  This is about ensuring our code can handle the varying factors in the environment it runs in.</a:t>
            </a:r>
          </a:p>
        </p:txBody>
      </p:sp>
      <p:sp>
        <p:nvSpPr>
          <p:cNvPr id="4" name="Slide Number Placeholder 3"/>
          <p:cNvSpPr>
            <a:spLocks noGrp="1"/>
          </p:cNvSpPr>
          <p:nvPr>
            <p:ph type="sldNum" sz="quarter" idx="5"/>
          </p:nvPr>
        </p:nvSpPr>
        <p:spPr/>
        <p:txBody>
          <a:bodyPr/>
          <a:lstStyle/>
          <a:p>
            <a:fld id="{A2058EF7-6A06-4944-A285-C2D26AD49910}" type="slidenum">
              <a:rPr lang="en-AU" smtClean="0"/>
              <a:t>14</a:t>
            </a:fld>
            <a:endParaRPr lang="en-AU"/>
          </a:p>
        </p:txBody>
      </p:sp>
    </p:spTree>
    <p:extLst>
      <p:ext uri="{BB962C8B-B14F-4D97-AF65-F5344CB8AC3E}">
        <p14:creationId xmlns:p14="http://schemas.microsoft.com/office/powerpoint/2010/main" val="3902315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 lot of this content so far has probably been very abstract, since it’s around concepts.  And it’s good to link it all back to some real world examples of how these tools have been applied.  Firstly, it can absolutely be used to apply your server SOE or baseline configuration.  Going back to what I said about code reuse, doing your SOE with these tools will give biggest return on effort because it’ll be used on every single server.  Database software is another example.  At a prior job, I worked on a POC that included standing up SQL server using Puppet.  This was quite a customised configuration that the organisation had defined, with things like custom ports, as well as maintenance tasks that had to be configured.  Web servers are another use case as well.</a:t>
            </a:r>
          </a:p>
          <a:p>
            <a:r>
              <a:rPr lang="en-AU" dirty="0"/>
              <a:t>Lastly, hardening your systems is a good use case.  I’ve personally done hardening of Windows 2016 using Chef and 2019 using Puppet, both times used the CIS benchmarks as the starting point.</a:t>
            </a:r>
          </a:p>
        </p:txBody>
      </p:sp>
      <p:sp>
        <p:nvSpPr>
          <p:cNvPr id="4" name="Slide Number Placeholder 3"/>
          <p:cNvSpPr>
            <a:spLocks noGrp="1"/>
          </p:cNvSpPr>
          <p:nvPr>
            <p:ph type="sldNum" sz="quarter" idx="5"/>
          </p:nvPr>
        </p:nvSpPr>
        <p:spPr/>
        <p:txBody>
          <a:bodyPr/>
          <a:lstStyle/>
          <a:p>
            <a:fld id="{A2058EF7-6A06-4944-A285-C2D26AD49910}" type="slidenum">
              <a:rPr lang="en-AU" smtClean="0"/>
              <a:t>15</a:t>
            </a:fld>
            <a:endParaRPr lang="en-AU"/>
          </a:p>
        </p:txBody>
      </p:sp>
    </p:spTree>
    <p:extLst>
      <p:ext uri="{BB962C8B-B14F-4D97-AF65-F5344CB8AC3E}">
        <p14:creationId xmlns:p14="http://schemas.microsoft.com/office/powerpoint/2010/main" val="2918466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Yay demo time</a:t>
            </a:r>
          </a:p>
        </p:txBody>
      </p:sp>
      <p:sp>
        <p:nvSpPr>
          <p:cNvPr id="4" name="Slide Number Placeholder 3"/>
          <p:cNvSpPr>
            <a:spLocks noGrp="1"/>
          </p:cNvSpPr>
          <p:nvPr>
            <p:ph type="sldNum" sz="quarter" idx="5"/>
          </p:nvPr>
        </p:nvSpPr>
        <p:spPr/>
        <p:txBody>
          <a:bodyPr/>
          <a:lstStyle/>
          <a:p>
            <a:fld id="{A2058EF7-6A06-4944-A285-C2D26AD49910}" type="slidenum">
              <a:rPr lang="en-AU" smtClean="0"/>
              <a:t>16</a:t>
            </a:fld>
            <a:endParaRPr lang="en-AU"/>
          </a:p>
        </p:txBody>
      </p:sp>
    </p:spTree>
    <p:extLst>
      <p:ext uri="{BB962C8B-B14F-4D97-AF65-F5344CB8AC3E}">
        <p14:creationId xmlns:p14="http://schemas.microsoft.com/office/powerpoint/2010/main" val="3746352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Start with the problem we are trying to solve.  A typical user story. Being able to do things consistently is a core part of what we do because our job often involves repetition.  Sometimes we don’t get consistency for various reasons</a:t>
            </a:r>
          </a:p>
          <a:p>
            <a:r>
              <a:rPr lang="en-AU" dirty="0"/>
              <a:t>The lack of existing tools may also be a problem we’re trying to solve.  Maybe your organisation doesn’t have the size or budget for something like SCCM, so you're left to do things manually.</a:t>
            </a:r>
          </a:p>
          <a:p>
            <a:r>
              <a:rPr lang="en-AU" dirty="0"/>
              <a:t>Another scenario is you may be using tools that are inadequate or legacy.  They may be perfectly fine for </a:t>
            </a:r>
            <a:r>
              <a:rPr lang="en-AU" dirty="0" err="1"/>
              <a:t>onprem</a:t>
            </a:r>
            <a:r>
              <a:rPr lang="en-AU" dirty="0"/>
              <a:t> systems but not for the reality of cloud</a:t>
            </a:r>
          </a:p>
          <a:p>
            <a:r>
              <a:rPr lang="en-AU" dirty="0"/>
              <a:t>Lastly, newer tools may offer better capabilities or outcomes, allowing you to deliver more benefits for yourself and your business</a:t>
            </a:r>
          </a:p>
        </p:txBody>
      </p:sp>
      <p:sp>
        <p:nvSpPr>
          <p:cNvPr id="4" name="Slide Number Placeholder 3"/>
          <p:cNvSpPr>
            <a:spLocks noGrp="1"/>
          </p:cNvSpPr>
          <p:nvPr>
            <p:ph type="sldNum" sz="quarter" idx="5"/>
          </p:nvPr>
        </p:nvSpPr>
        <p:spPr/>
        <p:txBody>
          <a:bodyPr/>
          <a:lstStyle/>
          <a:p>
            <a:fld id="{A2058EF7-6A06-4944-A285-C2D26AD49910}" type="slidenum">
              <a:rPr lang="en-AU" smtClean="0"/>
              <a:t>3</a:t>
            </a:fld>
            <a:endParaRPr lang="en-AU"/>
          </a:p>
        </p:txBody>
      </p:sp>
    </p:spTree>
    <p:extLst>
      <p:ext uri="{BB962C8B-B14F-4D97-AF65-F5344CB8AC3E}">
        <p14:creationId xmlns:p14="http://schemas.microsoft.com/office/powerpoint/2010/main" val="1392396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Common elements of these tools</a:t>
            </a:r>
          </a:p>
          <a:p>
            <a:r>
              <a:rPr lang="en-AU" dirty="0"/>
              <a:t>The code is stored in repos on somewhere like </a:t>
            </a:r>
            <a:r>
              <a:rPr lang="en-AU" dirty="0" err="1"/>
              <a:t>github</a:t>
            </a:r>
            <a:r>
              <a:rPr lang="en-AU" dirty="0"/>
              <a:t>, </a:t>
            </a:r>
            <a:r>
              <a:rPr lang="en-AU" dirty="0" err="1"/>
              <a:t>gitlab</a:t>
            </a:r>
            <a:r>
              <a:rPr lang="en-AU" dirty="0"/>
              <a:t>, etc</a:t>
            </a:r>
          </a:p>
          <a:p>
            <a:r>
              <a:rPr lang="en-AU" dirty="0"/>
              <a:t>All 3 use a DSL, which allows a level of abstraction from the underlying language/technology used.</a:t>
            </a:r>
          </a:p>
          <a:p>
            <a:r>
              <a:rPr lang="en-AU" dirty="0"/>
              <a:t>All 3 can have functionality extended via the creation of “modules”, which can be reused.</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All 3 tools have significant community involvement.  The most obvious examples of these are the portals where people can publish their code for use by others – Ansible Galaxy, Chef Supermarket and Puppet Forge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Lastly, all three have some form of dev/test workflow where you can develop new code and test it safely against a single test VM before making it more widely available</a:t>
            </a:r>
          </a:p>
          <a:p>
            <a:endParaRPr lang="en-AU" dirty="0"/>
          </a:p>
        </p:txBody>
      </p:sp>
      <p:sp>
        <p:nvSpPr>
          <p:cNvPr id="4" name="Slide Number Placeholder 3"/>
          <p:cNvSpPr>
            <a:spLocks noGrp="1"/>
          </p:cNvSpPr>
          <p:nvPr>
            <p:ph type="sldNum" sz="quarter" idx="5"/>
          </p:nvPr>
        </p:nvSpPr>
        <p:spPr/>
        <p:txBody>
          <a:bodyPr/>
          <a:lstStyle/>
          <a:p>
            <a:fld id="{A2058EF7-6A06-4944-A285-C2D26AD49910}" type="slidenum">
              <a:rPr lang="en-AU" smtClean="0"/>
              <a:t>4</a:t>
            </a:fld>
            <a:endParaRPr lang="en-AU"/>
          </a:p>
        </p:txBody>
      </p:sp>
    </p:spTree>
    <p:extLst>
      <p:ext uri="{BB962C8B-B14F-4D97-AF65-F5344CB8AC3E}">
        <p14:creationId xmlns:p14="http://schemas.microsoft.com/office/powerpoint/2010/main" val="3514711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Puppetfile</a:t>
            </a:r>
            <a:r>
              <a:rPr lang="en-AU" dirty="0"/>
              <a:t> used to control version of modules used</a:t>
            </a:r>
          </a:p>
        </p:txBody>
      </p:sp>
      <p:sp>
        <p:nvSpPr>
          <p:cNvPr id="4" name="Slide Number Placeholder 3"/>
          <p:cNvSpPr>
            <a:spLocks noGrp="1"/>
          </p:cNvSpPr>
          <p:nvPr>
            <p:ph type="sldNum" sz="quarter" idx="5"/>
          </p:nvPr>
        </p:nvSpPr>
        <p:spPr/>
        <p:txBody>
          <a:bodyPr/>
          <a:lstStyle/>
          <a:p>
            <a:fld id="{A2058EF7-6A06-4944-A285-C2D26AD49910}" type="slidenum">
              <a:rPr lang="en-AU" smtClean="0"/>
              <a:t>5</a:t>
            </a:fld>
            <a:endParaRPr lang="en-AU"/>
          </a:p>
        </p:txBody>
      </p:sp>
    </p:spTree>
    <p:extLst>
      <p:ext uri="{BB962C8B-B14F-4D97-AF65-F5344CB8AC3E}">
        <p14:creationId xmlns:p14="http://schemas.microsoft.com/office/powerpoint/2010/main" val="3098531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Some stats about the community sites for each tool.  It’s worth </a:t>
            </a:r>
            <a:r>
              <a:rPr lang="en-AU" dirty="0" err="1"/>
              <a:t>poining</a:t>
            </a:r>
            <a:r>
              <a:rPr lang="en-AU" dirty="0"/>
              <a:t> out that the Puppet Windows number includes a lot of deprecated items.  In general, Puppet modules seem to not be updated that regularly, while Ansible and Chef items do.  </a:t>
            </a:r>
          </a:p>
        </p:txBody>
      </p:sp>
      <p:sp>
        <p:nvSpPr>
          <p:cNvPr id="4" name="Slide Number Placeholder 3"/>
          <p:cNvSpPr>
            <a:spLocks noGrp="1"/>
          </p:cNvSpPr>
          <p:nvPr>
            <p:ph type="sldNum" sz="quarter" idx="5"/>
          </p:nvPr>
        </p:nvSpPr>
        <p:spPr/>
        <p:txBody>
          <a:bodyPr/>
          <a:lstStyle/>
          <a:p>
            <a:fld id="{A2058EF7-6A06-4944-A285-C2D26AD49910}" type="slidenum">
              <a:rPr lang="en-AU" smtClean="0"/>
              <a:t>7</a:t>
            </a:fld>
            <a:endParaRPr lang="en-AU"/>
          </a:p>
        </p:txBody>
      </p:sp>
    </p:spTree>
    <p:extLst>
      <p:ext uri="{BB962C8B-B14F-4D97-AF65-F5344CB8AC3E}">
        <p14:creationId xmlns:p14="http://schemas.microsoft.com/office/powerpoint/2010/main" val="240836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These tools allow code to be boxed into functional used for reuse.  This could be sourced from the community sites mentioned earlier or from your organisation’s own internal development efforts.  Sometimes this is called roles, especially if the functionality is around an outcome.  A benefit of this approach is it allows the use of overrides at each level.</a:t>
            </a:r>
          </a:p>
          <a:p>
            <a:r>
              <a:rPr lang="en-AU" dirty="0"/>
              <a:t>On the right is a diagram showing how this might work.  You might create a role called “win2016base” that is your server SOE.  Being your SOE, it would be part of the deployment of a basic server or an application specific server.  Layering on top of that could be an IIS role for a generic IIS server, which does a basic install and configuration of IIS.  Lastly, you might have a scenario to deploy a specific web application.  The configuration required for that could be bundled up and applied as a 3</a:t>
            </a:r>
            <a:r>
              <a:rPr lang="en-AU" baseline="30000" dirty="0"/>
              <a:t>rd</a:t>
            </a:r>
            <a:r>
              <a:rPr lang="en-AU" dirty="0"/>
              <a:t> layer.</a:t>
            </a:r>
          </a:p>
        </p:txBody>
      </p:sp>
      <p:sp>
        <p:nvSpPr>
          <p:cNvPr id="4" name="Slide Number Placeholder 3"/>
          <p:cNvSpPr>
            <a:spLocks noGrp="1"/>
          </p:cNvSpPr>
          <p:nvPr>
            <p:ph type="sldNum" sz="quarter" idx="5"/>
          </p:nvPr>
        </p:nvSpPr>
        <p:spPr/>
        <p:txBody>
          <a:bodyPr/>
          <a:lstStyle/>
          <a:p>
            <a:fld id="{A2058EF7-6A06-4944-A285-C2D26AD49910}" type="slidenum">
              <a:rPr lang="en-AU" smtClean="0"/>
              <a:t>8</a:t>
            </a:fld>
            <a:endParaRPr lang="en-AU"/>
          </a:p>
        </p:txBody>
      </p:sp>
    </p:spTree>
    <p:extLst>
      <p:ext uri="{BB962C8B-B14F-4D97-AF65-F5344CB8AC3E}">
        <p14:creationId xmlns:p14="http://schemas.microsoft.com/office/powerpoint/2010/main" val="1727671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All 3 products have some form of dev/test workflow.  This typically involves developing on a local copy of a repo, and a local hypervisor like </a:t>
            </a:r>
            <a:r>
              <a:rPr lang="en-AU" dirty="0" err="1"/>
              <a:t>Virtualbox</a:t>
            </a:r>
            <a:r>
              <a:rPr lang="en-AU" dirty="0"/>
              <a:t> combined with vagrant to rapidly provision a VM for testing purposes.  During this testing, the code from that local copy is injected into the test VM and executed.  It’s possible to define test suites to validate the configuration is correct.  Some of these tools include Test Kitchen for Chef, while Puppet has a Test Kitchen addon called kitchen-puppet.  Lastly Ansible uses Molecule.</a:t>
            </a:r>
          </a:p>
          <a:p>
            <a:r>
              <a:rPr lang="en-AU" dirty="0"/>
              <a:t>There are also 3</a:t>
            </a:r>
            <a:r>
              <a:rPr lang="en-AU" baseline="30000" dirty="0"/>
              <a:t>rd</a:t>
            </a:r>
            <a:r>
              <a:rPr lang="en-AU" dirty="0"/>
              <a:t> party tools for doing this workflow like </a:t>
            </a:r>
            <a:r>
              <a:rPr lang="en-AU" dirty="0" err="1"/>
              <a:t>Appveyor</a:t>
            </a:r>
            <a:r>
              <a:rPr lang="en-AU" dirty="0"/>
              <a:t> and </a:t>
            </a:r>
            <a:r>
              <a:rPr lang="en-AU" dirty="0" err="1"/>
              <a:t>TravisCI</a:t>
            </a:r>
            <a:r>
              <a:rPr lang="en-AU" dirty="0"/>
              <a:t>.  When looking at some of the code on the community sites, you may sometimes see reference to these, where automated test cycles are executed on the code.</a:t>
            </a:r>
          </a:p>
        </p:txBody>
      </p:sp>
      <p:sp>
        <p:nvSpPr>
          <p:cNvPr id="4" name="Slide Number Placeholder 3"/>
          <p:cNvSpPr>
            <a:spLocks noGrp="1"/>
          </p:cNvSpPr>
          <p:nvPr>
            <p:ph type="sldNum" sz="quarter" idx="5"/>
          </p:nvPr>
        </p:nvSpPr>
        <p:spPr/>
        <p:txBody>
          <a:bodyPr/>
          <a:lstStyle/>
          <a:p>
            <a:fld id="{A2058EF7-6A06-4944-A285-C2D26AD49910}" type="slidenum">
              <a:rPr lang="en-AU" smtClean="0"/>
              <a:t>9</a:t>
            </a:fld>
            <a:endParaRPr lang="en-AU"/>
          </a:p>
        </p:txBody>
      </p:sp>
    </p:spTree>
    <p:extLst>
      <p:ext uri="{BB962C8B-B14F-4D97-AF65-F5344CB8AC3E}">
        <p14:creationId xmlns:p14="http://schemas.microsoft.com/office/powerpoint/2010/main" val="789317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 terms of benefit for this workflow, one of the main ones is the time for us to get feedback.  The top workflow represents the typical experience of working on something like a SCCM task sequence.  Because OS deployment, OS configuration, app installation and app configuration are all part of the same sequence, we have to execute the entire sequence when doing our dev-test-feedback cycle.  This can take up to an hour or more, depending on what’s being done during the sequence.</a:t>
            </a:r>
          </a:p>
          <a:p>
            <a:r>
              <a:rPr lang="en-AU" dirty="0"/>
              <a:t>Using tools like Vagrant, the OS is effectively deployed and configured as part of the VM template being used.  All we’re doing is creating a clone, which can be very rapid if you’re using a decent PC.  Because we’re removing the OS deploy and OS config tasks, the deployment timeframe can be reduced, giving us feedback much faster.  This sort of compacted feedback loop allows very rapid iteration of code, leading to faster delivery.</a:t>
            </a:r>
          </a:p>
        </p:txBody>
      </p:sp>
      <p:sp>
        <p:nvSpPr>
          <p:cNvPr id="4" name="Slide Number Placeholder 3"/>
          <p:cNvSpPr>
            <a:spLocks noGrp="1"/>
          </p:cNvSpPr>
          <p:nvPr>
            <p:ph type="sldNum" sz="quarter" idx="5"/>
          </p:nvPr>
        </p:nvSpPr>
        <p:spPr/>
        <p:txBody>
          <a:bodyPr/>
          <a:lstStyle/>
          <a:p>
            <a:fld id="{A2058EF7-6A06-4944-A285-C2D26AD49910}" type="slidenum">
              <a:rPr lang="en-AU" smtClean="0"/>
              <a:t>10</a:t>
            </a:fld>
            <a:endParaRPr lang="en-AU"/>
          </a:p>
        </p:txBody>
      </p:sp>
    </p:spTree>
    <p:extLst>
      <p:ext uri="{BB962C8B-B14F-4D97-AF65-F5344CB8AC3E}">
        <p14:creationId xmlns:p14="http://schemas.microsoft.com/office/powerpoint/2010/main" val="2251650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A2058EF7-6A06-4944-A285-C2D26AD49910}" type="slidenum">
              <a:rPr lang="en-AU" smtClean="0"/>
              <a:t>11</a:t>
            </a:fld>
            <a:endParaRPr lang="en-AU"/>
          </a:p>
        </p:txBody>
      </p:sp>
    </p:spTree>
    <p:extLst>
      <p:ext uri="{BB962C8B-B14F-4D97-AF65-F5344CB8AC3E}">
        <p14:creationId xmlns:p14="http://schemas.microsoft.com/office/powerpoint/2010/main" val="2763850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808CD-010D-4FDC-B398-F23BF1A8E0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DAE3D47-901D-42F2-9FDB-AD5B795E2B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1208F30B-8917-4C1A-9947-676938F76ACA}"/>
              </a:ext>
            </a:extLst>
          </p:cNvPr>
          <p:cNvSpPr>
            <a:spLocks noGrp="1"/>
          </p:cNvSpPr>
          <p:nvPr>
            <p:ph type="dt" sz="half" idx="10"/>
          </p:nvPr>
        </p:nvSpPr>
        <p:spPr/>
        <p:txBody>
          <a:bodyPr/>
          <a:lstStyle/>
          <a:p>
            <a:fld id="{E97754DA-B350-43A3-9E4D-09AA7CBBF858}" type="datetimeFigureOut">
              <a:rPr lang="en-AU" smtClean="0"/>
              <a:t>26/05/2020</a:t>
            </a:fld>
            <a:endParaRPr lang="en-AU"/>
          </a:p>
        </p:txBody>
      </p:sp>
      <p:sp>
        <p:nvSpPr>
          <p:cNvPr id="5" name="Footer Placeholder 4">
            <a:extLst>
              <a:ext uri="{FF2B5EF4-FFF2-40B4-BE49-F238E27FC236}">
                <a16:creationId xmlns:a16="http://schemas.microsoft.com/office/drawing/2014/main" id="{9F96192F-A813-4827-8281-9D3A67EFD43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2B07F2A-B174-4F38-98BC-5EDA9E26EE6B}"/>
              </a:ext>
            </a:extLst>
          </p:cNvPr>
          <p:cNvSpPr>
            <a:spLocks noGrp="1"/>
          </p:cNvSpPr>
          <p:nvPr>
            <p:ph type="sldNum" sz="quarter" idx="12"/>
          </p:nvPr>
        </p:nvSpPr>
        <p:spPr/>
        <p:txBody>
          <a:bodyPr/>
          <a:lstStyle/>
          <a:p>
            <a:fld id="{CF6D68F7-7DB6-43E0-89BF-C69E3100CD98}" type="slidenum">
              <a:rPr lang="en-AU" smtClean="0"/>
              <a:t>‹#›</a:t>
            </a:fld>
            <a:endParaRPr lang="en-AU"/>
          </a:p>
        </p:txBody>
      </p:sp>
    </p:spTree>
    <p:extLst>
      <p:ext uri="{BB962C8B-B14F-4D97-AF65-F5344CB8AC3E}">
        <p14:creationId xmlns:p14="http://schemas.microsoft.com/office/powerpoint/2010/main" val="3904837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FA01A-1678-46C5-A8E7-E0A702D8B745}"/>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B3B5B67-322D-429B-AB54-7F922C548F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5C80F94-E747-4735-B01D-6B08F52B554F}"/>
              </a:ext>
            </a:extLst>
          </p:cNvPr>
          <p:cNvSpPr>
            <a:spLocks noGrp="1"/>
          </p:cNvSpPr>
          <p:nvPr>
            <p:ph type="dt" sz="half" idx="10"/>
          </p:nvPr>
        </p:nvSpPr>
        <p:spPr/>
        <p:txBody>
          <a:bodyPr/>
          <a:lstStyle/>
          <a:p>
            <a:fld id="{E97754DA-B350-43A3-9E4D-09AA7CBBF858}" type="datetimeFigureOut">
              <a:rPr lang="en-AU" smtClean="0"/>
              <a:t>26/05/2020</a:t>
            </a:fld>
            <a:endParaRPr lang="en-AU"/>
          </a:p>
        </p:txBody>
      </p:sp>
      <p:sp>
        <p:nvSpPr>
          <p:cNvPr id="5" name="Footer Placeholder 4">
            <a:extLst>
              <a:ext uri="{FF2B5EF4-FFF2-40B4-BE49-F238E27FC236}">
                <a16:creationId xmlns:a16="http://schemas.microsoft.com/office/drawing/2014/main" id="{6EFE17F6-12C0-4E9C-9270-2BCEBB0CE9E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E29CC7E-E38A-4957-9284-EB01C3DF7FD1}"/>
              </a:ext>
            </a:extLst>
          </p:cNvPr>
          <p:cNvSpPr>
            <a:spLocks noGrp="1"/>
          </p:cNvSpPr>
          <p:nvPr>
            <p:ph type="sldNum" sz="quarter" idx="12"/>
          </p:nvPr>
        </p:nvSpPr>
        <p:spPr/>
        <p:txBody>
          <a:bodyPr/>
          <a:lstStyle/>
          <a:p>
            <a:fld id="{CF6D68F7-7DB6-43E0-89BF-C69E3100CD98}" type="slidenum">
              <a:rPr lang="en-AU" smtClean="0"/>
              <a:t>‹#›</a:t>
            </a:fld>
            <a:endParaRPr lang="en-AU"/>
          </a:p>
        </p:txBody>
      </p:sp>
    </p:spTree>
    <p:extLst>
      <p:ext uri="{BB962C8B-B14F-4D97-AF65-F5344CB8AC3E}">
        <p14:creationId xmlns:p14="http://schemas.microsoft.com/office/powerpoint/2010/main" val="1002402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3F8F9E-F540-45A4-A049-C02AA08969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8950A93-C1A1-451A-8A4E-0CA3F54FF5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73C1FCF-C50B-4C15-BFAD-4B15A776A9BD}"/>
              </a:ext>
            </a:extLst>
          </p:cNvPr>
          <p:cNvSpPr>
            <a:spLocks noGrp="1"/>
          </p:cNvSpPr>
          <p:nvPr>
            <p:ph type="dt" sz="half" idx="10"/>
          </p:nvPr>
        </p:nvSpPr>
        <p:spPr/>
        <p:txBody>
          <a:bodyPr/>
          <a:lstStyle/>
          <a:p>
            <a:fld id="{E97754DA-B350-43A3-9E4D-09AA7CBBF858}" type="datetimeFigureOut">
              <a:rPr lang="en-AU" smtClean="0"/>
              <a:t>26/05/2020</a:t>
            </a:fld>
            <a:endParaRPr lang="en-AU"/>
          </a:p>
        </p:txBody>
      </p:sp>
      <p:sp>
        <p:nvSpPr>
          <p:cNvPr id="5" name="Footer Placeholder 4">
            <a:extLst>
              <a:ext uri="{FF2B5EF4-FFF2-40B4-BE49-F238E27FC236}">
                <a16:creationId xmlns:a16="http://schemas.microsoft.com/office/drawing/2014/main" id="{9C420E53-8858-42EF-A4F3-8FA54D3F7BB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EFBA81B-F0FB-4289-BA84-79CFFBE094BF}"/>
              </a:ext>
            </a:extLst>
          </p:cNvPr>
          <p:cNvSpPr>
            <a:spLocks noGrp="1"/>
          </p:cNvSpPr>
          <p:nvPr>
            <p:ph type="sldNum" sz="quarter" idx="12"/>
          </p:nvPr>
        </p:nvSpPr>
        <p:spPr/>
        <p:txBody>
          <a:bodyPr/>
          <a:lstStyle/>
          <a:p>
            <a:fld id="{CF6D68F7-7DB6-43E0-89BF-C69E3100CD98}" type="slidenum">
              <a:rPr lang="en-AU" smtClean="0"/>
              <a:t>‹#›</a:t>
            </a:fld>
            <a:endParaRPr lang="en-AU"/>
          </a:p>
        </p:txBody>
      </p:sp>
    </p:spTree>
    <p:extLst>
      <p:ext uri="{BB962C8B-B14F-4D97-AF65-F5344CB8AC3E}">
        <p14:creationId xmlns:p14="http://schemas.microsoft.com/office/powerpoint/2010/main" val="3458071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E8CDC-ACE6-4C97-ABBC-70AB6DED862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DF7CA55-04BB-4860-9690-0F45DCCACD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2682A97-7CC4-467A-BADA-03C1A7E457AF}"/>
              </a:ext>
            </a:extLst>
          </p:cNvPr>
          <p:cNvSpPr>
            <a:spLocks noGrp="1"/>
          </p:cNvSpPr>
          <p:nvPr>
            <p:ph type="dt" sz="half" idx="10"/>
          </p:nvPr>
        </p:nvSpPr>
        <p:spPr/>
        <p:txBody>
          <a:bodyPr/>
          <a:lstStyle/>
          <a:p>
            <a:fld id="{E97754DA-B350-43A3-9E4D-09AA7CBBF858}" type="datetimeFigureOut">
              <a:rPr lang="en-AU" smtClean="0"/>
              <a:t>26/05/2020</a:t>
            </a:fld>
            <a:endParaRPr lang="en-AU"/>
          </a:p>
        </p:txBody>
      </p:sp>
      <p:sp>
        <p:nvSpPr>
          <p:cNvPr id="5" name="Footer Placeholder 4">
            <a:extLst>
              <a:ext uri="{FF2B5EF4-FFF2-40B4-BE49-F238E27FC236}">
                <a16:creationId xmlns:a16="http://schemas.microsoft.com/office/drawing/2014/main" id="{6D4EB474-3EE7-4684-AC96-FE1320AA344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ADA0697-6FB5-4FDF-8DC4-A1CEC651C4C7}"/>
              </a:ext>
            </a:extLst>
          </p:cNvPr>
          <p:cNvSpPr>
            <a:spLocks noGrp="1"/>
          </p:cNvSpPr>
          <p:nvPr>
            <p:ph type="sldNum" sz="quarter" idx="12"/>
          </p:nvPr>
        </p:nvSpPr>
        <p:spPr/>
        <p:txBody>
          <a:bodyPr/>
          <a:lstStyle/>
          <a:p>
            <a:fld id="{CF6D68F7-7DB6-43E0-89BF-C69E3100CD98}" type="slidenum">
              <a:rPr lang="en-AU" smtClean="0"/>
              <a:t>‹#›</a:t>
            </a:fld>
            <a:endParaRPr lang="en-AU"/>
          </a:p>
        </p:txBody>
      </p:sp>
    </p:spTree>
    <p:extLst>
      <p:ext uri="{BB962C8B-B14F-4D97-AF65-F5344CB8AC3E}">
        <p14:creationId xmlns:p14="http://schemas.microsoft.com/office/powerpoint/2010/main" val="1322343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95AED-D0E5-43F9-945B-E6F7D7145A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7752E175-B66A-43A3-8319-71D4619180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24FFCA-600A-4C94-88F5-D68D277F9179}"/>
              </a:ext>
            </a:extLst>
          </p:cNvPr>
          <p:cNvSpPr>
            <a:spLocks noGrp="1"/>
          </p:cNvSpPr>
          <p:nvPr>
            <p:ph type="dt" sz="half" idx="10"/>
          </p:nvPr>
        </p:nvSpPr>
        <p:spPr/>
        <p:txBody>
          <a:bodyPr/>
          <a:lstStyle/>
          <a:p>
            <a:fld id="{E97754DA-B350-43A3-9E4D-09AA7CBBF858}" type="datetimeFigureOut">
              <a:rPr lang="en-AU" smtClean="0"/>
              <a:t>26/05/2020</a:t>
            </a:fld>
            <a:endParaRPr lang="en-AU"/>
          </a:p>
        </p:txBody>
      </p:sp>
      <p:sp>
        <p:nvSpPr>
          <p:cNvPr id="5" name="Footer Placeholder 4">
            <a:extLst>
              <a:ext uri="{FF2B5EF4-FFF2-40B4-BE49-F238E27FC236}">
                <a16:creationId xmlns:a16="http://schemas.microsoft.com/office/drawing/2014/main" id="{327332E6-6DEF-43B6-A8A2-AC051A3486B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3B9E33D-E071-49C9-8111-EE61085CC802}"/>
              </a:ext>
            </a:extLst>
          </p:cNvPr>
          <p:cNvSpPr>
            <a:spLocks noGrp="1"/>
          </p:cNvSpPr>
          <p:nvPr>
            <p:ph type="sldNum" sz="quarter" idx="12"/>
          </p:nvPr>
        </p:nvSpPr>
        <p:spPr/>
        <p:txBody>
          <a:bodyPr/>
          <a:lstStyle/>
          <a:p>
            <a:fld id="{CF6D68F7-7DB6-43E0-89BF-C69E3100CD98}" type="slidenum">
              <a:rPr lang="en-AU" smtClean="0"/>
              <a:t>‹#›</a:t>
            </a:fld>
            <a:endParaRPr lang="en-AU"/>
          </a:p>
        </p:txBody>
      </p:sp>
    </p:spTree>
    <p:extLst>
      <p:ext uri="{BB962C8B-B14F-4D97-AF65-F5344CB8AC3E}">
        <p14:creationId xmlns:p14="http://schemas.microsoft.com/office/powerpoint/2010/main" val="2076298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4BE1B-AB95-4B41-8EBB-60E581B0662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92CC75D-0EB5-46E3-B36F-953883B26A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A9BAC349-55B0-454D-B563-5E4B0EBA70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71759A3-5734-4BD7-838C-E7E66DB26AF7}"/>
              </a:ext>
            </a:extLst>
          </p:cNvPr>
          <p:cNvSpPr>
            <a:spLocks noGrp="1"/>
          </p:cNvSpPr>
          <p:nvPr>
            <p:ph type="dt" sz="half" idx="10"/>
          </p:nvPr>
        </p:nvSpPr>
        <p:spPr/>
        <p:txBody>
          <a:bodyPr/>
          <a:lstStyle/>
          <a:p>
            <a:fld id="{E97754DA-B350-43A3-9E4D-09AA7CBBF858}" type="datetimeFigureOut">
              <a:rPr lang="en-AU" smtClean="0"/>
              <a:t>26/05/2020</a:t>
            </a:fld>
            <a:endParaRPr lang="en-AU"/>
          </a:p>
        </p:txBody>
      </p:sp>
      <p:sp>
        <p:nvSpPr>
          <p:cNvPr id="6" name="Footer Placeholder 5">
            <a:extLst>
              <a:ext uri="{FF2B5EF4-FFF2-40B4-BE49-F238E27FC236}">
                <a16:creationId xmlns:a16="http://schemas.microsoft.com/office/drawing/2014/main" id="{0A5F23AA-3B9F-432F-A823-023567648E4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C6FF80F-C678-48F7-B67A-06415A27A9D1}"/>
              </a:ext>
            </a:extLst>
          </p:cNvPr>
          <p:cNvSpPr>
            <a:spLocks noGrp="1"/>
          </p:cNvSpPr>
          <p:nvPr>
            <p:ph type="sldNum" sz="quarter" idx="12"/>
          </p:nvPr>
        </p:nvSpPr>
        <p:spPr/>
        <p:txBody>
          <a:bodyPr/>
          <a:lstStyle/>
          <a:p>
            <a:fld id="{CF6D68F7-7DB6-43E0-89BF-C69E3100CD98}" type="slidenum">
              <a:rPr lang="en-AU" smtClean="0"/>
              <a:t>‹#›</a:t>
            </a:fld>
            <a:endParaRPr lang="en-AU"/>
          </a:p>
        </p:txBody>
      </p:sp>
    </p:spTree>
    <p:extLst>
      <p:ext uri="{BB962C8B-B14F-4D97-AF65-F5344CB8AC3E}">
        <p14:creationId xmlns:p14="http://schemas.microsoft.com/office/powerpoint/2010/main" val="1462514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5C5CA-949A-4824-8A03-3E1CBB6E9DCD}"/>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AB55E3E-9F63-4138-9B75-1302F10EE9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9791BC-A309-4DBE-B153-C829535FB7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ABCB2512-E874-4D9D-B643-455E0B017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387D7F-281A-4DE8-9AFC-746A28C152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24A34E24-F70C-4848-99CD-5A46486B55DE}"/>
              </a:ext>
            </a:extLst>
          </p:cNvPr>
          <p:cNvSpPr>
            <a:spLocks noGrp="1"/>
          </p:cNvSpPr>
          <p:nvPr>
            <p:ph type="dt" sz="half" idx="10"/>
          </p:nvPr>
        </p:nvSpPr>
        <p:spPr/>
        <p:txBody>
          <a:bodyPr/>
          <a:lstStyle/>
          <a:p>
            <a:fld id="{E97754DA-B350-43A3-9E4D-09AA7CBBF858}" type="datetimeFigureOut">
              <a:rPr lang="en-AU" smtClean="0"/>
              <a:t>26/05/2020</a:t>
            </a:fld>
            <a:endParaRPr lang="en-AU"/>
          </a:p>
        </p:txBody>
      </p:sp>
      <p:sp>
        <p:nvSpPr>
          <p:cNvPr id="8" name="Footer Placeholder 7">
            <a:extLst>
              <a:ext uri="{FF2B5EF4-FFF2-40B4-BE49-F238E27FC236}">
                <a16:creationId xmlns:a16="http://schemas.microsoft.com/office/drawing/2014/main" id="{705FAE92-25D2-447C-85EB-5A8090C9B61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3D160F1-9CDC-4E71-8733-0B0F89A39783}"/>
              </a:ext>
            </a:extLst>
          </p:cNvPr>
          <p:cNvSpPr>
            <a:spLocks noGrp="1"/>
          </p:cNvSpPr>
          <p:nvPr>
            <p:ph type="sldNum" sz="quarter" idx="12"/>
          </p:nvPr>
        </p:nvSpPr>
        <p:spPr/>
        <p:txBody>
          <a:bodyPr/>
          <a:lstStyle/>
          <a:p>
            <a:fld id="{CF6D68F7-7DB6-43E0-89BF-C69E3100CD98}" type="slidenum">
              <a:rPr lang="en-AU" smtClean="0"/>
              <a:t>‹#›</a:t>
            </a:fld>
            <a:endParaRPr lang="en-AU"/>
          </a:p>
        </p:txBody>
      </p:sp>
    </p:spTree>
    <p:extLst>
      <p:ext uri="{BB962C8B-B14F-4D97-AF65-F5344CB8AC3E}">
        <p14:creationId xmlns:p14="http://schemas.microsoft.com/office/powerpoint/2010/main" val="3528636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8EF33-C32F-452C-8DE4-AD574260A050}"/>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CE782D20-4E7C-467D-9FC4-89DA398D2E06}"/>
              </a:ext>
            </a:extLst>
          </p:cNvPr>
          <p:cNvSpPr>
            <a:spLocks noGrp="1"/>
          </p:cNvSpPr>
          <p:nvPr>
            <p:ph type="dt" sz="half" idx="10"/>
          </p:nvPr>
        </p:nvSpPr>
        <p:spPr/>
        <p:txBody>
          <a:bodyPr/>
          <a:lstStyle/>
          <a:p>
            <a:fld id="{E97754DA-B350-43A3-9E4D-09AA7CBBF858}" type="datetimeFigureOut">
              <a:rPr lang="en-AU" smtClean="0"/>
              <a:t>26/05/2020</a:t>
            </a:fld>
            <a:endParaRPr lang="en-AU"/>
          </a:p>
        </p:txBody>
      </p:sp>
      <p:sp>
        <p:nvSpPr>
          <p:cNvPr id="4" name="Footer Placeholder 3">
            <a:extLst>
              <a:ext uri="{FF2B5EF4-FFF2-40B4-BE49-F238E27FC236}">
                <a16:creationId xmlns:a16="http://schemas.microsoft.com/office/drawing/2014/main" id="{D6AD99D3-A950-40C1-8F24-9CB62282D801}"/>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3945D41C-A1B8-4317-93C2-FE5176426094}"/>
              </a:ext>
            </a:extLst>
          </p:cNvPr>
          <p:cNvSpPr>
            <a:spLocks noGrp="1"/>
          </p:cNvSpPr>
          <p:nvPr>
            <p:ph type="sldNum" sz="quarter" idx="12"/>
          </p:nvPr>
        </p:nvSpPr>
        <p:spPr/>
        <p:txBody>
          <a:bodyPr/>
          <a:lstStyle/>
          <a:p>
            <a:fld id="{CF6D68F7-7DB6-43E0-89BF-C69E3100CD98}" type="slidenum">
              <a:rPr lang="en-AU" smtClean="0"/>
              <a:t>‹#›</a:t>
            </a:fld>
            <a:endParaRPr lang="en-AU"/>
          </a:p>
        </p:txBody>
      </p:sp>
    </p:spTree>
    <p:extLst>
      <p:ext uri="{BB962C8B-B14F-4D97-AF65-F5344CB8AC3E}">
        <p14:creationId xmlns:p14="http://schemas.microsoft.com/office/powerpoint/2010/main" val="1282302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D05C2E-E064-49F6-AD38-072E072C73A1}"/>
              </a:ext>
            </a:extLst>
          </p:cNvPr>
          <p:cNvSpPr>
            <a:spLocks noGrp="1"/>
          </p:cNvSpPr>
          <p:nvPr>
            <p:ph type="dt" sz="half" idx="10"/>
          </p:nvPr>
        </p:nvSpPr>
        <p:spPr/>
        <p:txBody>
          <a:bodyPr/>
          <a:lstStyle/>
          <a:p>
            <a:fld id="{E97754DA-B350-43A3-9E4D-09AA7CBBF858}" type="datetimeFigureOut">
              <a:rPr lang="en-AU" smtClean="0"/>
              <a:t>26/05/2020</a:t>
            </a:fld>
            <a:endParaRPr lang="en-AU"/>
          </a:p>
        </p:txBody>
      </p:sp>
      <p:sp>
        <p:nvSpPr>
          <p:cNvPr id="3" name="Footer Placeholder 2">
            <a:extLst>
              <a:ext uri="{FF2B5EF4-FFF2-40B4-BE49-F238E27FC236}">
                <a16:creationId xmlns:a16="http://schemas.microsoft.com/office/drawing/2014/main" id="{5EB4E1A9-79AC-4386-A16C-9DC1EBACAB9A}"/>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70A6CF30-FF8B-4A3D-B0FE-944548099B72}"/>
              </a:ext>
            </a:extLst>
          </p:cNvPr>
          <p:cNvSpPr>
            <a:spLocks noGrp="1"/>
          </p:cNvSpPr>
          <p:nvPr>
            <p:ph type="sldNum" sz="quarter" idx="12"/>
          </p:nvPr>
        </p:nvSpPr>
        <p:spPr/>
        <p:txBody>
          <a:bodyPr/>
          <a:lstStyle/>
          <a:p>
            <a:fld id="{CF6D68F7-7DB6-43E0-89BF-C69E3100CD98}" type="slidenum">
              <a:rPr lang="en-AU" smtClean="0"/>
              <a:t>‹#›</a:t>
            </a:fld>
            <a:endParaRPr lang="en-AU"/>
          </a:p>
        </p:txBody>
      </p:sp>
    </p:spTree>
    <p:extLst>
      <p:ext uri="{BB962C8B-B14F-4D97-AF65-F5344CB8AC3E}">
        <p14:creationId xmlns:p14="http://schemas.microsoft.com/office/powerpoint/2010/main" val="3023337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F7C3-969D-4C95-BAFF-21984D53EE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129F5ED-56AB-4762-BCB3-7EDEA57F77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9CF80A55-CDDB-4089-B16E-084E613036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6483CD-D5D0-4841-840B-8DA9880F0F63}"/>
              </a:ext>
            </a:extLst>
          </p:cNvPr>
          <p:cNvSpPr>
            <a:spLocks noGrp="1"/>
          </p:cNvSpPr>
          <p:nvPr>
            <p:ph type="dt" sz="half" idx="10"/>
          </p:nvPr>
        </p:nvSpPr>
        <p:spPr/>
        <p:txBody>
          <a:bodyPr/>
          <a:lstStyle/>
          <a:p>
            <a:fld id="{E97754DA-B350-43A3-9E4D-09AA7CBBF858}" type="datetimeFigureOut">
              <a:rPr lang="en-AU" smtClean="0"/>
              <a:t>26/05/2020</a:t>
            </a:fld>
            <a:endParaRPr lang="en-AU"/>
          </a:p>
        </p:txBody>
      </p:sp>
      <p:sp>
        <p:nvSpPr>
          <p:cNvPr id="6" name="Footer Placeholder 5">
            <a:extLst>
              <a:ext uri="{FF2B5EF4-FFF2-40B4-BE49-F238E27FC236}">
                <a16:creationId xmlns:a16="http://schemas.microsoft.com/office/drawing/2014/main" id="{BB108135-F844-4312-9117-1211F8FDF66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D2F67F1-403C-460E-816D-AB858FDFF634}"/>
              </a:ext>
            </a:extLst>
          </p:cNvPr>
          <p:cNvSpPr>
            <a:spLocks noGrp="1"/>
          </p:cNvSpPr>
          <p:nvPr>
            <p:ph type="sldNum" sz="quarter" idx="12"/>
          </p:nvPr>
        </p:nvSpPr>
        <p:spPr/>
        <p:txBody>
          <a:bodyPr/>
          <a:lstStyle/>
          <a:p>
            <a:fld id="{CF6D68F7-7DB6-43E0-89BF-C69E3100CD98}" type="slidenum">
              <a:rPr lang="en-AU" smtClean="0"/>
              <a:t>‹#›</a:t>
            </a:fld>
            <a:endParaRPr lang="en-AU"/>
          </a:p>
        </p:txBody>
      </p:sp>
    </p:spTree>
    <p:extLst>
      <p:ext uri="{BB962C8B-B14F-4D97-AF65-F5344CB8AC3E}">
        <p14:creationId xmlns:p14="http://schemas.microsoft.com/office/powerpoint/2010/main" val="3025155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67CDC-158D-4622-8BB0-1615EA6C26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A105D30D-63F8-4683-B810-FABED9B4E9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C0DD7C62-C9D0-4C95-8768-BED29BADD0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77A179-C715-4E17-B88E-C6DF155FD329}"/>
              </a:ext>
            </a:extLst>
          </p:cNvPr>
          <p:cNvSpPr>
            <a:spLocks noGrp="1"/>
          </p:cNvSpPr>
          <p:nvPr>
            <p:ph type="dt" sz="half" idx="10"/>
          </p:nvPr>
        </p:nvSpPr>
        <p:spPr/>
        <p:txBody>
          <a:bodyPr/>
          <a:lstStyle/>
          <a:p>
            <a:fld id="{E97754DA-B350-43A3-9E4D-09AA7CBBF858}" type="datetimeFigureOut">
              <a:rPr lang="en-AU" smtClean="0"/>
              <a:t>26/05/2020</a:t>
            </a:fld>
            <a:endParaRPr lang="en-AU"/>
          </a:p>
        </p:txBody>
      </p:sp>
      <p:sp>
        <p:nvSpPr>
          <p:cNvPr id="6" name="Footer Placeholder 5">
            <a:extLst>
              <a:ext uri="{FF2B5EF4-FFF2-40B4-BE49-F238E27FC236}">
                <a16:creationId xmlns:a16="http://schemas.microsoft.com/office/drawing/2014/main" id="{D6BDC8EB-1426-4B1E-B346-894154A172E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79123E7-0696-46DF-A314-159A66D9357E}"/>
              </a:ext>
            </a:extLst>
          </p:cNvPr>
          <p:cNvSpPr>
            <a:spLocks noGrp="1"/>
          </p:cNvSpPr>
          <p:nvPr>
            <p:ph type="sldNum" sz="quarter" idx="12"/>
          </p:nvPr>
        </p:nvSpPr>
        <p:spPr/>
        <p:txBody>
          <a:bodyPr/>
          <a:lstStyle/>
          <a:p>
            <a:fld id="{CF6D68F7-7DB6-43E0-89BF-C69E3100CD98}" type="slidenum">
              <a:rPr lang="en-AU" smtClean="0"/>
              <a:t>‹#›</a:t>
            </a:fld>
            <a:endParaRPr lang="en-AU"/>
          </a:p>
        </p:txBody>
      </p:sp>
    </p:spTree>
    <p:extLst>
      <p:ext uri="{BB962C8B-B14F-4D97-AF65-F5344CB8AC3E}">
        <p14:creationId xmlns:p14="http://schemas.microsoft.com/office/powerpoint/2010/main" val="665632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357005-3B38-4DD9-BC06-580959C5B3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CC1D26C-8E7B-46C8-B40C-BE5A41FE60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D107F86-C41F-46A7-AAE7-92F9DCA563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7754DA-B350-43A3-9E4D-09AA7CBBF858}" type="datetimeFigureOut">
              <a:rPr lang="en-AU" smtClean="0"/>
              <a:t>26/05/2020</a:t>
            </a:fld>
            <a:endParaRPr lang="en-AU"/>
          </a:p>
        </p:txBody>
      </p:sp>
      <p:sp>
        <p:nvSpPr>
          <p:cNvPr id="5" name="Footer Placeholder 4">
            <a:extLst>
              <a:ext uri="{FF2B5EF4-FFF2-40B4-BE49-F238E27FC236}">
                <a16:creationId xmlns:a16="http://schemas.microsoft.com/office/drawing/2014/main" id="{F55CE877-F260-4171-95AA-8023EE656D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E81211F3-0202-4934-A37A-43CBF8EB99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6D68F7-7DB6-43E0-89BF-C69E3100CD98}" type="slidenum">
              <a:rPr lang="en-AU" smtClean="0"/>
              <a:t>‹#›</a:t>
            </a:fld>
            <a:endParaRPr lang="en-AU"/>
          </a:p>
        </p:txBody>
      </p:sp>
    </p:spTree>
    <p:extLst>
      <p:ext uri="{BB962C8B-B14F-4D97-AF65-F5344CB8AC3E}">
        <p14:creationId xmlns:p14="http://schemas.microsoft.com/office/powerpoint/2010/main" val="1658956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3.jpeg"/><Relationship Id="rId7" Type="http://schemas.openxmlformats.org/officeDocument/2006/relationships/image" Target="../media/image12.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4.png"/><Relationship Id="rId4" Type="http://schemas.openxmlformats.org/officeDocument/2006/relationships/image" Target="../media/image2.png"/><Relationship Id="rId9"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D2E05D0-59B4-4273-B2F5-E46401DBC82C}"/>
              </a:ext>
            </a:extLst>
          </p:cNvPr>
          <p:cNvSpPr>
            <a:spLocks noGrp="1"/>
          </p:cNvSpPr>
          <p:nvPr>
            <p:ph type="ctrTitle"/>
          </p:nvPr>
        </p:nvSpPr>
        <p:spPr>
          <a:xfrm>
            <a:off x="3045368" y="2043663"/>
            <a:ext cx="6105194" cy="2031055"/>
          </a:xfrm>
        </p:spPr>
        <p:txBody>
          <a:bodyPr>
            <a:normAutofit/>
          </a:bodyPr>
          <a:lstStyle/>
          <a:p>
            <a:r>
              <a:rPr lang="en-AU">
                <a:solidFill>
                  <a:srgbClr val="FFFFFF"/>
                </a:solidFill>
              </a:rPr>
              <a:t>Ansible, Chef, Puppet</a:t>
            </a:r>
          </a:p>
        </p:txBody>
      </p:sp>
    </p:spTree>
    <p:extLst>
      <p:ext uri="{BB962C8B-B14F-4D97-AF65-F5344CB8AC3E}">
        <p14:creationId xmlns:p14="http://schemas.microsoft.com/office/powerpoint/2010/main" val="2272368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FE78E0CD-01EE-4812-ADDC-EBA18A222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7" name="Picture 76">
            <a:extLst>
              <a:ext uri="{FF2B5EF4-FFF2-40B4-BE49-F238E27FC236}">
                <a16:creationId xmlns:a16="http://schemas.microsoft.com/office/drawing/2014/main" id="{8AA2B432-8726-45AD-8AC3-D542C93357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BB6BB8F-9A09-4E51-8E38-A17A44BCA53A}"/>
              </a:ext>
            </a:extLst>
          </p:cNvPr>
          <p:cNvSpPr>
            <a:spLocks noGrp="1"/>
          </p:cNvSpPr>
          <p:nvPr>
            <p:ph type="title"/>
          </p:nvPr>
        </p:nvSpPr>
        <p:spPr>
          <a:xfrm>
            <a:off x="640079" y="2023236"/>
            <a:ext cx="3659777" cy="2820908"/>
          </a:xfrm>
        </p:spPr>
        <p:txBody>
          <a:bodyPr>
            <a:normAutofit/>
          </a:bodyPr>
          <a:lstStyle/>
          <a:p>
            <a:r>
              <a:rPr lang="en-AU" sz="4000">
                <a:solidFill>
                  <a:srgbClr val="FFFFFF"/>
                </a:solidFill>
              </a:rPr>
              <a:t>Dev/Test Workflow</a:t>
            </a:r>
          </a:p>
        </p:txBody>
      </p:sp>
      <p:sp>
        <p:nvSpPr>
          <p:cNvPr id="79" name="Rectangle 78">
            <a:extLst>
              <a:ext uri="{FF2B5EF4-FFF2-40B4-BE49-F238E27FC236}">
                <a16:creationId xmlns:a16="http://schemas.microsoft.com/office/drawing/2014/main" id="{408674C0-52AE-4A01-BCDA-3D1673A8D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4087" y="4079694"/>
            <a:ext cx="4977975" cy="1979514"/>
          </a:xfrm>
          <a:prstGeom prst="rect">
            <a:avLst/>
          </a:prstGeom>
          <a:solidFill>
            <a:srgbClr val="FFFFFF"/>
          </a:solidFill>
          <a:ln>
            <a:gradFill>
              <a:gsLst>
                <a:gs pos="0">
                  <a:schemeClr val="accent1"/>
                </a:gs>
                <a:gs pos="23000">
                  <a:schemeClr val="accent1"/>
                </a:gs>
                <a:gs pos="82000">
                  <a:schemeClr val="accent5"/>
                </a:gs>
                <a:gs pos="100000">
                  <a:schemeClr val="accent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a:extLst>
              <a:ext uri="{FF2B5EF4-FFF2-40B4-BE49-F238E27FC236}">
                <a16:creationId xmlns:a16="http://schemas.microsoft.com/office/drawing/2014/main" id="{641CF7F2-AD36-49F1-8CEC-85ABE3FB96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7066" y="324562"/>
            <a:ext cx="9734393" cy="188438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a:extLst>
              <a:ext uri="{FF2B5EF4-FFF2-40B4-BE49-F238E27FC236}">
                <a16:creationId xmlns:a16="http://schemas.microsoft.com/office/drawing/2014/main" id="{6C1C2CBE-F489-4BC3-87B5-AC75B329D2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9941" y="3308279"/>
            <a:ext cx="9221517" cy="3274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172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3">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9365230-3765-4829-A60C-A720848D65E8}"/>
              </a:ext>
            </a:extLst>
          </p:cNvPr>
          <p:cNvSpPr>
            <a:spLocks noGrp="1"/>
          </p:cNvSpPr>
          <p:nvPr>
            <p:ph type="title"/>
          </p:nvPr>
        </p:nvSpPr>
        <p:spPr>
          <a:xfrm>
            <a:off x="1179576" y="822960"/>
            <a:ext cx="9829800" cy="1325880"/>
          </a:xfrm>
        </p:spPr>
        <p:txBody>
          <a:bodyPr>
            <a:normAutofit/>
          </a:bodyPr>
          <a:lstStyle/>
          <a:p>
            <a:pPr algn="ctr"/>
            <a:r>
              <a:rPr lang="en-AU" sz="4000">
                <a:solidFill>
                  <a:srgbClr val="FFFFFF"/>
                </a:solidFill>
              </a:rPr>
              <a:t>Characteristic Comparison</a:t>
            </a:r>
          </a:p>
        </p:txBody>
      </p:sp>
      <p:graphicFrame>
        <p:nvGraphicFramePr>
          <p:cNvPr id="7" name="Table 4">
            <a:extLst>
              <a:ext uri="{FF2B5EF4-FFF2-40B4-BE49-F238E27FC236}">
                <a16:creationId xmlns:a16="http://schemas.microsoft.com/office/drawing/2014/main" id="{293470FD-4DA7-4B03-98B0-DD1A62A9DD45}"/>
              </a:ext>
            </a:extLst>
          </p:cNvPr>
          <p:cNvGraphicFramePr>
            <a:graphicFrameLocks/>
          </p:cNvGraphicFramePr>
          <p:nvPr>
            <p:extLst>
              <p:ext uri="{D42A27DB-BD31-4B8C-83A1-F6EECF244321}">
                <p14:modId xmlns:p14="http://schemas.microsoft.com/office/powerpoint/2010/main" val="3370486168"/>
              </p:ext>
            </p:extLst>
          </p:nvPr>
        </p:nvGraphicFramePr>
        <p:xfrm>
          <a:off x="355601" y="2585012"/>
          <a:ext cx="11480494" cy="3918528"/>
        </p:xfrm>
        <a:graphic>
          <a:graphicData uri="http://schemas.openxmlformats.org/drawingml/2006/table">
            <a:tbl>
              <a:tblPr firstRow="1" bandRow="1">
                <a:tableStyleId>{5C22544A-7EE6-4342-B048-85BDC9FD1C3A}</a:tableStyleId>
              </a:tblPr>
              <a:tblGrid>
                <a:gridCol w="2650804">
                  <a:extLst>
                    <a:ext uri="{9D8B030D-6E8A-4147-A177-3AD203B41FA5}">
                      <a16:colId xmlns:a16="http://schemas.microsoft.com/office/drawing/2014/main" val="399086926"/>
                    </a:ext>
                  </a:extLst>
                </a:gridCol>
                <a:gridCol w="2982747">
                  <a:extLst>
                    <a:ext uri="{9D8B030D-6E8A-4147-A177-3AD203B41FA5}">
                      <a16:colId xmlns:a16="http://schemas.microsoft.com/office/drawing/2014/main" val="3884976500"/>
                    </a:ext>
                  </a:extLst>
                </a:gridCol>
                <a:gridCol w="3219850">
                  <a:extLst>
                    <a:ext uri="{9D8B030D-6E8A-4147-A177-3AD203B41FA5}">
                      <a16:colId xmlns:a16="http://schemas.microsoft.com/office/drawing/2014/main" val="4130625695"/>
                    </a:ext>
                  </a:extLst>
                </a:gridCol>
                <a:gridCol w="2627093">
                  <a:extLst>
                    <a:ext uri="{9D8B030D-6E8A-4147-A177-3AD203B41FA5}">
                      <a16:colId xmlns:a16="http://schemas.microsoft.com/office/drawing/2014/main" val="3782389473"/>
                    </a:ext>
                  </a:extLst>
                </a:gridCol>
              </a:tblGrid>
              <a:tr h="653088">
                <a:tc>
                  <a:txBody>
                    <a:bodyPr/>
                    <a:lstStyle/>
                    <a:p>
                      <a:endParaRPr lang="en-AU" sz="3200" dirty="0"/>
                    </a:p>
                  </a:txBody>
                  <a:tcPr marL="73676" marR="73676" marT="36838" marB="36838"/>
                </a:tc>
                <a:tc>
                  <a:txBody>
                    <a:bodyPr/>
                    <a:lstStyle/>
                    <a:p>
                      <a:r>
                        <a:rPr lang="en-AU" sz="3200"/>
                        <a:t>Ansible</a:t>
                      </a:r>
                    </a:p>
                  </a:txBody>
                  <a:tcPr marL="73676" marR="73676" marT="36838" marB="36838"/>
                </a:tc>
                <a:tc>
                  <a:txBody>
                    <a:bodyPr/>
                    <a:lstStyle/>
                    <a:p>
                      <a:r>
                        <a:rPr lang="en-AU" sz="3200"/>
                        <a:t>Chef</a:t>
                      </a:r>
                    </a:p>
                  </a:txBody>
                  <a:tcPr marL="73676" marR="73676" marT="36838" marB="36838"/>
                </a:tc>
                <a:tc>
                  <a:txBody>
                    <a:bodyPr/>
                    <a:lstStyle/>
                    <a:p>
                      <a:r>
                        <a:rPr lang="en-AU" sz="3200"/>
                        <a:t>Puppet</a:t>
                      </a:r>
                    </a:p>
                  </a:txBody>
                  <a:tcPr marL="73676" marR="73676" marT="36838" marB="36838"/>
                </a:tc>
                <a:extLst>
                  <a:ext uri="{0D108BD9-81ED-4DB2-BD59-A6C34878D82A}">
                    <a16:rowId xmlns:a16="http://schemas.microsoft.com/office/drawing/2014/main" val="3272547399"/>
                  </a:ext>
                </a:extLst>
              </a:tr>
              <a:tr h="653088">
                <a:tc>
                  <a:txBody>
                    <a:bodyPr/>
                    <a:lstStyle/>
                    <a:p>
                      <a:r>
                        <a:rPr lang="en-AU" sz="3200" dirty="0"/>
                        <a:t>Initiator</a:t>
                      </a:r>
                    </a:p>
                  </a:txBody>
                  <a:tcPr marL="73676" marR="73676" marT="36838" marB="36838"/>
                </a:tc>
                <a:tc>
                  <a:txBody>
                    <a:bodyPr/>
                    <a:lstStyle/>
                    <a:p>
                      <a:r>
                        <a:rPr lang="en-AU" sz="3200" dirty="0"/>
                        <a:t>Control Machine</a:t>
                      </a:r>
                    </a:p>
                  </a:txBody>
                  <a:tcPr marL="73676" marR="73676" marT="36838" marB="36838"/>
                </a:tc>
                <a:tc>
                  <a:txBody>
                    <a:bodyPr/>
                    <a:lstStyle/>
                    <a:p>
                      <a:r>
                        <a:rPr lang="en-AU" sz="3200" dirty="0"/>
                        <a:t>Agent</a:t>
                      </a:r>
                    </a:p>
                  </a:txBody>
                  <a:tcPr marL="73676" marR="73676" marT="36838" marB="36838"/>
                </a:tc>
                <a:tc>
                  <a:txBody>
                    <a:bodyPr/>
                    <a:lstStyle/>
                    <a:p>
                      <a:r>
                        <a:rPr lang="en-AU" sz="3200"/>
                        <a:t>Agent</a:t>
                      </a:r>
                    </a:p>
                  </a:txBody>
                  <a:tcPr marL="73676" marR="73676" marT="36838" marB="36838"/>
                </a:tc>
                <a:extLst>
                  <a:ext uri="{0D108BD9-81ED-4DB2-BD59-A6C34878D82A}">
                    <a16:rowId xmlns:a16="http://schemas.microsoft.com/office/drawing/2014/main" val="1653607202"/>
                  </a:ext>
                </a:extLst>
              </a:tr>
              <a:tr h="653088">
                <a:tc>
                  <a:txBody>
                    <a:bodyPr/>
                    <a:lstStyle/>
                    <a:p>
                      <a:r>
                        <a:rPr lang="en-AU" sz="3200"/>
                        <a:t>Protocol</a:t>
                      </a:r>
                    </a:p>
                  </a:txBody>
                  <a:tcPr marL="73676" marR="73676" marT="36838" marB="36838"/>
                </a:tc>
                <a:tc>
                  <a:txBody>
                    <a:bodyPr/>
                    <a:lstStyle/>
                    <a:p>
                      <a:r>
                        <a:rPr lang="en-AU" sz="3200" dirty="0"/>
                        <a:t>SSH/</a:t>
                      </a:r>
                      <a:r>
                        <a:rPr lang="en-AU" sz="3200" dirty="0" err="1"/>
                        <a:t>WinRM</a:t>
                      </a:r>
                      <a:endParaRPr lang="en-AU" sz="3200" dirty="0"/>
                    </a:p>
                  </a:txBody>
                  <a:tcPr marL="73676" marR="73676" marT="36838" marB="36838"/>
                </a:tc>
                <a:tc>
                  <a:txBody>
                    <a:bodyPr/>
                    <a:lstStyle/>
                    <a:p>
                      <a:r>
                        <a:rPr lang="en-AU" sz="3200" dirty="0"/>
                        <a:t>TCP/8000</a:t>
                      </a:r>
                    </a:p>
                  </a:txBody>
                  <a:tcPr marL="73676" marR="73676" marT="36838" marB="36838"/>
                </a:tc>
                <a:tc>
                  <a:txBody>
                    <a:bodyPr/>
                    <a:lstStyle/>
                    <a:p>
                      <a:r>
                        <a:rPr lang="en-AU" sz="3200"/>
                        <a:t>TCP</a:t>
                      </a:r>
                    </a:p>
                  </a:txBody>
                  <a:tcPr marL="73676" marR="73676" marT="36838" marB="36838"/>
                </a:tc>
                <a:extLst>
                  <a:ext uri="{0D108BD9-81ED-4DB2-BD59-A6C34878D82A}">
                    <a16:rowId xmlns:a16="http://schemas.microsoft.com/office/drawing/2014/main" val="1493969056"/>
                  </a:ext>
                </a:extLst>
              </a:tr>
              <a:tr h="653088">
                <a:tc>
                  <a:txBody>
                    <a:bodyPr/>
                    <a:lstStyle/>
                    <a:p>
                      <a:r>
                        <a:rPr lang="en-AU" sz="3200"/>
                        <a:t>Push/Pull</a:t>
                      </a:r>
                    </a:p>
                  </a:txBody>
                  <a:tcPr marL="73676" marR="73676" marT="36838" marB="36838"/>
                </a:tc>
                <a:tc>
                  <a:txBody>
                    <a:bodyPr/>
                    <a:lstStyle/>
                    <a:p>
                      <a:r>
                        <a:rPr lang="en-AU" sz="3200"/>
                        <a:t>Push</a:t>
                      </a:r>
                    </a:p>
                  </a:txBody>
                  <a:tcPr marL="73676" marR="73676" marT="36838" marB="36838"/>
                </a:tc>
                <a:tc>
                  <a:txBody>
                    <a:bodyPr/>
                    <a:lstStyle/>
                    <a:p>
                      <a:r>
                        <a:rPr lang="en-AU" sz="3200" dirty="0"/>
                        <a:t>Pull</a:t>
                      </a:r>
                    </a:p>
                  </a:txBody>
                  <a:tcPr marL="73676" marR="73676" marT="36838" marB="36838"/>
                </a:tc>
                <a:tc>
                  <a:txBody>
                    <a:bodyPr/>
                    <a:lstStyle/>
                    <a:p>
                      <a:r>
                        <a:rPr lang="en-AU" sz="3200"/>
                        <a:t>Pull</a:t>
                      </a:r>
                    </a:p>
                  </a:txBody>
                  <a:tcPr marL="73676" marR="73676" marT="36838" marB="36838"/>
                </a:tc>
                <a:extLst>
                  <a:ext uri="{0D108BD9-81ED-4DB2-BD59-A6C34878D82A}">
                    <a16:rowId xmlns:a16="http://schemas.microsoft.com/office/drawing/2014/main" val="3157005244"/>
                  </a:ext>
                </a:extLst>
              </a:tr>
              <a:tr h="653088">
                <a:tc>
                  <a:txBody>
                    <a:bodyPr/>
                    <a:lstStyle/>
                    <a:p>
                      <a:r>
                        <a:rPr lang="en-AU" sz="3200" err="1"/>
                        <a:t>Adhoc</a:t>
                      </a:r>
                      <a:r>
                        <a:rPr lang="en-AU" sz="3200"/>
                        <a:t> Tasks</a:t>
                      </a:r>
                    </a:p>
                  </a:txBody>
                  <a:tcPr marL="73676" marR="73676" marT="36838" marB="36838"/>
                </a:tc>
                <a:tc>
                  <a:txBody>
                    <a:bodyPr/>
                    <a:lstStyle/>
                    <a:p>
                      <a:r>
                        <a:rPr lang="en-AU" sz="3200"/>
                        <a:t>Yes</a:t>
                      </a:r>
                    </a:p>
                  </a:txBody>
                  <a:tcPr marL="73676" marR="73676" marT="36838" marB="36838"/>
                </a:tc>
                <a:tc>
                  <a:txBody>
                    <a:bodyPr/>
                    <a:lstStyle/>
                    <a:p>
                      <a:r>
                        <a:rPr lang="en-AU" sz="3200" dirty="0"/>
                        <a:t>Yes (via Push Jobs)</a:t>
                      </a:r>
                    </a:p>
                  </a:txBody>
                  <a:tcPr marL="73676" marR="73676" marT="36838" marB="36838"/>
                </a:tc>
                <a:tc>
                  <a:txBody>
                    <a:bodyPr/>
                    <a:lstStyle/>
                    <a:p>
                      <a:r>
                        <a:rPr lang="en-AU" sz="3200" dirty="0"/>
                        <a:t>Yes (via Bolt)</a:t>
                      </a:r>
                    </a:p>
                  </a:txBody>
                  <a:tcPr marL="73676" marR="73676" marT="36838" marB="36838"/>
                </a:tc>
                <a:extLst>
                  <a:ext uri="{0D108BD9-81ED-4DB2-BD59-A6C34878D82A}">
                    <a16:rowId xmlns:a16="http://schemas.microsoft.com/office/drawing/2014/main" val="4035768162"/>
                  </a:ext>
                </a:extLst>
              </a:tr>
              <a:tr h="653088">
                <a:tc>
                  <a:txBody>
                    <a:bodyPr/>
                    <a:lstStyle/>
                    <a:p>
                      <a:r>
                        <a:rPr lang="en-AU" sz="3200"/>
                        <a:t>Base Units</a:t>
                      </a:r>
                    </a:p>
                  </a:txBody>
                  <a:tcPr marL="73676" marR="73676" marT="36838" marB="36838"/>
                </a:tc>
                <a:tc>
                  <a:txBody>
                    <a:bodyPr/>
                    <a:lstStyle/>
                    <a:p>
                      <a:r>
                        <a:rPr lang="en-AU" sz="3200"/>
                        <a:t>Tasks</a:t>
                      </a:r>
                    </a:p>
                  </a:txBody>
                  <a:tcPr marL="73676" marR="73676" marT="36838" marB="36838"/>
                </a:tc>
                <a:tc>
                  <a:txBody>
                    <a:bodyPr/>
                    <a:lstStyle/>
                    <a:p>
                      <a:r>
                        <a:rPr lang="en-AU" sz="3200"/>
                        <a:t>Resources</a:t>
                      </a:r>
                    </a:p>
                  </a:txBody>
                  <a:tcPr marL="73676" marR="73676" marT="36838" marB="36838"/>
                </a:tc>
                <a:tc>
                  <a:txBody>
                    <a:bodyPr/>
                    <a:lstStyle/>
                    <a:p>
                      <a:r>
                        <a:rPr lang="en-AU" sz="3200" dirty="0"/>
                        <a:t>Resources</a:t>
                      </a:r>
                    </a:p>
                  </a:txBody>
                  <a:tcPr marL="73676" marR="73676" marT="36838" marB="36838"/>
                </a:tc>
                <a:extLst>
                  <a:ext uri="{0D108BD9-81ED-4DB2-BD59-A6C34878D82A}">
                    <a16:rowId xmlns:a16="http://schemas.microsoft.com/office/drawing/2014/main" val="1898493149"/>
                  </a:ext>
                </a:extLst>
              </a:tr>
            </a:tbl>
          </a:graphicData>
        </a:graphic>
      </p:graphicFrame>
    </p:spTree>
    <p:extLst>
      <p:ext uri="{BB962C8B-B14F-4D97-AF65-F5344CB8AC3E}">
        <p14:creationId xmlns:p14="http://schemas.microsoft.com/office/powerpoint/2010/main" val="1417622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3F600166-F8FC-4800-B965-73B493D709FF}"/>
              </a:ext>
            </a:extLst>
          </p:cNvPr>
          <p:cNvSpPr>
            <a:spLocks noGrp="1"/>
          </p:cNvSpPr>
          <p:nvPr>
            <p:ph type="title"/>
          </p:nvPr>
        </p:nvSpPr>
        <p:spPr>
          <a:xfrm>
            <a:off x="640080" y="1243013"/>
            <a:ext cx="3855720" cy="4371974"/>
          </a:xfrm>
        </p:spPr>
        <p:txBody>
          <a:bodyPr>
            <a:normAutofit/>
          </a:bodyPr>
          <a:lstStyle/>
          <a:p>
            <a:r>
              <a:rPr lang="en-AU">
                <a:solidFill>
                  <a:srgbClr val="FFFFFF"/>
                </a:solidFill>
              </a:rPr>
              <a:t>Controlling Behaviour</a:t>
            </a:r>
          </a:p>
        </p:txBody>
      </p:sp>
      <p:sp>
        <p:nvSpPr>
          <p:cNvPr id="12" name="Rectangle 1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714211-2E28-43C4-B921-0DE609CCB368}"/>
              </a:ext>
            </a:extLst>
          </p:cNvPr>
          <p:cNvSpPr>
            <a:spLocks noGrp="1"/>
          </p:cNvSpPr>
          <p:nvPr>
            <p:ph idx="1"/>
          </p:nvPr>
        </p:nvSpPr>
        <p:spPr>
          <a:xfrm>
            <a:off x="5671335" y="339047"/>
            <a:ext cx="6133671" cy="6185043"/>
          </a:xfrm>
        </p:spPr>
        <p:txBody>
          <a:bodyPr anchor="ctr">
            <a:noAutofit/>
          </a:bodyPr>
          <a:lstStyle/>
          <a:p>
            <a:r>
              <a:rPr lang="en-AU" sz="3200" dirty="0">
                <a:solidFill>
                  <a:srgbClr val="000000"/>
                </a:solidFill>
              </a:rPr>
              <a:t>Chef uses “guards”</a:t>
            </a:r>
          </a:p>
          <a:p>
            <a:r>
              <a:rPr lang="en-AU" sz="3200" dirty="0">
                <a:solidFill>
                  <a:srgbClr val="000000"/>
                </a:solidFill>
              </a:rPr>
              <a:t>Ansible uses the “when” task modifier</a:t>
            </a:r>
          </a:p>
          <a:p>
            <a:pPr lvl="1"/>
            <a:r>
              <a:rPr lang="en-AU" sz="3200" dirty="0">
                <a:solidFill>
                  <a:srgbClr val="000000"/>
                </a:solidFill>
              </a:rPr>
              <a:t>when: ‘</a:t>
            </a:r>
            <a:r>
              <a:rPr lang="en-AU" sz="3200" dirty="0" err="1">
                <a:solidFill>
                  <a:srgbClr val="000000"/>
                </a:solidFill>
              </a:rPr>
              <a:t>ansible_distribution</a:t>
            </a:r>
            <a:r>
              <a:rPr lang="en-AU" sz="3200" dirty="0">
                <a:solidFill>
                  <a:srgbClr val="000000"/>
                </a:solidFill>
              </a:rPr>
              <a:t> == “RedHat”’</a:t>
            </a:r>
          </a:p>
          <a:p>
            <a:r>
              <a:rPr lang="en-AU" sz="3200" dirty="0">
                <a:solidFill>
                  <a:srgbClr val="000000"/>
                </a:solidFill>
              </a:rPr>
              <a:t>Notifications</a:t>
            </a:r>
          </a:p>
          <a:p>
            <a:pPr lvl="1"/>
            <a:r>
              <a:rPr lang="en-AU" sz="3200" dirty="0">
                <a:solidFill>
                  <a:srgbClr val="000000"/>
                </a:solidFill>
              </a:rPr>
              <a:t>“Only do X if Y has changed”</a:t>
            </a:r>
          </a:p>
          <a:p>
            <a:pPr lvl="1"/>
            <a:r>
              <a:rPr lang="en-AU" sz="3200" dirty="0">
                <a:solidFill>
                  <a:srgbClr val="000000"/>
                </a:solidFill>
              </a:rPr>
              <a:t>Restart Service X if config file is changed</a:t>
            </a:r>
          </a:p>
        </p:txBody>
      </p:sp>
    </p:spTree>
    <p:extLst>
      <p:ext uri="{BB962C8B-B14F-4D97-AF65-F5344CB8AC3E}">
        <p14:creationId xmlns:p14="http://schemas.microsoft.com/office/powerpoint/2010/main" val="109037574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4FB03D8-B45E-4B52-A5CE-3D78D243799F}"/>
              </a:ext>
            </a:extLst>
          </p:cNvPr>
          <p:cNvSpPr>
            <a:spLocks noGrp="1"/>
          </p:cNvSpPr>
          <p:nvPr>
            <p:ph type="title"/>
          </p:nvPr>
        </p:nvSpPr>
        <p:spPr>
          <a:xfrm>
            <a:off x="640079" y="2053641"/>
            <a:ext cx="3669161" cy="2760098"/>
          </a:xfrm>
        </p:spPr>
        <p:txBody>
          <a:bodyPr>
            <a:normAutofit/>
          </a:bodyPr>
          <a:lstStyle/>
          <a:p>
            <a:r>
              <a:rPr lang="en-AU">
                <a:solidFill>
                  <a:srgbClr val="FFFFFF"/>
                </a:solidFill>
              </a:rPr>
              <a:t>Desired State</a:t>
            </a:r>
          </a:p>
        </p:txBody>
      </p:sp>
      <p:sp>
        <p:nvSpPr>
          <p:cNvPr id="3" name="Content Placeholder 2">
            <a:extLst>
              <a:ext uri="{FF2B5EF4-FFF2-40B4-BE49-F238E27FC236}">
                <a16:creationId xmlns:a16="http://schemas.microsoft.com/office/drawing/2014/main" id="{7CAC6097-6CD3-4B23-8FA9-36EE27E34875}"/>
              </a:ext>
            </a:extLst>
          </p:cNvPr>
          <p:cNvSpPr>
            <a:spLocks noGrp="1"/>
          </p:cNvSpPr>
          <p:nvPr>
            <p:ph idx="1"/>
          </p:nvPr>
        </p:nvSpPr>
        <p:spPr>
          <a:xfrm>
            <a:off x="5469811" y="328773"/>
            <a:ext cx="6082109" cy="6205591"/>
          </a:xfrm>
        </p:spPr>
        <p:txBody>
          <a:bodyPr anchor="ctr">
            <a:noAutofit/>
          </a:bodyPr>
          <a:lstStyle/>
          <a:p>
            <a:r>
              <a:rPr lang="en-AU" sz="3200" dirty="0">
                <a:solidFill>
                  <a:srgbClr val="000000"/>
                </a:solidFill>
              </a:rPr>
              <a:t>Bring a system to a defined Desired State</a:t>
            </a:r>
          </a:p>
          <a:p>
            <a:r>
              <a:rPr lang="en-AU" sz="3200" dirty="0">
                <a:solidFill>
                  <a:srgbClr val="000000"/>
                </a:solidFill>
              </a:rPr>
              <a:t>Process similar to DSC’s Get-Test-Set process to check current state vs Desired State</a:t>
            </a:r>
          </a:p>
          <a:p>
            <a:pPr lvl="1"/>
            <a:r>
              <a:rPr lang="en-AU" sz="3200" dirty="0">
                <a:solidFill>
                  <a:srgbClr val="000000"/>
                </a:solidFill>
              </a:rPr>
              <a:t>Some resource types don’t work well in this</a:t>
            </a:r>
          </a:p>
          <a:p>
            <a:r>
              <a:rPr lang="en-AU" sz="3200" dirty="0">
                <a:solidFill>
                  <a:srgbClr val="000000"/>
                </a:solidFill>
              </a:rPr>
              <a:t>Repeated runs ensure enforcement, address config drift*</a:t>
            </a:r>
          </a:p>
          <a:p>
            <a:r>
              <a:rPr lang="en-AU" sz="3200" dirty="0">
                <a:solidFill>
                  <a:srgbClr val="000000"/>
                </a:solidFill>
              </a:rPr>
              <a:t>Related concepts – convergence, idempotence</a:t>
            </a:r>
          </a:p>
        </p:txBody>
      </p:sp>
    </p:spTree>
    <p:extLst>
      <p:ext uri="{BB962C8B-B14F-4D97-AF65-F5344CB8AC3E}">
        <p14:creationId xmlns:p14="http://schemas.microsoft.com/office/powerpoint/2010/main" val="1797250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Picture 18">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91CA1CBE-EF27-4DE7-9A29-4A8F314569CE}"/>
              </a:ext>
            </a:extLst>
          </p:cNvPr>
          <p:cNvSpPr>
            <a:spLocks noGrp="1"/>
          </p:cNvSpPr>
          <p:nvPr>
            <p:ph type="title"/>
          </p:nvPr>
        </p:nvSpPr>
        <p:spPr>
          <a:xfrm>
            <a:off x="640080" y="1243013"/>
            <a:ext cx="3855720" cy="4371974"/>
          </a:xfrm>
        </p:spPr>
        <p:txBody>
          <a:bodyPr>
            <a:normAutofit/>
          </a:bodyPr>
          <a:lstStyle/>
          <a:p>
            <a:r>
              <a:rPr lang="en-AU">
                <a:solidFill>
                  <a:srgbClr val="FFFFFF"/>
                </a:solidFill>
              </a:rPr>
              <a:t>Convergence &amp; Idempotence</a:t>
            </a:r>
          </a:p>
        </p:txBody>
      </p:sp>
      <p:sp>
        <p:nvSpPr>
          <p:cNvPr id="21" name="Rectangle 20">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4DBBD2A-062A-477C-B764-17097B455117}"/>
              </a:ext>
            </a:extLst>
          </p:cNvPr>
          <p:cNvSpPr>
            <a:spLocks noGrp="1"/>
          </p:cNvSpPr>
          <p:nvPr>
            <p:ph idx="1"/>
          </p:nvPr>
        </p:nvSpPr>
        <p:spPr>
          <a:xfrm>
            <a:off x="5558319" y="441789"/>
            <a:ext cx="6174769" cy="5979559"/>
          </a:xfrm>
        </p:spPr>
        <p:txBody>
          <a:bodyPr anchor="ctr">
            <a:normAutofit/>
          </a:bodyPr>
          <a:lstStyle/>
          <a:p>
            <a:r>
              <a:rPr lang="en-AU" sz="3200" dirty="0">
                <a:solidFill>
                  <a:srgbClr val="000000"/>
                </a:solidFill>
              </a:rPr>
              <a:t>Convergence: bringing the system state to meet the desired state</a:t>
            </a:r>
          </a:p>
          <a:p>
            <a:pPr lvl="1"/>
            <a:r>
              <a:rPr lang="en-AU" sz="3200" dirty="0">
                <a:solidFill>
                  <a:srgbClr val="000000"/>
                </a:solidFill>
              </a:rPr>
              <a:t>Best case scenario – the tool needs one pass to converge the system to the desired state</a:t>
            </a:r>
          </a:p>
          <a:p>
            <a:r>
              <a:rPr lang="en-AU" sz="3200" dirty="0">
                <a:solidFill>
                  <a:srgbClr val="000000"/>
                </a:solidFill>
              </a:rPr>
              <a:t>Idempotence: where a piece of code, if executed, will yield the same result every time</a:t>
            </a:r>
          </a:p>
        </p:txBody>
      </p:sp>
    </p:spTree>
    <p:extLst>
      <p:ext uri="{BB962C8B-B14F-4D97-AF65-F5344CB8AC3E}">
        <p14:creationId xmlns:p14="http://schemas.microsoft.com/office/powerpoint/2010/main" val="104333902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FC1EB4B3-0BD1-4CAC-A9E1-4BE9C75C8F28}"/>
              </a:ext>
            </a:extLst>
          </p:cNvPr>
          <p:cNvSpPr>
            <a:spLocks noGrp="1"/>
          </p:cNvSpPr>
          <p:nvPr>
            <p:ph type="title"/>
          </p:nvPr>
        </p:nvSpPr>
        <p:spPr>
          <a:xfrm>
            <a:off x="640080" y="1243013"/>
            <a:ext cx="3855720" cy="4371974"/>
          </a:xfrm>
        </p:spPr>
        <p:txBody>
          <a:bodyPr>
            <a:normAutofit/>
          </a:bodyPr>
          <a:lstStyle/>
          <a:p>
            <a:r>
              <a:rPr lang="en-AU" dirty="0">
                <a:solidFill>
                  <a:srgbClr val="FFFFFF"/>
                </a:solidFill>
              </a:rPr>
              <a:t>Real World Use Cases</a:t>
            </a:r>
          </a:p>
        </p:txBody>
      </p:sp>
      <p:sp>
        <p:nvSpPr>
          <p:cNvPr id="12" name="Rectangle 1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BF94E1E-25D9-4B6B-8786-0B1F0C960D59}"/>
              </a:ext>
            </a:extLst>
          </p:cNvPr>
          <p:cNvSpPr>
            <a:spLocks noGrp="1"/>
          </p:cNvSpPr>
          <p:nvPr>
            <p:ph idx="1"/>
          </p:nvPr>
        </p:nvSpPr>
        <p:spPr>
          <a:xfrm>
            <a:off x="6172200" y="804672"/>
            <a:ext cx="5221224" cy="5230368"/>
          </a:xfrm>
        </p:spPr>
        <p:txBody>
          <a:bodyPr anchor="ctr">
            <a:normAutofit/>
          </a:bodyPr>
          <a:lstStyle/>
          <a:p>
            <a:r>
              <a:rPr lang="en-AU" sz="3200" dirty="0">
                <a:solidFill>
                  <a:srgbClr val="000000"/>
                </a:solidFill>
              </a:rPr>
              <a:t>Server SOE/Baseline</a:t>
            </a:r>
          </a:p>
          <a:p>
            <a:r>
              <a:rPr lang="en-AU" sz="3200" dirty="0">
                <a:solidFill>
                  <a:srgbClr val="000000"/>
                </a:solidFill>
              </a:rPr>
              <a:t>Database (MS SQL, </a:t>
            </a:r>
            <a:r>
              <a:rPr lang="en-AU" sz="3200" dirty="0" err="1">
                <a:solidFill>
                  <a:srgbClr val="000000"/>
                </a:solidFill>
              </a:rPr>
              <a:t>mySQL</a:t>
            </a:r>
            <a:r>
              <a:rPr lang="en-AU" sz="3200" dirty="0">
                <a:solidFill>
                  <a:srgbClr val="000000"/>
                </a:solidFill>
              </a:rPr>
              <a:t>)</a:t>
            </a:r>
          </a:p>
          <a:p>
            <a:r>
              <a:rPr lang="en-AU" sz="3200" dirty="0">
                <a:solidFill>
                  <a:srgbClr val="000000"/>
                </a:solidFill>
              </a:rPr>
              <a:t>Web (IIS, Apache)</a:t>
            </a:r>
          </a:p>
          <a:p>
            <a:r>
              <a:rPr lang="en-AU" sz="3200" dirty="0">
                <a:solidFill>
                  <a:srgbClr val="000000"/>
                </a:solidFill>
              </a:rPr>
              <a:t>Hardening (CIS/DISA STIG)</a:t>
            </a:r>
          </a:p>
          <a:p>
            <a:endParaRPr lang="en-AU" sz="2400" dirty="0">
              <a:solidFill>
                <a:srgbClr val="000000"/>
              </a:solidFill>
            </a:endParaRPr>
          </a:p>
        </p:txBody>
      </p:sp>
    </p:spTree>
    <p:extLst>
      <p:ext uri="{BB962C8B-B14F-4D97-AF65-F5344CB8AC3E}">
        <p14:creationId xmlns:p14="http://schemas.microsoft.com/office/powerpoint/2010/main" val="266702768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0E1E9FE-4B51-4C98-A3D4-767F9B0D331F}"/>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a:solidFill>
                  <a:srgbClr val="FFFFFF"/>
                </a:solidFill>
                <a:latin typeface="+mj-lt"/>
                <a:ea typeface="+mj-ea"/>
                <a:cs typeface="+mj-cs"/>
              </a:rPr>
              <a:t>DEMO TIME!</a:t>
            </a:r>
          </a:p>
        </p:txBody>
      </p:sp>
    </p:spTree>
    <p:extLst>
      <p:ext uri="{BB962C8B-B14F-4D97-AF65-F5344CB8AC3E}">
        <p14:creationId xmlns:p14="http://schemas.microsoft.com/office/powerpoint/2010/main" val="3928405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F2868D5-A728-4514-8EFC-03016B0644BC}"/>
              </a:ext>
            </a:extLst>
          </p:cNvPr>
          <p:cNvSpPr>
            <a:spLocks noGrp="1"/>
          </p:cNvSpPr>
          <p:nvPr>
            <p:ph type="title"/>
          </p:nvPr>
        </p:nvSpPr>
        <p:spPr>
          <a:xfrm>
            <a:off x="640079" y="2053641"/>
            <a:ext cx="3669161" cy="2760098"/>
          </a:xfrm>
        </p:spPr>
        <p:txBody>
          <a:bodyPr>
            <a:normAutofit/>
          </a:bodyPr>
          <a:lstStyle/>
          <a:p>
            <a:r>
              <a:rPr lang="en-AU">
                <a:solidFill>
                  <a:srgbClr val="FFFFFF"/>
                </a:solidFill>
              </a:rPr>
              <a:t>Agenda</a:t>
            </a:r>
          </a:p>
        </p:txBody>
      </p:sp>
      <p:sp>
        <p:nvSpPr>
          <p:cNvPr id="3" name="Content Placeholder 2">
            <a:extLst>
              <a:ext uri="{FF2B5EF4-FFF2-40B4-BE49-F238E27FC236}">
                <a16:creationId xmlns:a16="http://schemas.microsoft.com/office/drawing/2014/main" id="{1C2F2D31-2625-4914-98AD-B193AFB4EE35}"/>
              </a:ext>
            </a:extLst>
          </p:cNvPr>
          <p:cNvSpPr>
            <a:spLocks noGrp="1"/>
          </p:cNvSpPr>
          <p:nvPr>
            <p:ph idx="1"/>
          </p:nvPr>
        </p:nvSpPr>
        <p:spPr>
          <a:xfrm>
            <a:off x="6090574" y="801866"/>
            <a:ext cx="5306084" cy="5230634"/>
          </a:xfrm>
        </p:spPr>
        <p:txBody>
          <a:bodyPr anchor="ctr">
            <a:normAutofit/>
          </a:bodyPr>
          <a:lstStyle/>
          <a:p>
            <a:r>
              <a:rPr lang="en-AU" sz="3200" dirty="0">
                <a:solidFill>
                  <a:srgbClr val="000000"/>
                </a:solidFill>
              </a:rPr>
              <a:t>Overview of tools (common features, concepts)</a:t>
            </a:r>
          </a:p>
          <a:p>
            <a:r>
              <a:rPr lang="en-AU" sz="3200" dirty="0">
                <a:solidFill>
                  <a:srgbClr val="000000"/>
                </a:solidFill>
              </a:rPr>
              <a:t>Demo with Ansible</a:t>
            </a:r>
          </a:p>
          <a:p>
            <a:r>
              <a:rPr lang="en-AU" sz="3200" dirty="0">
                <a:solidFill>
                  <a:srgbClr val="000000"/>
                </a:solidFill>
              </a:rPr>
              <a:t>Ansible AWX (maybe…)</a:t>
            </a:r>
          </a:p>
        </p:txBody>
      </p:sp>
    </p:spTree>
    <p:extLst>
      <p:ext uri="{BB962C8B-B14F-4D97-AF65-F5344CB8AC3E}">
        <p14:creationId xmlns:p14="http://schemas.microsoft.com/office/powerpoint/2010/main" val="2912340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5CAB3B4-2E7A-4F5C-A42F-CECEFE9E3E40}"/>
              </a:ext>
            </a:extLst>
          </p:cNvPr>
          <p:cNvSpPr>
            <a:spLocks noGrp="1"/>
          </p:cNvSpPr>
          <p:nvPr>
            <p:ph type="title"/>
          </p:nvPr>
        </p:nvSpPr>
        <p:spPr>
          <a:xfrm>
            <a:off x="1179226" y="826680"/>
            <a:ext cx="9833548" cy="1325563"/>
          </a:xfrm>
        </p:spPr>
        <p:txBody>
          <a:bodyPr>
            <a:normAutofit/>
          </a:bodyPr>
          <a:lstStyle/>
          <a:p>
            <a:pPr algn="ctr"/>
            <a:r>
              <a:rPr lang="en-AU" sz="4000" dirty="0">
                <a:solidFill>
                  <a:srgbClr val="FFFFFF"/>
                </a:solidFill>
              </a:rPr>
              <a:t>What Problems Are We Solving?</a:t>
            </a:r>
          </a:p>
        </p:txBody>
      </p:sp>
      <p:sp>
        <p:nvSpPr>
          <p:cNvPr id="3" name="Content Placeholder 2">
            <a:extLst>
              <a:ext uri="{FF2B5EF4-FFF2-40B4-BE49-F238E27FC236}">
                <a16:creationId xmlns:a16="http://schemas.microsoft.com/office/drawing/2014/main" id="{8710B130-26A8-47C9-AC29-635BDDCAE253}"/>
              </a:ext>
            </a:extLst>
          </p:cNvPr>
          <p:cNvSpPr>
            <a:spLocks noGrp="1"/>
          </p:cNvSpPr>
          <p:nvPr>
            <p:ph idx="1"/>
          </p:nvPr>
        </p:nvSpPr>
        <p:spPr>
          <a:xfrm>
            <a:off x="1179226" y="3092969"/>
            <a:ext cx="9833548" cy="3266733"/>
          </a:xfrm>
        </p:spPr>
        <p:txBody>
          <a:bodyPr>
            <a:noAutofit/>
          </a:bodyPr>
          <a:lstStyle/>
          <a:p>
            <a:r>
              <a:rPr lang="en-AU" sz="3200" dirty="0">
                <a:solidFill>
                  <a:srgbClr val="000000"/>
                </a:solidFill>
              </a:rPr>
              <a:t>“As an Infrastructure Engineer, I want to implement configuration management, so that our systems are configured in a consistent way”</a:t>
            </a:r>
          </a:p>
          <a:p>
            <a:r>
              <a:rPr lang="en-AU" sz="3200" dirty="0">
                <a:solidFill>
                  <a:srgbClr val="000000"/>
                </a:solidFill>
              </a:rPr>
              <a:t>Lack of existing tooling (</a:t>
            </a:r>
            <a:r>
              <a:rPr lang="en-AU" sz="3200" dirty="0" err="1">
                <a:solidFill>
                  <a:srgbClr val="000000"/>
                </a:solidFill>
              </a:rPr>
              <a:t>ie</a:t>
            </a:r>
            <a:r>
              <a:rPr lang="en-AU" sz="3200" dirty="0">
                <a:solidFill>
                  <a:srgbClr val="000000"/>
                </a:solidFill>
              </a:rPr>
              <a:t>. Doing things manually)</a:t>
            </a:r>
          </a:p>
          <a:p>
            <a:r>
              <a:rPr lang="en-AU" sz="3200" dirty="0">
                <a:solidFill>
                  <a:srgbClr val="000000"/>
                </a:solidFill>
              </a:rPr>
              <a:t>Inadequate/inappropriate/legacy tools</a:t>
            </a:r>
          </a:p>
          <a:p>
            <a:r>
              <a:rPr lang="en-AU" sz="3200" dirty="0">
                <a:solidFill>
                  <a:srgbClr val="000000"/>
                </a:solidFill>
              </a:rPr>
              <a:t>Newer tools offer better capability/outcomes</a:t>
            </a:r>
          </a:p>
        </p:txBody>
      </p:sp>
    </p:spTree>
    <p:extLst>
      <p:ext uri="{BB962C8B-B14F-4D97-AF65-F5344CB8AC3E}">
        <p14:creationId xmlns:p14="http://schemas.microsoft.com/office/powerpoint/2010/main" val="1039908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D980E18-2572-40ED-B332-CD4DB792D573}"/>
              </a:ext>
            </a:extLst>
          </p:cNvPr>
          <p:cNvSpPr>
            <a:spLocks noGrp="1"/>
          </p:cNvSpPr>
          <p:nvPr>
            <p:ph type="title"/>
          </p:nvPr>
        </p:nvSpPr>
        <p:spPr>
          <a:xfrm>
            <a:off x="1179226" y="826680"/>
            <a:ext cx="9833548" cy="1325563"/>
          </a:xfrm>
        </p:spPr>
        <p:txBody>
          <a:bodyPr>
            <a:normAutofit/>
          </a:bodyPr>
          <a:lstStyle/>
          <a:p>
            <a:pPr algn="ctr"/>
            <a:r>
              <a:rPr lang="en-AU" sz="4000">
                <a:solidFill>
                  <a:srgbClr val="FFFFFF"/>
                </a:solidFill>
              </a:rPr>
              <a:t>Common Elements</a:t>
            </a:r>
          </a:p>
        </p:txBody>
      </p:sp>
      <p:sp>
        <p:nvSpPr>
          <p:cNvPr id="3" name="Content Placeholder 2">
            <a:extLst>
              <a:ext uri="{FF2B5EF4-FFF2-40B4-BE49-F238E27FC236}">
                <a16:creationId xmlns:a16="http://schemas.microsoft.com/office/drawing/2014/main" id="{6A8E54EE-8D35-420B-8746-5F73F32996C9}"/>
              </a:ext>
            </a:extLst>
          </p:cNvPr>
          <p:cNvSpPr>
            <a:spLocks noGrp="1"/>
          </p:cNvSpPr>
          <p:nvPr>
            <p:ph idx="1"/>
          </p:nvPr>
        </p:nvSpPr>
        <p:spPr>
          <a:xfrm>
            <a:off x="1179226" y="3092969"/>
            <a:ext cx="9833548" cy="3420847"/>
          </a:xfrm>
        </p:spPr>
        <p:txBody>
          <a:bodyPr>
            <a:normAutofit/>
          </a:bodyPr>
          <a:lstStyle/>
          <a:p>
            <a:r>
              <a:rPr lang="en-AU" sz="3200" dirty="0">
                <a:solidFill>
                  <a:srgbClr val="000000"/>
                </a:solidFill>
              </a:rPr>
              <a:t>Use of code repositories</a:t>
            </a:r>
          </a:p>
          <a:p>
            <a:r>
              <a:rPr lang="en-AU" sz="3200" dirty="0">
                <a:solidFill>
                  <a:srgbClr val="000000"/>
                </a:solidFill>
              </a:rPr>
              <a:t>Domain specific language (DSL)</a:t>
            </a:r>
          </a:p>
          <a:p>
            <a:r>
              <a:rPr lang="en-AU" sz="3200" dirty="0">
                <a:solidFill>
                  <a:srgbClr val="000000"/>
                </a:solidFill>
              </a:rPr>
              <a:t>Extensibility/Code reuse (layering)</a:t>
            </a:r>
          </a:p>
          <a:p>
            <a:r>
              <a:rPr lang="en-AU" sz="3200" dirty="0">
                <a:solidFill>
                  <a:srgbClr val="000000"/>
                </a:solidFill>
              </a:rPr>
              <a:t>Community involvement</a:t>
            </a:r>
          </a:p>
          <a:p>
            <a:r>
              <a:rPr lang="en-AU" sz="3200" dirty="0">
                <a:solidFill>
                  <a:srgbClr val="000000"/>
                </a:solidFill>
              </a:rPr>
              <a:t>Dev/test workflows</a:t>
            </a:r>
          </a:p>
          <a:p>
            <a:endParaRPr lang="en-AU" sz="2000" dirty="0">
              <a:solidFill>
                <a:srgbClr val="000000"/>
              </a:solidFill>
            </a:endParaRPr>
          </a:p>
        </p:txBody>
      </p:sp>
    </p:spTree>
    <p:extLst>
      <p:ext uri="{BB962C8B-B14F-4D97-AF65-F5344CB8AC3E}">
        <p14:creationId xmlns:p14="http://schemas.microsoft.com/office/powerpoint/2010/main" val="3743241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3">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4DF86AF-51F5-4458-A02A-7DC6BC4843F2}"/>
              </a:ext>
            </a:extLst>
          </p:cNvPr>
          <p:cNvSpPr>
            <a:spLocks noGrp="1"/>
          </p:cNvSpPr>
          <p:nvPr>
            <p:ph type="title"/>
          </p:nvPr>
        </p:nvSpPr>
        <p:spPr>
          <a:xfrm>
            <a:off x="1179576" y="822960"/>
            <a:ext cx="9829800" cy="1325880"/>
          </a:xfrm>
        </p:spPr>
        <p:txBody>
          <a:bodyPr>
            <a:normAutofit/>
          </a:bodyPr>
          <a:lstStyle/>
          <a:p>
            <a:pPr algn="ctr"/>
            <a:r>
              <a:rPr lang="en-AU" sz="4000" dirty="0">
                <a:solidFill>
                  <a:srgbClr val="FFFFFF"/>
                </a:solidFill>
              </a:rPr>
              <a:t>Code Management</a:t>
            </a:r>
          </a:p>
        </p:txBody>
      </p:sp>
      <p:graphicFrame>
        <p:nvGraphicFramePr>
          <p:cNvPr id="7" name="Table 4">
            <a:extLst>
              <a:ext uri="{FF2B5EF4-FFF2-40B4-BE49-F238E27FC236}">
                <a16:creationId xmlns:a16="http://schemas.microsoft.com/office/drawing/2014/main" id="{21DDFCEE-A662-490E-8E15-200ED8A148E8}"/>
              </a:ext>
            </a:extLst>
          </p:cNvPr>
          <p:cNvGraphicFramePr>
            <a:graphicFrameLocks/>
          </p:cNvGraphicFramePr>
          <p:nvPr>
            <p:extLst>
              <p:ext uri="{D42A27DB-BD31-4B8C-83A1-F6EECF244321}">
                <p14:modId xmlns:p14="http://schemas.microsoft.com/office/powerpoint/2010/main" val="2127309429"/>
              </p:ext>
            </p:extLst>
          </p:nvPr>
        </p:nvGraphicFramePr>
        <p:xfrm>
          <a:off x="441789" y="2887595"/>
          <a:ext cx="11301572" cy="3554302"/>
        </p:xfrm>
        <a:graphic>
          <a:graphicData uri="http://schemas.openxmlformats.org/drawingml/2006/table">
            <a:tbl>
              <a:tblPr firstRow="1" bandRow="1">
                <a:tableStyleId>{5C22544A-7EE6-4342-B048-85BDC9FD1C3A}</a:tableStyleId>
              </a:tblPr>
              <a:tblGrid>
                <a:gridCol w="3062769">
                  <a:extLst>
                    <a:ext uri="{9D8B030D-6E8A-4147-A177-3AD203B41FA5}">
                      <a16:colId xmlns:a16="http://schemas.microsoft.com/office/drawing/2014/main" val="81823340"/>
                    </a:ext>
                  </a:extLst>
                </a:gridCol>
                <a:gridCol w="2454112">
                  <a:extLst>
                    <a:ext uri="{9D8B030D-6E8A-4147-A177-3AD203B41FA5}">
                      <a16:colId xmlns:a16="http://schemas.microsoft.com/office/drawing/2014/main" val="3865348938"/>
                    </a:ext>
                  </a:extLst>
                </a:gridCol>
                <a:gridCol w="3062769">
                  <a:extLst>
                    <a:ext uri="{9D8B030D-6E8A-4147-A177-3AD203B41FA5}">
                      <a16:colId xmlns:a16="http://schemas.microsoft.com/office/drawing/2014/main" val="3303167042"/>
                    </a:ext>
                  </a:extLst>
                </a:gridCol>
                <a:gridCol w="2721922">
                  <a:extLst>
                    <a:ext uri="{9D8B030D-6E8A-4147-A177-3AD203B41FA5}">
                      <a16:colId xmlns:a16="http://schemas.microsoft.com/office/drawing/2014/main" val="646132310"/>
                    </a:ext>
                  </a:extLst>
                </a:gridCol>
              </a:tblGrid>
              <a:tr h="605375">
                <a:tc>
                  <a:txBody>
                    <a:bodyPr/>
                    <a:lstStyle/>
                    <a:p>
                      <a:endParaRPr lang="en-AU" sz="3200" dirty="0"/>
                    </a:p>
                  </a:txBody>
                  <a:tcPr marL="76850" marR="76850" marT="38425" marB="38425"/>
                </a:tc>
                <a:tc>
                  <a:txBody>
                    <a:bodyPr/>
                    <a:lstStyle/>
                    <a:p>
                      <a:r>
                        <a:rPr lang="en-AU" sz="3200"/>
                        <a:t>Ansible</a:t>
                      </a:r>
                    </a:p>
                  </a:txBody>
                  <a:tcPr marL="76850" marR="76850" marT="38425" marB="38425"/>
                </a:tc>
                <a:tc>
                  <a:txBody>
                    <a:bodyPr/>
                    <a:lstStyle/>
                    <a:p>
                      <a:r>
                        <a:rPr lang="en-AU" sz="3200" dirty="0"/>
                        <a:t>Chef</a:t>
                      </a:r>
                    </a:p>
                  </a:txBody>
                  <a:tcPr marL="76850" marR="76850" marT="38425" marB="38425"/>
                </a:tc>
                <a:tc>
                  <a:txBody>
                    <a:bodyPr/>
                    <a:lstStyle/>
                    <a:p>
                      <a:r>
                        <a:rPr lang="en-AU" sz="3200"/>
                        <a:t>Puppet</a:t>
                      </a:r>
                    </a:p>
                  </a:txBody>
                  <a:tcPr marL="76850" marR="76850" marT="38425" marB="38425"/>
                </a:tc>
                <a:extLst>
                  <a:ext uri="{0D108BD9-81ED-4DB2-BD59-A6C34878D82A}">
                    <a16:rowId xmlns:a16="http://schemas.microsoft.com/office/drawing/2014/main" val="261197258"/>
                  </a:ext>
                </a:extLst>
              </a:tr>
              <a:tr h="605375">
                <a:tc>
                  <a:txBody>
                    <a:bodyPr/>
                    <a:lstStyle/>
                    <a:p>
                      <a:r>
                        <a:rPr lang="en-AU" sz="3200" dirty="0"/>
                        <a:t>Repo Model</a:t>
                      </a:r>
                    </a:p>
                  </a:txBody>
                  <a:tcPr marL="76850" marR="76850" marT="38425" marB="38425"/>
                </a:tc>
                <a:tc>
                  <a:txBody>
                    <a:bodyPr/>
                    <a:lstStyle/>
                    <a:p>
                      <a:r>
                        <a:rPr lang="en-AU" sz="3200" dirty="0"/>
                        <a:t>Multiple</a:t>
                      </a:r>
                    </a:p>
                  </a:txBody>
                  <a:tcPr marL="76850" marR="76850" marT="38425" marB="38425"/>
                </a:tc>
                <a:tc>
                  <a:txBody>
                    <a:bodyPr/>
                    <a:lstStyle/>
                    <a:p>
                      <a:r>
                        <a:rPr lang="en-AU" sz="3200" dirty="0"/>
                        <a:t>Multiple</a:t>
                      </a:r>
                    </a:p>
                  </a:txBody>
                  <a:tcPr marL="76850" marR="76850" marT="38425" marB="38425"/>
                </a:tc>
                <a:tc>
                  <a:txBody>
                    <a:bodyPr/>
                    <a:lstStyle/>
                    <a:p>
                      <a:r>
                        <a:rPr lang="en-AU" sz="3200"/>
                        <a:t>Monolithic</a:t>
                      </a:r>
                    </a:p>
                  </a:txBody>
                  <a:tcPr marL="76850" marR="76850" marT="38425" marB="38425"/>
                </a:tc>
                <a:extLst>
                  <a:ext uri="{0D108BD9-81ED-4DB2-BD59-A6C34878D82A}">
                    <a16:rowId xmlns:a16="http://schemas.microsoft.com/office/drawing/2014/main" val="2691755395"/>
                  </a:ext>
                </a:extLst>
              </a:tr>
              <a:tr h="605375">
                <a:tc>
                  <a:txBody>
                    <a:bodyPr/>
                    <a:lstStyle/>
                    <a:p>
                      <a:r>
                        <a:rPr lang="en-AU" sz="3200"/>
                        <a:t>Features</a:t>
                      </a:r>
                    </a:p>
                  </a:txBody>
                  <a:tcPr marL="76850" marR="76850" marT="38425" marB="38425"/>
                </a:tc>
                <a:tc>
                  <a:txBody>
                    <a:bodyPr/>
                    <a:lstStyle/>
                    <a:p>
                      <a:r>
                        <a:rPr lang="en-AU" sz="3200" dirty="0"/>
                        <a:t>Branches</a:t>
                      </a:r>
                    </a:p>
                  </a:txBody>
                  <a:tcPr marL="76850" marR="76850" marT="38425" marB="38425"/>
                </a:tc>
                <a:tc>
                  <a:txBody>
                    <a:bodyPr/>
                    <a:lstStyle/>
                    <a:p>
                      <a:r>
                        <a:rPr lang="en-AU" sz="3200" dirty="0"/>
                        <a:t>Branches</a:t>
                      </a:r>
                    </a:p>
                  </a:txBody>
                  <a:tcPr marL="76850" marR="76850" marT="38425" marB="38425"/>
                </a:tc>
                <a:tc>
                  <a:txBody>
                    <a:bodyPr/>
                    <a:lstStyle/>
                    <a:p>
                      <a:r>
                        <a:rPr lang="en-AU" sz="3200"/>
                        <a:t>Branches</a:t>
                      </a:r>
                    </a:p>
                  </a:txBody>
                  <a:tcPr marL="76850" marR="76850" marT="38425" marB="38425"/>
                </a:tc>
                <a:extLst>
                  <a:ext uri="{0D108BD9-81ED-4DB2-BD59-A6C34878D82A}">
                    <a16:rowId xmlns:a16="http://schemas.microsoft.com/office/drawing/2014/main" val="2796599795"/>
                  </a:ext>
                </a:extLst>
              </a:tr>
              <a:tr h="1128340">
                <a:tc>
                  <a:txBody>
                    <a:bodyPr/>
                    <a:lstStyle/>
                    <a:p>
                      <a:r>
                        <a:rPr lang="en-AU" sz="3200"/>
                        <a:t>Environment Control</a:t>
                      </a:r>
                    </a:p>
                  </a:txBody>
                  <a:tcPr marL="76850" marR="76850" marT="38425" marB="38425"/>
                </a:tc>
                <a:tc>
                  <a:txBody>
                    <a:bodyPr/>
                    <a:lstStyle/>
                    <a:p>
                      <a:r>
                        <a:rPr lang="en-AU" sz="3200"/>
                        <a:t>Inventory files</a:t>
                      </a:r>
                    </a:p>
                  </a:txBody>
                  <a:tcPr marL="76850" marR="76850" marT="38425" marB="38425"/>
                </a:tc>
                <a:tc>
                  <a:txBody>
                    <a:bodyPr/>
                    <a:lstStyle/>
                    <a:p>
                      <a:r>
                        <a:rPr lang="en-AU" sz="3200" dirty="0"/>
                        <a:t>Environment Files</a:t>
                      </a:r>
                    </a:p>
                  </a:txBody>
                  <a:tcPr marL="76850" marR="76850" marT="38425" marB="38425"/>
                </a:tc>
                <a:tc>
                  <a:txBody>
                    <a:bodyPr/>
                    <a:lstStyle/>
                    <a:p>
                      <a:r>
                        <a:rPr lang="en-AU" sz="3200" dirty="0"/>
                        <a:t>Branches</a:t>
                      </a:r>
                    </a:p>
                  </a:txBody>
                  <a:tcPr marL="76850" marR="76850" marT="38425" marB="38425"/>
                </a:tc>
                <a:extLst>
                  <a:ext uri="{0D108BD9-81ED-4DB2-BD59-A6C34878D82A}">
                    <a16:rowId xmlns:a16="http://schemas.microsoft.com/office/drawing/2014/main" val="3167503272"/>
                  </a:ext>
                </a:extLst>
              </a:tr>
              <a:tr h="609837">
                <a:tc>
                  <a:txBody>
                    <a:bodyPr/>
                    <a:lstStyle/>
                    <a:p>
                      <a:r>
                        <a:rPr lang="en-AU" sz="3200"/>
                        <a:t>Version Control</a:t>
                      </a:r>
                    </a:p>
                  </a:txBody>
                  <a:tcPr marL="76850" marR="76850" marT="38425" marB="38425"/>
                </a:tc>
                <a:tc>
                  <a:txBody>
                    <a:bodyPr/>
                    <a:lstStyle/>
                    <a:p>
                      <a:r>
                        <a:rPr lang="en-AU" sz="3200"/>
                        <a:t>Releases</a:t>
                      </a:r>
                    </a:p>
                  </a:txBody>
                  <a:tcPr marL="76850" marR="76850" marT="38425" marB="38425"/>
                </a:tc>
                <a:tc>
                  <a:txBody>
                    <a:bodyPr/>
                    <a:lstStyle/>
                    <a:p>
                      <a:r>
                        <a:rPr lang="en-AU" sz="3200" dirty="0"/>
                        <a:t>Releases</a:t>
                      </a:r>
                    </a:p>
                  </a:txBody>
                  <a:tcPr marL="76850" marR="76850" marT="38425" marB="38425"/>
                </a:tc>
                <a:tc>
                  <a:txBody>
                    <a:bodyPr/>
                    <a:lstStyle/>
                    <a:p>
                      <a:r>
                        <a:rPr lang="en-AU" sz="3200" dirty="0" err="1"/>
                        <a:t>Puppetfile</a:t>
                      </a:r>
                      <a:r>
                        <a:rPr lang="en-AU" sz="3200" dirty="0"/>
                        <a:t>*</a:t>
                      </a:r>
                    </a:p>
                  </a:txBody>
                  <a:tcPr marL="76850" marR="76850" marT="38425" marB="38425"/>
                </a:tc>
                <a:extLst>
                  <a:ext uri="{0D108BD9-81ED-4DB2-BD59-A6C34878D82A}">
                    <a16:rowId xmlns:a16="http://schemas.microsoft.com/office/drawing/2014/main" val="3489499027"/>
                  </a:ext>
                </a:extLst>
              </a:tr>
            </a:tbl>
          </a:graphicData>
        </a:graphic>
      </p:graphicFrame>
    </p:spTree>
    <p:extLst>
      <p:ext uri="{BB962C8B-B14F-4D97-AF65-F5344CB8AC3E}">
        <p14:creationId xmlns:p14="http://schemas.microsoft.com/office/powerpoint/2010/main" val="33771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655F1-251F-48C9-B06B-C807A860330A}"/>
              </a:ext>
            </a:extLst>
          </p:cNvPr>
          <p:cNvSpPr>
            <a:spLocks noGrp="1"/>
          </p:cNvSpPr>
          <p:nvPr>
            <p:ph type="title"/>
          </p:nvPr>
        </p:nvSpPr>
        <p:spPr/>
        <p:txBody>
          <a:bodyPr/>
          <a:lstStyle/>
          <a:p>
            <a:r>
              <a:rPr lang="en-AU" dirty="0"/>
              <a:t>DSL Example</a:t>
            </a:r>
          </a:p>
        </p:txBody>
      </p:sp>
      <p:pic>
        <p:nvPicPr>
          <p:cNvPr id="4" name="Picture 3" descr="A picture containing food, drawing&#10;&#10;Description automatically generated">
            <a:extLst>
              <a:ext uri="{FF2B5EF4-FFF2-40B4-BE49-F238E27FC236}">
                <a16:creationId xmlns:a16="http://schemas.microsoft.com/office/drawing/2014/main" id="{6094EA17-E87D-4A10-9C0A-BAADB86F2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775" y="3298229"/>
            <a:ext cx="7677844" cy="1742959"/>
          </a:xfrm>
          <a:prstGeom prst="rect">
            <a:avLst/>
          </a:prstGeom>
        </p:spPr>
      </p:pic>
      <p:pic>
        <p:nvPicPr>
          <p:cNvPr id="6" name="Picture 5" descr="A picture containing food, drawing&#10;&#10;Description automatically generated">
            <a:extLst>
              <a:ext uri="{FF2B5EF4-FFF2-40B4-BE49-F238E27FC236}">
                <a16:creationId xmlns:a16="http://schemas.microsoft.com/office/drawing/2014/main" id="{4BBFACF7-32B0-4E30-AC07-18B828492E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8395" y="5101239"/>
            <a:ext cx="7744603" cy="1672050"/>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AAC74FA9-D0BD-4275-9CD1-6C3997726F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1775" y="1280566"/>
            <a:ext cx="7546922" cy="1964177"/>
          </a:xfrm>
          <a:prstGeom prst="rect">
            <a:avLst/>
          </a:prstGeom>
        </p:spPr>
      </p:pic>
      <p:pic>
        <p:nvPicPr>
          <p:cNvPr id="10" name="Graphic 9">
            <a:extLst>
              <a:ext uri="{FF2B5EF4-FFF2-40B4-BE49-F238E27FC236}">
                <a16:creationId xmlns:a16="http://schemas.microsoft.com/office/drawing/2014/main" id="{9C23C26C-44F3-41AB-919E-A3366B71DE0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95412" y="1915837"/>
            <a:ext cx="1133475" cy="419100"/>
          </a:xfrm>
          <a:prstGeom prst="rect">
            <a:avLst/>
          </a:prstGeom>
        </p:spPr>
      </p:pic>
      <p:pic>
        <p:nvPicPr>
          <p:cNvPr id="12" name="Graphic 11">
            <a:extLst>
              <a:ext uri="{FF2B5EF4-FFF2-40B4-BE49-F238E27FC236}">
                <a16:creationId xmlns:a16="http://schemas.microsoft.com/office/drawing/2014/main" id="{9439EEAB-3512-4449-867A-B3D9970E8D3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95412" y="3638228"/>
            <a:ext cx="753539" cy="927207"/>
          </a:xfrm>
          <a:prstGeom prst="rect">
            <a:avLst/>
          </a:prstGeom>
        </p:spPr>
      </p:pic>
      <p:pic>
        <p:nvPicPr>
          <p:cNvPr id="14" name="Graphic 13">
            <a:extLst>
              <a:ext uri="{FF2B5EF4-FFF2-40B4-BE49-F238E27FC236}">
                <a16:creationId xmlns:a16="http://schemas.microsoft.com/office/drawing/2014/main" id="{3FF6F600-2399-4C39-A88D-88B00684F67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43000" y="5603316"/>
            <a:ext cx="1487347" cy="530820"/>
          </a:xfrm>
          <a:prstGeom prst="rect">
            <a:avLst/>
          </a:prstGeom>
        </p:spPr>
      </p:pic>
    </p:spTree>
    <p:extLst>
      <p:ext uri="{BB962C8B-B14F-4D97-AF65-F5344CB8AC3E}">
        <p14:creationId xmlns:p14="http://schemas.microsoft.com/office/powerpoint/2010/main" val="2810894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7" name="Rectangle 18">
            <a:extLst>
              <a:ext uri="{FF2B5EF4-FFF2-40B4-BE49-F238E27FC236}">
                <a16:creationId xmlns:a16="http://schemas.microsoft.com/office/drawing/2014/main" id="{4DDC36B8-6E44-43F5-8AE2-25B9B900C7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20">
            <a:extLst>
              <a:ext uri="{FF2B5EF4-FFF2-40B4-BE49-F238E27FC236}">
                <a16:creationId xmlns:a16="http://schemas.microsoft.com/office/drawing/2014/main" id="{1EF3EBEE-8294-4CB1-ADB6-2CB9EEB2F8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31EE223-D6D7-46F1-80B1-0FAF2E031355}"/>
              </a:ext>
            </a:extLst>
          </p:cNvPr>
          <p:cNvSpPr>
            <a:spLocks noGrp="1"/>
          </p:cNvSpPr>
          <p:nvPr>
            <p:ph type="title"/>
          </p:nvPr>
        </p:nvSpPr>
        <p:spPr>
          <a:xfrm>
            <a:off x="640079" y="2064151"/>
            <a:ext cx="3629779" cy="2739078"/>
          </a:xfrm>
        </p:spPr>
        <p:txBody>
          <a:bodyPr vert="horz" lIns="91440" tIns="45720" rIns="91440" bIns="45720" rtlCol="0" anchor="ctr">
            <a:normAutofit/>
          </a:bodyPr>
          <a:lstStyle/>
          <a:p>
            <a:r>
              <a:rPr lang="en-US" sz="4000">
                <a:solidFill>
                  <a:srgbClr val="FFFFFF"/>
                </a:solidFill>
              </a:rPr>
              <a:t>Community</a:t>
            </a:r>
          </a:p>
        </p:txBody>
      </p:sp>
      <p:sp>
        <p:nvSpPr>
          <p:cNvPr id="39" name="Rectangle 22">
            <a:extLst>
              <a:ext uri="{FF2B5EF4-FFF2-40B4-BE49-F238E27FC236}">
                <a16:creationId xmlns:a16="http://schemas.microsoft.com/office/drawing/2014/main" id="{E19AE5D7-7DEA-4F95-852E-A9CC3D231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5581" y="803670"/>
            <a:ext cx="4977975" cy="1979514"/>
          </a:xfrm>
          <a:prstGeom prst="rect">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close up of a logo&#10;&#10;Description automatically generated">
            <a:extLst>
              <a:ext uri="{FF2B5EF4-FFF2-40B4-BE49-F238E27FC236}">
                <a16:creationId xmlns:a16="http://schemas.microsoft.com/office/drawing/2014/main" id="{379003A8-4151-4B37-8665-D8F5A0BEA1F0}"/>
              </a:ext>
            </a:extLst>
          </p:cNvPr>
          <p:cNvPicPr>
            <a:picLocks noChangeAspect="1"/>
          </p:cNvPicPr>
          <p:nvPr/>
        </p:nvPicPr>
        <p:blipFill>
          <a:blip r:embed="rId5">
            <a:alphaModFix/>
            <a:extLst>
              <a:ext uri="{28A0092B-C50C-407E-A947-70E740481C1C}">
                <a14:useLocalDpi xmlns:a14="http://schemas.microsoft.com/office/drawing/2010/main" val="0"/>
              </a:ext>
            </a:extLst>
          </a:blip>
          <a:stretch>
            <a:fillRect/>
          </a:stretch>
        </p:blipFill>
        <p:spPr>
          <a:xfrm>
            <a:off x="5064930" y="1070616"/>
            <a:ext cx="1444752" cy="1444752"/>
          </a:xfrm>
          <a:prstGeom prst="rect">
            <a:avLst/>
          </a:prstGeom>
          <a:effectLst>
            <a:softEdge rad="0"/>
          </a:effectLst>
        </p:spPr>
      </p:pic>
      <p:pic>
        <p:nvPicPr>
          <p:cNvPr id="14" name="Graphic 13">
            <a:extLst>
              <a:ext uri="{FF2B5EF4-FFF2-40B4-BE49-F238E27FC236}">
                <a16:creationId xmlns:a16="http://schemas.microsoft.com/office/drawing/2014/main" id="{363EB8A5-EE19-4CC7-9215-3957365E1826}"/>
              </a:ext>
            </a:extLst>
          </p:cNvPr>
          <p:cNvPicPr>
            <a:picLocks noChangeAspect="1"/>
          </p:cNvPicPr>
          <p:nvPr/>
        </p:nvPicPr>
        <p:blipFill>
          <a:blip r:embed="rId6">
            <a:alphaModFix/>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544901" y="1548533"/>
            <a:ext cx="1444752" cy="515618"/>
          </a:xfrm>
          <a:prstGeom prst="rect">
            <a:avLst/>
          </a:prstGeom>
          <a:effectLst>
            <a:softEdge rad="0"/>
          </a:effectLst>
        </p:spPr>
      </p:pic>
      <p:pic>
        <p:nvPicPr>
          <p:cNvPr id="5" name="Content Placeholder 4">
            <a:extLst>
              <a:ext uri="{FF2B5EF4-FFF2-40B4-BE49-F238E27FC236}">
                <a16:creationId xmlns:a16="http://schemas.microsoft.com/office/drawing/2014/main" id="{C40F4BF3-4CCD-4480-BCC8-93BD0CBE070F}"/>
              </a:ext>
            </a:extLst>
          </p:cNvPr>
          <p:cNvPicPr>
            <a:picLocks noGrp="1" noChangeAspect="1"/>
          </p:cNvPicPr>
          <p:nvPr>
            <p:ph idx="1"/>
          </p:nvPr>
        </p:nvPicPr>
        <p:blipFill>
          <a:blip r:embed="rId8">
            <a:alphaModFix/>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024873" y="1582567"/>
            <a:ext cx="1444752" cy="481584"/>
          </a:xfrm>
          <a:prstGeom prst="rect">
            <a:avLst/>
          </a:prstGeom>
          <a:effectLst>
            <a:softEdge rad="0"/>
          </a:effectLst>
        </p:spPr>
      </p:pic>
      <p:sp>
        <p:nvSpPr>
          <p:cNvPr id="7" name="TextBox 6">
            <a:extLst>
              <a:ext uri="{FF2B5EF4-FFF2-40B4-BE49-F238E27FC236}">
                <a16:creationId xmlns:a16="http://schemas.microsoft.com/office/drawing/2014/main" id="{261A19B4-D161-4935-9F33-06BEA1F1282F}"/>
              </a:ext>
            </a:extLst>
          </p:cNvPr>
          <p:cNvSpPr txBox="1"/>
          <p:nvPr/>
        </p:nvSpPr>
        <p:spPr>
          <a:xfrm>
            <a:off x="9752454" y="2800858"/>
            <a:ext cx="2498622" cy="1169551"/>
          </a:xfrm>
          <a:prstGeom prst="rect">
            <a:avLst/>
          </a:prstGeom>
          <a:noFill/>
        </p:spPr>
        <p:txBody>
          <a:bodyPr wrap="square" rtlCol="0">
            <a:spAutoFit/>
          </a:bodyPr>
          <a:lstStyle>
            <a:defPPr>
              <a:defRPr lang="en-US"/>
            </a:defPPr>
            <a:lvl1pPr>
              <a:spcAft>
                <a:spcPts val="600"/>
              </a:spcAft>
              <a:defRPr sz="2400">
                <a:effectLst>
                  <a:outerShdw blurRad="50800" dist="38100" dir="2700000" algn="tl" rotWithShape="0">
                    <a:prstClr val="black">
                      <a:alpha val="40000"/>
                    </a:prstClr>
                  </a:outerShdw>
                </a:effectLst>
              </a:defRPr>
            </a:lvl1pPr>
          </a:lstStyle>
          <a:p>
            <a:r>
              <a:rPr lang="en-US" dirty="0"/>
              <a:t>~24,900 roles</a:t>
            </a:r>
          </a:p>
          <a:p>
            <a:r>
              <a:rPr lang="en-US" dirty="0"/>
              <a:t>~21,900 members</a:t>
            </a:r>
          </a:p>
          <a:p>
            <a:r>
              <a:rPr lang="en-US" dirty="0"/>
              <a:t>305 for Windows</a:t>
            </a:r>
          </a:p>
        </p:txBody>
      </p:sp>
      <p:sp>
        <p:nvSpPr>
          <p:cNvPr id="8" name="TextBox 7">
            <a:extLst>
              <a:ext uri="{FF2B5EF4-FFF2-40B4-BE49-F238E27FC236}">
                <a16:creationId xmlns:a16="http://schemas.microsoft.com/office/drawing/2014/main" id="{517E619D-DA63-48D8-A82C-8621CD8C970B}"/>
              </a:ext>
            </a:extLst>
          </p:cNvPr>
          <p:cNvSpPr txBox="1"/>
          <p:nvPr/>
        </p:nvSpPr>
        <p:spPr>
          <a:xfrm>
            <a:off x="4698353" y="2819139"/>
            <a:ext cx="2628118" cy="1708160"/>
          </a:xfrm>
          <a:prstGeom prst="rect">
            <a:avLst/>
          </a:prstGeom>
          <a:noFill/>
          <a:effectLst>
            <a:outerShdw blurRad="50800" dist="50800" dir="5400000" algn="ctr" rotWithShape="0">
              <a:schemeClr val="accent3">
                <a:lumMod val="20000"/>
                <a:lumOff val="80000"/>
              </a:schemeClr>
            </a:outerShdw>
          </a:effectLst>
        </p:spPr>
        <p:txBody>
          <a:bodyPr wrap="square" rtlCol="0">
            <a:spAutoFit/>
          </a:bodyPr>
          <a:lstStyle/>
          <a:p>
            <a:pPr>
              <a:spcAft>
                <a:spcPts val="600"/>
              </a:spcAft>
            </a:pPr>
            <a:r>
              <a:rPr lang="en-AU" sz="2400" dirty="0">
                <a:effectLst>
                  <a:outerShdw blurRad="50800" dist="38100" dir="2700000" algn="tl" rotWithShape="0">
                    <a:prstClr val="black">
                      <a:alpha val="40000"/>
                    </a:prstClr>
                  </a:outerShdw>
                </a:effectLst>
              </a:rPr>
              <a:t>~3,900 cookbooks</a:t>
            </a:r>
          </a:p>
          <a:p>
            <a:pPr>
              <a:spcAft>
                <a:spcPts val="600"/>
              </a:spcAft>
            </a:pPr>
            <a:r>
              <a:rPr lang="en-AU" sz="2400" dirty="0">
                <a:effectLst>
                  <a:outerShdw blurRad="50800" dist="38100" dir="2700000" algn="tl" rotWithShape="0">
                    <a:prstClr val="black">
                      <a:alpha val="40000"/>
                    </a:prstClr>
                  </a:outerShdw>
                </a:effectLst>
              </a:rPr>
              <a:t>~79,000 members</a:t>
            </a:r>
          </a:p>
          <a:p>
            <a:pPr>
              <a:spcAft>
                <a:spcPts val="600"/>
              </a:spcAft>
            </a:pPr>
            <a:r>
              <a:rPr lang="en-AU" sz="2400" dirty="0">
                <a:effectLst>
                  <a:outerShdw blurRad="50800" dist="38100" dir="2700000" algn="tl" rotWithShape="0">
                    <a:prstClr val="black">
                      <a:alpha val="40000"/>
                    </a:prstClr>
                  </a:outerShdw>
                </a:effectLst>
              </a:rPr>
              <a:t>436 for Windows</a:t>
            </a:r>
          </a:p>
          <a:p>
            <a:pPr marL="285750" indent="-285750">
              <a:spcAft>
                <a:spcPts val="600"/>
              </a:spcAft>
              <a:buFont typeface="Arial" panose="020B0604020202020204" pitchFamily="34" charset="0"/>
              <a:buChar char="•"/>
            </a:pPr>
            <a:endParaRPr lang="en-AU" dirty="0"/>
          </a:p>
        </p:txBody>
      </p:sp>
      <p:sp>
        <p:nvSpPr>
          <p:cNvPr id="9" name="TextBox 8">
            <a:extLst>
              <a:ext uri="{FF2B5EF4-FFF2-40B4-BE49-F238E27FC236}">
                <a16:creationId xmlns:a16="http://schemas.microsoft.com/office/drawing/2014/main" id="{AA47D5ED-85DD-4177-870A-696D209F2B00}"/>
              </a:ext>
            </a:extLst>
          </p:cNvPr>
          <p:cNvSpPr txBox="1"/>
          <p:nvPr/>
        </p:nvSpPr>
        <p:spPr>
          <a:xfrm>
            <a:off x="7183411" y="2792021"/>
            <a:ext cx="2628118" cy="1354217"/>
          </a:xfrm>
          <a:prstGeom prst="rect">
            <a:avLst/>
          </a:prstGeom>
          <a:noFill/>
        </p:spPr>
        <p:txBody>
          <a:bodyPr wrap="square" rtlCol="0">
            <a:spAutoFit/>
          </a:bodyPr>
          <a:lstStyle/>
          <a:p>
            <a:pPr>
              <a:spcAft>
                <a:spcPts val="600"/>
              </a:spcAft>
            </a:pPr>
            <a:r>
              <a:rPr lang="en-AU" sz="2400" dirty="0">
                <a:effectLst>
                  <a:outerShdw blurRad="50800" dist="38100" dir="2700000" algn="tl" rotWithShape="0">
                    <a:prstClr val="black">
                      <a:alpha val="40000"/>
                    </a:prstClr>
                  </a:outerShdw>
                </a:effectLst>
              </a:rPr>
              <a:t>~6,500 modules</a:t>
            </a:r>
          </a:p>
          <a:p>
            <a:pPr>
              <a:spcAft>
                <a:spcPts val="600"/>
              </a:spcAft>
            </a:pPr>
            <a:r>
              <a:rPr lang="en-AU" sz="2400" dirty="0">
                <a:effectLst>
                  <a:outerShdw blurRad="50800" dist="38100" dir="2700000" algn="tl" rotWithShape="0">
                    <a:prstClr val="black">
                      <a:alpha val="40000"/>
                    </a:prstClr>
                  </a:outerShdw>
                </a:effectLst>
              </a:rPr>
              <a:t>~2,300 contributors</a:t>
            </a:r>
          </a:p>
          <a:p>
            <a:pPr>
              <a:spcAft>
                <a:spcPts val="600"/>
              </a:spcAft>
            </a:pPr>
            <a:r>
              <a:rPr lang="en-AU" sz="2400" dirty="0">
                <a:effectLst>
                  <a:outerShdw blurRad="50800" dist="38100" dir="2700000" algn="tl" rotWithShape="0">
                    <a:prstClr val="black">
                      <a:alpha val="40000"/>
                    </a:prstClr>
                  </a:outerShdw>
                </a:effectLst>
              </a:rPr>
              <a:t>663 for Windows*</a:t>
            </a:r>
          </a:p>
        </p:txBody>
      </p:sp>
    </p:spTree>
    <p:extLst>
      <p:ext uri="{BB962C8B-B14F-4D97-AF65-F5344CB8AC3E}">
        <p14:creationId xmlns:p14="http://schemas.microsoft.com/office/powerpoint/2010/main" val="2362920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3" name="Picture 72">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BD54ACD-C7B8-499D-A4A9-B134E86E87E5}"/>
              </a:ext>
            </a:extLst>
          </p:cNvPr>
          <p:cNvSpPr>
            <a:spLocks noGrp="1"/>
          </p:cNvSpPr>
          <p:nvPr>
            <p:ph type="title"/>
          </p:nvPr>
        </p:nvSpPr>
        <p:spPr>
          <a:xfrm>
            <a:off x="1179576" y="822960"/>
            <a:ext cx="9829800" cy="1325880"/>
          </a:xfrm>
        </p:spPr>
        <p:txBody>
          <a:bodyPr>
            <a:normAutofit/>
          </a:bodyPr>
          <a:lstStyle/>
          <a:p>
            <a:pPr algn="ctr"/>
            <a:r>
              <a:rPr lang="en-AU" sz="4000">
                <a:solidFill>
                  <a:srgbClr val="FFFFFF"/>
                </a:solidFill>
              </a:rPr>
              <a:t>Code Reuse</a:t>
            </a:r>
          </a:p>
        </p:txBody>
      </p:sp>
      <p:sp>
        <p:nvSpPr>
          <p:cNvPr id="3" name="Content Placeholder 2">
            <a:extLst>
              <a:ext uri="{FF2B5EF4-FFF2-40B4-BE49-F238E27FC236}">
                <a16:creationId xmlns:a16="http://schemas.microsoft.com/office/drawing/2014/main" id="{FBD78288-CBC9-4443-A440-FECEDD8B25FA}"/>
              </a:ext>
            </a:extLst>
          </p:cNvPr>
          <p:cNvSpPr>
            <a:spLocks noGrp="1"/>
          </p:cNvSpPr>
          <p:nvPr>
            <p:ph idx="1"/>
          </p:nvPr>
        </p:nvSpPr>
        <p:spPr>
          <a:xfrm>
            <a:off x="804672" y="2827418"/>
            <a:ext cx="5483112" cy="3717219"/>
          </a:xfrm>
        </p:spPr>
        <p:txBody>
          <a:bodyPr anchor="ctr">
            <a:noAutofit/>
          </a:bodyPr>
          <a:lstStyle/>
          <a:p>
            <a:r>
              <a:rPr lang="en-AU" sz="3200" dirty="0">
                <a:solidFill>
                  <a:srgbClr val="000000"/>
                </a:solidFill>
              </a:rPr>
              <a:t>Code can be boxed into functional units for reuse</a:t>
            </a:r>
          </a:p>
          <a:p>
            <a:pPr lvl="1"/>
            <a:r>
              <a:rPr lang="en-AU" sz="3200" dirty="0">
                <a:solidFill>
                  <a:srgbClr val="000000"/>
                </a:solidFill>
              </a:rPr>
              <a:t>Community sites or internal work</a:t>
            </a:r>
          </a:p>
          <a:p>
            <a:r>
              <a:rPr lang="en-AU" sz="3200" dirty="0">
                <a:solidFill>
                  <a:srgbClr val="000000"/>
                </a:solidFill>
              </a:rPr>
              <a:t>Sometimes called Roles</a:t>
            </a:r>
          </a:p>
          <a:p>
            <a:r>
              <a:rPr lang="en-AU" sz="3200" dirty="0">
                <a:solidFill>
                  <a:srgbClr val="000000"/>
                </a:solidFill>
              </a:rPr>
              <a:t>Allows overrides for specific scenarios</a:t>
            </a:r>
          </a:p>
        </p:txBody>
      </p:sp>
      <p:pic>
        <p:nvPicPr>
          <p:cNvPr id="1026" name="Picture 2">
            <a:extLst>
              <a:ext uri="{FF2B5EF4-FFF2-40B4-BE49-F238E27FC236}">
                <a16:creationId xmlns:a16="http://schemas.microsoft.com/office/drawing/2014/main" id="{A674007E-4845-4EAB-B4AF-B77501DA136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781792" y="3424472"/>
            <a:ext cx="5920177" cy="2442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462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667D3945-708C-4001-BD57-540508249AFB}"/>
              </a:ext>
            </a:extLst>
          </p:cNvPr>
          <p:cNvSpPr>
            <a:spLocks noGrp="1"/>
          </p:cNvSpPr>
          <p:nvPr>
            <p:ph type="title"/>
          </p:nvPr>
        </p:nvSpPr>
        <p:spPr>
          <a:xfrm>
            <a:off x="640080" y="1243013"/>
            <a:ext cx="3855720" cy="4371974"/>
          </a:xfrm>
        </p:spPr>
        <p:txBody>
          <a:bodyPr>
            <a:normAutofit/>
          </a:bodyPr>
          <a:lstStyle/>
          <a:p>
            <a:r>
              <a:rPr lang="en-AU">
                <a:solidFill>
                  <a:srgbClr val="FFFFFF"/>
                </a:solidFill>
              </a:rPr>
              <a:t>Dev/Test Workflow</a:t>
            </a:r>
          </a:p>
        </p:txBody>
      </p:sp>
      <p:sp>
        <p:nvSpPr>
          <p:cNvPr id="12" name="Rectangle 1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9EA645-EA0A-4F54-AFDC-3FAA5F851F7B}"/>
              </a:ext>
            </a:extLst>
          </p:cNvPr>
          <p:cNvSpPr>
            <a:spLocks noGrp="1"/>
          </p:cNvSpPr>
          <p:nvPr>
            <p:ph idx="1"/>
          </p:nvPr>
        </p:nvSpPr>
        <p:spPr>
          <a:xfrm>
            <a:off x="5743254" y="349321"/>
            <a:ext cx="5807118" cy="6154221"/>
          </a:xfrm>
        </p:spPr>
        <p:txBody>
          <a:bodyPr anchor="ctr">
            <a:normAutofit/>
          </a:bodyPr>
          <a:lstStyle/>
          <a:p>
            <a:r>
              <a:rPr lang="en-AU" sz="3200" dirty="0">
                <a:solidFill>
                  <a:srgbClr val="000000"/>
                </a:solidFill>
              </a:rPr>
              <a:t>Typically uses a local hypervisor and Vagrant to provision a VM</a:t>
            </a:r>
          </a:p>
          <a:p>
            <a:r>
              <a:rPr lang="en-AU" sz="3200" dirty="0">
                <a:solidFill>
                  <a:srgbClr val="000000"/>
                </a:solidFill>
              </a:rPr>
              <a:t>Code is injected and executed</a:t>
            </a:r>
          </a:p>
          <a:p>
            <a:r>
              <a:rPr lang="en-AU" sz="3200" dirty="0">
                <a:solidFill>
                  <a:srgbClr val="000000"/>
                </a:solidFill>
              </a:rPr>
              <a:t>Test suites can be run</a:t>
            </a:r>
          </a:p>
          <a:p>
            <a:r>
              <a:rPr lang="en-AU" sz="3200" dirty="0">
                <a:solidFill>
                  <a:srgbClr val="000000"/>
                </a:solidFill>
              </a:rPr>
              <a:t>Tools: Test Kitchen (Chef), kitchen-puppet (Puppet), Molecule (Ansible)</a:t>
            </a:r>
          </a:p>
          <a:p>
            <a:r>
              <a:rPr lang="en-AU" sz="3200" dirty="0">
                <a:solidFill>
                  <a:srgbClr val="000000"/>
                </a:solidFill>
              </a:rPr>
              <a:t>3</a:t>
            </a:r>
            <a:r>
              <a:rPr lang="en-AU" sz="3200" baseline="30000" dirty="0">
                <a:solidFill>
                  <a:srgbClr val="000000"/>
                </a:solidFill>
              </a:rPr>
              <a:t>rd</a:t>
            </a:r>
            <a:r>
              <a:rPr lang="en-AU" sz="3200" dirty="0">
                <a:solidFill>
                  <a:srgbClr val="000000"/>
                </a:solidFill>
              </a:rPr>
              <a:t> Party: </a:t>
            </a:r>
            <a:r>
              <a:rPr lang="en-AU" sz="3200" dirty="0" err="1">
                <a:solidFill>
                  <a:srgbClr val="000000"/>
                </a:solidFill>
              </a:rPr>
              <a:t>Appveyor</a:t>
            </a:r>
            <a:r>
              <a:rPr lang="en-AU" sz="3200" dirty="0">
                <a:solidFill>
                  <a:srgbClr val="000000"/>
                </a:solidFill>
              </a:rPr>
              <a:t>, </a:t>
            </a:r>
            <a:r>
              <a:rPr lang="en-AU" sz="3200" dirty="0" err="1">
                <a:solidFill>
                  <a:srgbClr val="000000"/>
                </a:solidFill>
              </a:rPr>
              <a:t>TravisCI</a:t>
            </a:r>
            <a:endParaRPr lang="en-AU" sz="3200" dirty="0">
              <a:solidFill>
                <a:srgbClr val="000000"/>
              </a:solidFill>
            </a:endParaRPr>
          </a:p>
        </p:txBody>
      </p:sp>
    </p:spTree>
    <p:extLst>
      <p:ext uri="{BB962C8B-B14F-4D97-AF65-F5344CB8AC3E}">
        <p14:creationId xmlns:p14="http://schemas.microsoft.com/office/powerpoint/2010/main" val="409532990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F7E4E77FD6F1409CF026AB3A6C11D8" ma:contentTypeVersion="13" ma:contentTypeDescription="Create a new document." ma:contentTypeScope="" ma:versionID="ebe3425bc0faff060662c956011dc4ef">
  <xsd:schema xmlns:xsd="http://www.w3.org/2001/XMLSchema" xmlns:xs="http://www.w3.org/2001/XMLSchema" xmlns:p="http://schemas.microsoft.com/office/2006/metadata/properties" xmlns:ns3="aefada23-b1d0-4710-a1ad-284ee0ede88a" xmlns:ns4="602595a3-c3d9-4b2c-89a8-53a3979d1337" targetNamespace="http://schemas.microsoft.com/office/2006/metadata/properties" ma:root="true" ma:fieldsID="2a1bcf32ab369864cf11a14aa803c173" ns3:_="" ns4:_="">
    <xsd:import namespace="aefada23-b1d0-4710-a1ad-284ee0ede88a"/>
    <xsd:import namespace="602595a3-c3d9-4b2c-89a8-53a3979d1337"/>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fada23-b1d0-4710-a1ad-284ee0ede88a"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02595a3-c3d9-4b2c-89a8-53a3979d1337"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Location" ma:index="15" nillable="true" ma:displayName="MediaServiceLocation" ma:description="" ma:internalName="MediaServiceLocatio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865A01A-C013-4A11-8CB9-3413083F56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efada23-b1d0-4710-a1ad-284ee0ede88a"/>
    <ds:schemaRef ds:uri="602595a3-c3d9-4b2c-89a8-53a3979d13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2F9725-3B02-4E4C-8434-FE6804BFC3EE}">
  <ds:schemaRefs>
    <ds:schemaRef ds:uri="http://schemas.microsoft.com/sharepoint/v3/contenttype/forms"/>
  </ds:schemaRefs>
</ds:datastoreItem>
</file>

<file path=customXml/itemProps3.xml><?xml version="1.0" encoding="utf-8"?>
<ds:datastoreItem xmlns:ds="http://schemas.openxmlformats.org/officeDocument/2006/customXml" ds:itemID="{8B4123F5-8E15-44A4-9C92-1DAEDC2DEAD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1425</TotalTime>
  <Words>1887</Words>
  <Application>Microsoft Office PowerPoint</Application>
  <PresentationFormat>Widescreen</PresentationFormat>
  <Paragraphs>148</Paragraphs>
  <Slides>16</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Ansible, Chef, Puppet</vt:lpstr>
      <vt:lpstr>Agenda</vt:lpstr>
      <vt:lpstr>What Problems Are We Solving?</vt:lpstr>
      <vt:lpstr>Common Elements</vt:lpstr>
      <vt:lpstr>Code Management</vt:lpstr>
      <vt:lpstr>DSL Example</vt:lpstr>
      <vt:lpstr>Community</vt:lpstr>
      <vt:lpstr>Code Reuse</vt:lpstr>
      <vt:lpstr>Dev/Test Workflow</vt:lpstr>
      <vt:lpstr>Dev/Test Workflow</vt:lpstr>
      <vt:lpstr>Characteristic Comparison</vt:lpstr>
      <vt:lpstr>Controlling Behaviour</vt:lpstr>
      <vt:lpstr>Desired State</vt:lpstr>
      <vt:lpstr>Convergence &amp; Idempotence</vt:lpstr>
      <vt:lpstr>Real World Use Cases</vt:lpstr>
      <vt:lpstr>DEMO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Ansible, Chef, Puppet</dc:title>
  <dc:creator>Jesse Boyce</dc:creator>
  <cp:lastModifiedBy>Jesse Boyce</cp:lastModifiedBy>
  <cp:revision>1</cp:revision>
  <dcterms:created xsi:type="dcterms:W3CDTF">2020-05-28T23:31:08Z</dcterms:created>
  <dcterms:modified xsi:type="dcterms:W3CDTF">2020-05-29T23:16:29Z</dcterms:modified>
</cp:coreProperties>
</file>