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9906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cisAuFle60rNsKVZh7cm+gc9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95325" y="739775"/>
            <a:ext cx="534511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695325" y="739775"/>
            <a:ext cx="534511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ctrTitle"/>
          </p:nvPr>
        </p:nvSpPr>
        <p:spPr>
          <a:xfrm>
            <a:off x="632520" y="1905000"/>
            <a:ext cx="865911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/>
        </p:nvSpPr>
        <p:spPr>
          <a:xfrm>
            <a:off x="6575425" y="63817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7"/>
          <p:cNvSpPr txBox="1"/>
          <p:nvPr/>
        </p:nvSpPr>
        <p:spPr>
          <a:xfrm>
            <a:off x="3080792" y="6521549"/>
            <a:ext cx="3744913" cy="304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All rights reserved, Copyright © [組織名] Ｊ－ＰＯＷＥＲグループ</a:t>
            </a:r>
            <a:endParaRPr b="0" i="0" sz="9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12925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352600" y="3581400"/>
            <a:ext cx="72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lv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  <a:defRPr sz="36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pic>
        <p:nvPicPr>
          <p:cNvPr id="24" name="Google Shape;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9275"/>
            <a:ext cx="9906000" cy="3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89700"/>
            <a:ext cx="9906000" cy="36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/>
          <p:nvPr/>
        </p:nvSpPr>
        <p:spPr>
          <a:xfrm>
            <a:off x="632520" y="5266902"/>
            <a:ext cx="8659118" cy="826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25" spcFirstLastPara="1" rIns="95225" wrap="square" tIns="476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[組織名]</a:t>
            </a:r>
            <a:endParaRPr b="1" i="0" sz="16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2702719" y="-262731"/>
            <a:ext cx="4500562" cy="86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 rot="5400000">
            <a:off x="5493544" y="2528094"/>
            <a:ext cx="5400675" cy="2160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 rot="5400000">
            <a:off x="1096169" y="443706"/>
            <a:ext cx="5400675" cy="63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31825" y="1808163"/>
            <a:ext cx="8642350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31825" y="1808163"/>
            <a:ext cx="424497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◆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029200" y="1808163"/>
            <a:ext cx="424497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◆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✔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✔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⁃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⁃"/>
              <a:defRPr sz="2000"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129575" spcFirstLastPara="1" rIns="95225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31825" y="908050"/>
            <a:ext cx="864235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129575" spcFirstLastPara="1" rIns="95225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/>
        </p:txBody>
      </p:sp>
      <p:sp>
        <p:nvSpPr>
          <p:cNvPr id="11" name="Google Shape;11;p6"/>
          <p:cNvSpPr txBox="1"/>
          <p:nvPr/>
        </p:nvSpPr>
        <p:spPr>
          <a:xfrm>
            <a:off x="6575425" y="6381750"/>
            <a:ext cx="1841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6"/>
          <p:cNvSpPr txBox="1"/>
          <p:nvPr/>
        </p:nvSpPr>
        <p:spPr>
          <a:xfrm>
            <a:off x="3080792" y="6521549"/>
            <a:ext cx="3744913" cy="304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8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All rights reserved, Copyright © [組織名] J-POWERグループ</a:t>
            </a:r>
            <a:endParaRPr b="0" i="0" sz="9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9247188" y="6540500"/>
            <a:ext cx="45720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12925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1" type="body"/>
          </p:nvPr>
        </p:nvSpPr>
        <p:spPr>
          <a:xfrm>
            <a:off x="631825" y="1808163"/>
            <a:ext cx="8642350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◆"/>
              <a:defRPr b="0" i="0" sz="28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S PGothic"/>
              <a:buChar char="•"/>
              <a:defRPr b="0" i="0" sz="20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S PGothic"/>
              <a:buChar char="⁃"/>
              <a:defRPr b="0" i="0" sz="16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defRPr>
            </a:lvl9pPr>
          </a:lstStyle>
          <a:p/>
        </p:txBody>
      </p:sp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9275"/>
            <a:ext cx="9906000" cy="3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9700"/>
            <a:ext cx="9906000" cy="36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709852" y="1196752"/>
            <a:ext cx="6486294" cy="25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129575" spcFirstLastPara="1" rIns="95225" wrap="square" tIns="46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/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1352600" y="4365104"/>
            <a:ext cx="72008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PBS_PPTデザイン">
  <a:themeElements>
    <a:clrScheme name="JPBS_PPTデザイン_2011_v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