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olar-Panel-Dashboard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BE51F5B-B038-4EE1-A6A8-71F9C94A1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Solar-Panel-Dashboard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969458C-FF21-4AFD-85A9-EFD56558F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11</a:t>
            </a:r>
            <a:r>
              <a:rPr lang="en-US" dirty="0"/>
              <a:t>/5/21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5D9AA51B-918B-462A-8AC3-E8B18581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A75-453D-6A47-A777-AA2CEB96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653B-C1F1-C745-9FFB-0ABCB44E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D3</a:t>
            </a:r>
          </a:p>
          <a:p>
            <a:endParaRPr lang="en-US" dirty="0"/>
          </a:p>
          <a:p>
            <a:r>
              <a:rPr lang="en-US" dirty="0"/>
              <a:t>We intend to host our dashboard on a webpage</a:t>
            </a:r>
          </a:p>
        </p:txBody>
      </p:sp>
    </p:spTree>
    <p:extLst>
      <p:ext uri="{BB962C8B-B14F-4D97-AF65-F5344CB8AC3E}">
        <p14:creationId xmlns:p14="http://schemas.microsoft.com/office/powerpoint/2010/main" val="352240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0E73-D361-B544-BFF8-AEFBCA7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30FD-8B1F-3C4D-A79E-CA40CB0A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 click through to detail data </a:t>
            </a:r>
          </a:p>
          <a:p>
            <a:r>
              <a:rPr lang="en-US" dirty="0"/>
              <a:t>Charts and maps allow clickthrough to display data</a:t>
            </a:r>
          </a:p>
          <a:p>
            <a:r>
              <a:rPr lang="en-US" dirty="0"/>
              <a:t>Drop down allows you to view 1 of 3 panel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F727B95-A76E-40B7-BF4F-F2134A7D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1DA435FF-D766-4244-A5E4-F0EEDD32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6A91933-5A07-4570-984A-0098E5BF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8">
            <a:extLst>
              <a:ext uri="{FF2B5EF4-FFF2-40B4-BE49-F238E27FC236}">
                <a16:creationId xmlns:a16="http://schemas.microsoft.com/office/drawing/2014/main" id="{80ABD0FE-DBC5-435D-BD59-E5FCDEFA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0F0DDFA6-9908-4414-8348-D30DB824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4">
            <a:extLst>
              <a:ext uri="{FF2B5EF4-FFF2-40B4-BE49-F238E27FC236}">
                <a16:creationId xmlns:a16="http://schemas.microsoft.com/office/drawing/2014/main" id="{27A1029C-972B-4919-B91E-F82AF895A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Solar-Panel-Dashboard</vt:lpstr>
      <vt:lpstr>Dashboard Tools</vt:lpstr>
      <vt:lpstr>Interactive Elements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Solar-Panel-Dashboard</dc:title>
  <dc:creator/>
  <cp:lastModifiedBy>Tyler Lentini</cp:lastModifiedBy>
  <cp:revision>2</cp:revision>
  <dcterms:created xsi:type="dcterms:W3CDTF">2021-11-07T20:48:50Z</dcterms:created>
  <dcterms:modified xsi:type="dcterms:W3CDTF">2021-11-07T21:37:38Z</dcterms:modified>
</cp:coreProperties>
</file>