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F8A6B-FC15-9091-CCEF-3A666DD2C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C97C1B-0EDA-85D8-39A4-883840408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C77CF2-472C-7BCF-FCA1-1D33E9D7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BAAFD-7ED7-4E07-B398-38591DBE2AF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B789D6-4995-DE5C-06A7-80BB3E0E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8837B1-9281-51ED-735D-B28C232A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3389-3EC2-4F74-9F07-3C67F57D6F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861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61C95-E481-C0A3-67B4-C13762871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17C2871-07E4-3127-F0D3-81749DFF3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EC6C7D-72F3-4411-0A38-7E3B84416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BAAFD-7ED7-4E07-B398-38591DBE2AF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9F4B9E-4402-282E-15C1-36493C379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3E20E6-4C07-EE15-485A-2C49857C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3389-3EC2-4F74-9F07-3C67F57D6F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47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BF28025-BFD4-7FDE-02E3-B36A5850C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C43C90D-D84E-A7F7-FDCE-0B9B09A04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457453-C6CE-B522-E344-35BF02D7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BAAFD-7ED7-4E07-B398-38591DBE2AF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B12E84-46E2-4A9B-22EA-6F17D80E7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8FE8B-BF19-75D9-4BAA-3D830AA2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3389-3EC2-4F74-9F07-3C67F57D6F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65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38FBC-C1C2-894B-5F77-7086295CA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135212-1A1F-C565-57E1-808E5606E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DA4EB4-F074-085C-F1AD-D26B6478E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BAAFD-7ED7-4E07-B398-38591DBE2AF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32B01C-8336-48C1-3769-D483708FF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A639E6-66A2-D4D5-3A86-6F961A96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3389-3EC2-4F74-9F07-3C67F57D6F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95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E334C-4194-C25D-BC8C-14274D13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7AD05C-80E5-8F45-3693-EA23316F0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B61883-6990-3C95-9F44-41480247A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BAAFD-7ED7-4E07-B398-38591DBE2AF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FB73B8-295B-FED4-CABE-AD928C12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01BC98-CDD6-E12F-652C-E8FF8627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3389-3EC2-4F74-9F07-3C67F57D6F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447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D259E-A214-6F70-E335-54797FA62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D1C8F7-75FB-7A16-E4AC-0C559E7C8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53160C-EF6D-926C-BC5B-1F4FB097A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BFE602-8EB9-A495-12D4-CC13304E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BAAFD-7ED7-4E07-B398-38591DBE2AF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6BE3FD-60FE-87ED-6F40-DAB65EA0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27CF85-8523-247B-90F1-9C57F72B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3389-3EC2-4F74-9F07-3C67F57D6F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316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13C2A-EFD4-10CA-C1DE-6EDA9B477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E136BD-4E7D-EA47-50C2-E24F4603A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D5C386-692D-06AC-9411-5CE90766F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1A3A63A-EAB5-55F8-EAD2-97C32A307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25815DF-F582-D3A4-7BB3-B7DE2F818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C327F65-BC83-5680-2664-BAF3A9265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BAAFD-7ED7-4E07-B398-38591DBE2AF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9D1B6C-3418-30EF-4AFD-9CC56C491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02001BB-8654-1B0B-9F6B-7ABFF8EC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3389-3EC2-4F74-9F07-3C67F57D6F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33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CF555-2831-2811-D2AA-D6693BBE2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E2A284C-4923-0723-7B53-44378D01B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BAAFD-7ED7-4E07-B398-38591DBE2AF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F05326C-DDFE-273F-BEEE-D5643565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51BE1F-5840-4918-6B01-6060EC66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3389-3EC2-4F74-9F07-3C67F57D6F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02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1065866-E77A-D80D-B3FC-A66F282BE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BAAFD-7ED7-4E07-B398-38591DBE2AF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20000B0-AA7A-BD53-B6B8-7E1483A5A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9E6ACD-A4D3-7AC8-D929-66B48EFC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3389-3EC2-4F74-9F07-3C67F57D6F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52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748B3-7007-02DA-9043-41676DA0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5E8B97-E353-FF83-59E4-87CFEB5C3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870C00-4EC5-E52C-28B8-55935342E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F81C6C-F3BC-8036-C8A0-C602A422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BAAFD-7ED7-4E07-B398-38591DBE2AF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7E4FCA-79DC-BCB0-942B-7AF4FE2E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29CE00-809E-B5EF-C5A4-EBAE9AC0C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3389-3EC2-4F74-9F07-3C67F57D6F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26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0DA49-C901-04CD-4D36-6DB73E3CC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1C232DD-37EC-8841-2DF2-CC27F2CB5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4E2C89-39CB-9432-A1EB-DDD86DA3F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4C9745-97C8-B6DB-D79A-03849AE6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BAAFD-7ED7-4E07-B398-38591DBE2AF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1170E1-024F-3F06-736F-47CC4C98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82AABE-AE3A-EFFA-E4FE-6A2B596D0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33389-3EC2-4F74-9F07-3C67F57D6F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76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3F1E776-6166-4857-A0E3-66D5E0AC5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E59811-9B50-6912-0FCF-439C4B68B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5F85D2-BE9C-2756-531D-8C04F8369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0BAAFD-7ED7-4E07-B398-38591DBE2AF5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51890A-7756-2BC1-8E67-833AA4A2A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BD2DB-7D42-ED3A-49AC-C728D9C1C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E33389-3EC2-4F74-9F07-3C67F57D6F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10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05F5984-9AA1-FB5C-9A80-98CFD3D918CA}"/>
              </a:ext>
            </a:extLst>
          </p:cNvPr>
          <p:cNvSpPr/>
          <p:nvPr/>
        </p:nvSpPr>
        <p:spPr>
          <a:xfrm>
            <a:off x="0" y="6091084"/>
            <a:ext cx="12192000" cy="76691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DC1030F-17F6-BB9A-EDB9-7CBB5B42B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177" y="859270"/>
            <a:ext cx="6237646" cy="103468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C91C2AF-5872-53DB-172B-FC5EEC9F7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622" y="2153274"/>
            <a:ext cx="3134572" cy="348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52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05F5984-9AA1-FB5C-9A80-98CFD3D918CA}"/>
              </a:ext>
            </a:extLst>
          </p:cNvPr>
          <p:cNvSpPr/>
          <p:nvPr/>
        </p:nvSpPr>
        <p:spPr>
          <a:xfrm>
            <a:off x="0" y="6091084"/>
            <a:ext cx="12192000" cy="76691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17E9576-FB0B-9DD8-C20B-1202BD5DF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561" y="2933624"/>
            <a:ext cx="3424878" cy="149558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E4F3D35-A23F-9BF0-57B9-DB925A50C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065" y="1840747"/>
            <a:ext cx="7989870" cy="76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57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05F5984-9AA1-FB5C-9A80-98CFD3D918CA}"/>
              </a:ext>
            </a:extLst>
          </p:cNvPr>
          <p:cNvSpPr/>
          <p:nvPr/>
        </p:nvSpPr>
        <p:spPr>
          <a:xfrm>
            <a:off x="0" y="6091084"/>
            <a:ext cx="12192000" cy="76691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32AFFC0-F47B-EB4E-343F-3C15CDAFF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447" y="2876499"/>
            <a:ext cx="3899105" cy="14003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D030B26-6185-F8E7-9B61-C54CB5DE7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76" y="1971981"/>
            <a:ext cx="11267751" cy="76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45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05F5984-9AA1-FB5C-9A80-98CFD3D918CA}"/>
              </a:ext>
            </a:extLst>
          </p:cNvPr>
          <p:cNvSpPr/>
          <p:nvPr/>
        </p:nvSpPr>
        <p:spPr>
          <a:xfrm>
            <a:off x="0" y="6091084"/>
            <a:ext cx="12192000" cy="76691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390023-D511-81BB-8879-82B2F3DB7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848" y="1697908"/>
            <a:ext cx="7426303" cy="76691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3FD484A-CFE4-BF81-370C-56666B267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321" y="2881312"/>
            <a:ext cx="3707356" cy="151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05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05F5984-9AA1-FB5C-9A80-98CFD3D918CA}"/>
              </a:ext>
            </a:extLst>
          </p:cNvPr>
          <p:cNvSpPr/>
          <p:nvPr/>
        </p:nvSpPr>
        <p:spPr>
          <a:xfrm>
            <a:off x="0" y="6091084"/>
            <a:ext cx="12192000" cy="76691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0CAE156-651C-7926-2573-981F56B5F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50" y="1683505"/>
            <a:ext cx="7717087" cy="76691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41AE212-00D6-5846-866A-68AF4CE23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484" y="2909810"/>
            <a:ext cx="3247543" cy="1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96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05F5984-9AA1-FB5C-9A80-98CFD3D918CA}"/>
              </a:ext>
            </a:extLst>
          </p:cNvPr>
          <p:cNvSpPr/>
          <p:nvPr/>
        </p:nvSpPr>
        <p:spPr>
          <a:xfrm>
            <a:off x="0" y="6091084"/>
            <a:ext cx="12192000" cy="76691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D703E04-887D-67E1-1F87-62E9AFEB5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956" y="1580108"/>
            <a:ext cx="6042845" cy="79931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9FE2D5D-718B-B67B-E93C-1FB25E3F3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970" y="2721231"/>
            <a:ext cx="3044059" cy="232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66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05F5984-9AA1-FB5C-9A80-98CFD3D918CA}"/>
              </a:ext>
            </a:extLst>
          </p:cNvPr>
          <p:cNvSpPr/>
          <p:nvPr/>
        </p:nvSpPr>
        <p:spPr>
          <a:xfrm>
            <a:off x="0" y="6091084"/>
            <a:ext cx="12192000" cy="76691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8B4A6A-F624-C9A6-962E-5667C2F14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88" y="954129"/>
            <a:ext cx="5987693" cy="68430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3702D39-586A-54B8-242D-65F4F2B5B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385" y="1900237"/>
            <a:ext cx="2831230" cy="400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36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05F5984-9AA1-FB5C-9A80-98CFD3D918CA}"/>
              </a:ext>
            </a:extLst>
          </p:cNvPr>
          <p:cNvSpPr/>
          <p:nvPr/>
        </p:nvSpPr>
        <p:spPr>
          <a:xfrm>
            <a:off x="0" y="6091084"/>
            <a:ext cx="12192000" cy="76691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C2A21C6-6E4E-AE20-986B-FA2915CE6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409" y="1524307"/>
            <a:ext cx="6748861" cy="76691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BDEEB91-65D2-09F6-C9BA-93DCBA54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374" y="3031869"/>
            <a:ext cx="2961252" cy="111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86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05F5984-9AA1-FB5C-9A80-98CFD3D918CA}"/>
              </a:ext>
            </a:extLst>
          </p:cNvPr>
          <p:cNvSpPr/>
          <p:nvPr/>
        </p:nvSpPr>
        <p:spPr>
          <a:xfrm>
            <a:off x="0" y="6091084"/>
            <a:ext cx="12192000" cy="76691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4A081F8-A6E9-76E5-3A6B-417FACB69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857" y="1701748"/>
            <a:ext cx="6424730" cy="76691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4615DF5-B180-4E88-F219-BC437CE0F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012" y="2951751"/>
            <a:ext cx="3235976" cy="134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11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05F5984-9AA1-FB5C-9A80-98CFD3D918CA}"/>
              </a:ext>
            </a:extLst>
          </p:cNvPr>
          <p:cNvSpPr/>
          <p:nvPr/>
        </p:nvSpPr>
        <p:spPr>
          <a:xfrm>
            <a:off x="0" y="6091084"/>
            <a:ext cx="12192000" cy="76691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74F6F7F-D517-605E-7AF7-CDA82C503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153" y="1489587"/>
            <a:ext cx="6758447" cy="76691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3EBE664-07E8-7254-4FDC-8E5438367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610" y="2759560"/>
            <a:ext cx="3200779" cy="173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578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05F5984-9AA1-FB5C-9A80-98CFD3D918CA}"/>
              </a:ext>
            </a:extLst>
          </p:cNvPr>
          <p:cNvSpPr/>
          <p:nvPr/>
        </p:nvSpPr>
        <p:spPr>
          <a:xfrm>
            <a:off x="0" y="6091084"/>
            <a:ext cx="12192000" cy="76691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00EC61-1934-8701-21AE-3BE2BDACB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170" y="1677475"/>
            <a:ext cx="5842506" cy="76691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E589042-C2AC-FE15-C62D-5140642F8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819" y="2944839"/>
            <a:ext cx="3238104" cy="140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2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05F5984-9AA1-FB5C-9A80-98CFD3D918CA}"/>
              </a:ext>
            </a:extLst>
          </p:cNvPr>
          <p:cNvSpPr/>
          <p:nvPr/>
        </p:nvSpPr>
        <p:spPr>
          <a:xfrm>
            <a:off x="0" y="6091084"/>
            <a:ext cx="12192000" cy="76691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A7832AE-A740-EFA5-5FAA-86989AE74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168" y="1421989"/>
            <a:ext cx="5855662" cy="89350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4B3722F-E68F-F52E-47FC-6309D02EE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070" y="2713858"/>
            <a:ext cx="2605417" cy="182864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B113654-4523-AFCC-1926-EEA9E32E12E4}"/>
              </a:ext>
            </a:extLst>
          </p:cNvPr>
          <p:cNvSpPr txBox="1"/>
          <p:nvPr/>
        </p:nvSpPr>
        <p:spPr>
          <a:xfrm>
            <a:off x="3333136" y="4756201"/>
            <a:ext cx="663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* Nenhuma equipe utiliza suspensão de ar </a:t>
            </a:r>
          </a:p>
        </p:txBody>
      </p:sp>
    </p:spTree>
    <p:extLst>
      <p:ext uri="{BB962C8B-B14F-4D97-AF65-F5344CB8AC3E}">
        <p14:creationId xmlns:p14="http://schemas.microsoft.com/office/powerpoint/2010/main" val="534960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05F5984-9AA1-FB5C-9A80-98CFD3D918CA}"/>
              </a:ext>
            </a:extLst>
          </p:cNvPr>
          <p:cNvSpPr/>
          <p:nvPr/>
        </p:nvSpPr>
        <p:spPr>
          <a:xfrm>
            <a:off x="0" y="6091084"/>
            <a:ext cx="12192000" cy="76691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3D18686-C337-E671-337D-9682B464C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132" y="1774568"/>
            <a:ext cx="7081735" cy="76691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C2C67DE-8D4D-4154-55FA-3531AC2AA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009" y="2959049"/>
            <a:ext cx="2949982" cy="160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05F5984-9AA1-FB5C-9A80-98CFD3D918CA}"/>
              </a:ext>
            </a:extLst>
          </p:cNvPr>
          <p:cNvSpPr/>
          <p:nvPr/>
        </p:nvSpPr>
        <p:spPr>
          <a:xfrm>
            <a:off x="0" y="6091084"/>
            <a:ext cx="12192000" cy="76691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527975B-70B2-D2CE-540D-457006C94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808" y="1196070"/>
            <a:ext cx="7074409" cy="76691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C1CD8B8-FE9A-0A24-18FD-6120FFAB0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517" y="2429642"/>
            <a:ext cx="3165680" cy="316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07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05F5984-9AA1-FB5C-9A80-98CFD3D918CA}"/>
              </a:ext>
            </a:extLst>
          </p:cNvPr>
          <p:cNvSpPr/>
          <p:nvPr/>
        </p:nvSpPr>
        <p:spPr>
          <a:xfrm>
            <a:off x="0" y="6091084"/>
            <a:ext cx="12192000" cy="76691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FEEDCE-07AA-E9D5-10FC-4CF2BFA02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521" y="1712004"/>
            <a:ext cx="6868386" cy="59131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AC82604-4016-66CA-522B-686B9C107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005" y="2863470"/>
            <a:ext cx="2605417" cy="182864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6341FE9-9884-73BF-2029-0625DCBA5DCD}"/>
              </a:ext>
            </a:extLst>
          </p:cNvPr>
          <p:cNvSpPr txBox="1"/>
          <p:nvPr/>
        </p:nvSpPr>
        <p:spPr>
          <a:xfrm>
            <a:off x="2777613" y="4837602"/>
            <a:ext cx="663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* Nenhuma equipe utiliza suspensão </a:t>
            </a:r>
            <a:r>
              <a:rPr lang="pt-BR" dirty="0" err="1"/>
              <a:t>hidropneumatico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387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05F5984-9AA1-FB5C-9A80-98CFD3D918CA}"/>
              </a:ext>
            </a:extLst>
          </p:cNvPr>
          <p:cNvSpPr/>
          <p:nvPr/>
        </p:nvSpPr>
        <p:spPr>
          <a:xfrm>
            <a:off x="0" y="6091084"/>
            <a:ext cx="12192000" cy="76691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6F14943-9331-CDB4-F6E4-87D8B05AE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089" y="1909026"/>
            <a:ext cx="5220007" cy="75257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5D6EBEC-EAC1-8183-4263-93604CAC9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105" y="3338912"/>
            <a:ext cx="2513976" cy="132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7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05F5984-9AA1-FB5C-9A80-98CFD3D918CA}"/>
              </a:ext>
            </a:extLst>
          </p:cNvPr>
          <p:cNvSpPr/>
          <p:nvPr/>
        </p:nvSpPr>
        <p:spPr>
          <a:xfrm>
            <a:off x="0" y="6091084"/>
            <a:ext cx="12192000" cy="76691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0B09D66-5FF6-EA24-24A6-18819A8DD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475" y="2850662"/>
            <a:ext cx="2957050" cy="155703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381165A-C300-77DD-2820-1FCCF3997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825" y="1723773"/>
            <a:ext cx="8318349" cy="74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8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05F5984-9AA1-FB5C-9A80-98CFD3D918CA}"/>
              </a:ext>
            </a:extLst>
          </p:cNvPr>
          <p:cNvSpPr/>
          <p:nvPr/>
        </p:nvSpPr>
        <p:spPr>
          <a:xfrm>
            <a:off x="0" y="6091084"/>
            <a:ext cx="12192000" cy="76691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DBDDD7-496C-1158-D062-F5C5C6620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156" y="2910972"/>
            <a:ext cx="2967038" cy="113595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D8B5C30-F2CE-F3EB-54E6-F2ADD90E9F38}"/>
              </a:ext>
            </a:extLst>
          </p:cNvPr>
          <p:cNvSpPr txBox="1"/>
          <p:nvPr/>
        </p:nvSpPr>
        <p:spPr>
          <a:xfrm>
            <a:off x="4407156" y="4280910"/>
            <a:ext cx="663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* Nenhum piloto brasileiro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E652283-467B-7FE7-B4A4-10C1CCF7E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695" y="1752114"/>
            <a:ext cx="7730609" cy="84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66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05F5984-9AA1-FB5C-9A80-98CFD3D918CA}"/>
              </a:ext>
            </a:extLst>
          </p:cNvPr>
          <p:cNvSpPr/>
          <p:nvPr/>
        </p:nvSpPr>
        <p:spPr>
          <a:xfrm>
            <a:off x="0" y="6091084"/>
            <a:ext cx="12192000" cy="76691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A982D8B-1613-8CC8-E22D-E51A25E79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078" y="2820244"/>
            <a:ext cx="3111844" cy="166549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FBAB32A-3AD8-A22E-4F12-CD35D9DCA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284" y="1769921"/>
            <a:ext cx="7477431" cy="76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127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05F5984-9AA1-FB5C-9A80-98CFD3D918CA}"/>
              </a:ext>
            </a:extLst>
          </p:cNvPr>
          <p:cNvSpPr/>
          <p:nvPr/>
        </p:nvSpPr>
        <p:spPr>
          <a:xfrm>
            <a:off x="0" y="6091084"/>
            <a:ext cx="12192000" cy="76691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F8E64F2-3F00-CED1-BE64-DA7821106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021" y="2772082"/>
            <a:ext cx="2864107" cy="144595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D926B22-CE37-D2EA-66F0-A6D4A66B5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328" y="1767043"/>
            <a:ext cx="7321344" cy="72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756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17</Words>
  <Application>Microsoft Office PowerPoint</Application>
  <PresentationFormat>Widescreen</PresentationFormat>
  <Paragraphs>3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Fabiane Aparecida Peres</dc:creator>
  <cp:lastModifiedBy>Fabiane Aparecida Peres</cp:lastModifiedBy>
  <cp:revision>1</cp:revision>
  <dcterms:created xsi:type="dcterms:W3CDTF">2024-09-09T13:26:53Z</dcterms:created>
  <dcterms:modified xsi:type="dcterms:W3CDTF">2024-09-09T14:15:43Z</dcterms:modified>
</cp:coreProperties>
</file>