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DD50F-E289-4DE5-84CC-52CA866D3299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B0D3D-D7CB-40F8-81E4-1DFC43F598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1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B0D3D-D7CB-40F8-81E4-1DFC43F5981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24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A7126-D4F7-EEDE-F349-13E1BD65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E4E544-56D1-5C87-39E7-8DEA0836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06BFE-7CC1-B376-261A-6C8BED29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262D6-DFEA-2B06-7043-32FF6074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D893B-76A3-6810-B807-F3921D0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24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B3508-ED25-C824-5810-2465D4F2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D149E5-D31D-8593-EFFC-07208AAD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FFDBC8-F4C0-7A0D-4B1C-BFBEC7C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051252-F033-B3BA-B957-A6BEFCB5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7F22-4EDB-2E0E-20BD-366A65BF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DE2629-9491-2BCE-96B5-F20B6DAA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1B0B9-B16C-409A-97ED-FFAE5C933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047228-9AF4-8B73-457F-58BE6964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B2FEE-98F5-B0CE-BD95-C92935F1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8F263-8645-5FB6-406A-A5290F84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62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577E4-4675-7E3E-A1AA-0CCA7DEC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3331F-B96E-726D-DABA-86717F7B0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74E5C-349A-3F77-7DC6-E8B4DF56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98DD31-590B-F462-A7E0-C14B7D89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EF94F-760E-34E7-882A-0028C272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9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028C8-AD64-E47C-2EF9-88EE7653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9AE288-BCB3-D719-673B-DF6F622A8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4D193-9C67-4E27-386E-B4BBDA43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C0914F-E9FC-F2C3-A9F6-93D6FA2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23C826-2DF3-4182-5886-7BC8595C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0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1CF66-6595-3432-C563-6DDE8ECE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FD4A03-9F66-914A-10A5-47E76F801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AE163-E928-80E0-5E7D-4F7D952E5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90EB6A-2011-252B-3C87-4ED77BE0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4C2D4F-DD67-7D40-E649-9C1AD54D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D2F334-EB9F-CECA-4C18-6A7D31C2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7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B30D-2042-A408-2853-2C3466C6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CDEE2-99DF-5812-CC14-B2C512C9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1C35F7-CB73-6FF9-42A5-16B6CE9E8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8D9267-7A10-B79C-9859-129B8ABFC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7F1CB4-ADB0-7FA9-A622-BCB12A72D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D175DC-381F-CD43-736F-CFB1940B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5C14B-23B8-9552-3348-97A04684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8AC6BA-9E15-B225-A76C-824BD43A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15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51FCB-3023-E471-CAEE-593C6FC9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52A319-C309-F6A7-D962-D65E00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F909D06-B9F6-7994-3029-4E1591F3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B39C2D-E4CB-4C54-4990-729F327B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602EB6D-8163-BA0A-A815-FE3CF8C0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40997C-F1D2-1B20-EB5B-03D9FAA3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5258E3-D956-43A2-F66A-7245DD1E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1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1F4F0-D233-114F-B9DC-9D636CAB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F4699-27FF-057B-EDBC-F313F6BE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2F49B6-C431-00A1-5D3E-E64B9273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EEEE4-8205-A5F4-D140-4B11D65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31C7A5-7E4A-B8CC-C6C6-CE0F390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B5B826-6FA2-9A54-1C22-961641FB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3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87CC6-DAB7-10D4-BDA8-F914464F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8B254F-E7C7-AA7C-EFC3-E0A077D1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299544-D311-1D70-8411-3BA4FD494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B4EA22-6DCC-65D8-18B9-EF4D8C7F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A1A70-165B-F8F2-8891-5A29B77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DA4167-3C28-43B2-B396-2C4ACE06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72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B8A745-B530-8028-0940-2712E2C9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4894C-CF03-D955-3E44-DD3ED6096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757B0-58AB-8E15-B77A-2ABF78153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E69A7-F79E-4069-AF5A-DFA740C0F4DE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4B6F-C024-2BA1-F997-6EA0C864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300746-6709-737D-B437-BA64FD39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5FD53-8C6A-4CB9-8F65-51AE3D2CE8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9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js.dev/guide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2910B90-D2FD-8B35-6413-8AB93BC5FC48}"/>
              </a:ext>
            </a:extLst>
          </p:cNvPr>
          <p:cNvSpPr txBox="1"/>
          <p:nvPr/>
        </p:nvSpPr>
        <p:spPr>
          <a:xfrm>
            <a:off x="827707" y="2309485"/>
            <a:ext cx="701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cs typeface="Cavolini" panose="020B0502040204020203" pitchFamily="66" charset="0"/>
              </a:rPr>
              <a:t>Create</a:t>
            </a:r>
            <a:r>
              <a:rPr lang="pt-BR" sz="4000" b="1" dirty="0">
                <a:cs typeface="Cavolini" panose="020B0502040204020203" pitchFamily="66" charset="0"/>
              </a:rPr>
              <a:t> </a:t>
            </a:r>
            <a:r>
              <a:rPr lang="pt-BR" sz="4000" b="1" dirty="0" err="1">
                <a:cs typeface="Cavolini" panose="020B0502040204020203" pitchFamily="66" charset="0"/>
              </a:rPr>
              <a:t>React</a:t>
            </a:r>
            <a:r>
              <a:rPr lang="pt-BR" sz="4000" b="1" dirty="0">
                <a:cs typeface="Cavolini" panose="020B0502040204020203" pitchFamily="66" charset="0"/>
              </a:rPr>
              <a:t> - Explicação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9623CC-862B-37E1-9054-08A9119C2B4B}"/>
              </a:ext>
            </a:extLst>
          </p:cNvPr>
          <p:cNvSpPr txBox="1"/>
          <p:nvPr/>
        </p:nvSpPr>
        <p:spPr>
          <a:xfrm>
            <a:off x="8192874" y="5732189"/>
            <a:ext cx="421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Julia Peres Cardoso – 2°DB </a:t>
            </a:r>
          </a:p>
          <a:p>
            <a:endParaRPr lang="pt-BR" dirty="0"/>
          </a:p>
        </p:txBody>
      </p:sp>
      <p:pic>
        <p:nvPicPr>
          <p:cNvPr id="1026" name="Picture 2" descr="A Comprehensive Guide to React for Complete Beginners | by Eric Flynn |  Medium">
            <a:extLst>
              <a:ext uri="{FF2B5EF4-FFF2-40B4-BE49-F238E27FC236}">
                <a16:creationId xmlns:a16="http://schemas.microsoft.com/office/drawing/2014/main" id="{1D3F83E4-3102-2CDE-5328-4CD0E9D7C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152" y="1334125"/>
            <a:ext cx="6693264" cy="439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A884E1-A658-5EEA-2FF7-419B72B69C46}"/>
              </a:ext>
            </a:extLst>
          </p:cNvPr>
          <p:cNvSpPr txBox="1"/>
          <p:nvPr/>
        </p:nvSpPr>
        <p:spPr>
          <a:xfrm>
            <a:off x="2350957" y="3152001"/>
            <a:ext cx="701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cs typeface="Cavolini" panose="020B0502040204020203" pitchFamily="66" charset="0"/>
              </a:rPr>
              <a:t>Programação Mobile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C31E0A-181E-1043-83AF-C6F6FEEE437F}"/>
              </a:ext>
            </a:extLst>
          </p:cNvPr>
          <p:cNvSpPr txBox="1"/>
          <p:nvPr/>
        </p:nvSpPr>
        <p:spPr>
          <a:xfrm>
            <a:off x="3131195" y="3908844"/>
            <a:ext cx="70153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cs typeface="Cavolini" panose="020B0502040204020203" pitchFamily="66" charset="0"/>
              </a:rPr>
              <a:t>25/09/2024</a:t>
            </a:r>
          </a:p>
        </p:txBody>
      </p:sp>
    </p:spTree>
    <p:extLst>
      <p:ext uri="{BB962C8B-B14F-4D97-AF65-F5344CB8AC3E}">
        <p14:creationId xmlns:p14="http://schemas.microsoft.com/office/powerpoint/2010/main" val="24406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F15385-4A8B-4CB0-928D-5571CA40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9" y="1633928"/>
            <a:ext cx="5507291" cy="29861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D24720-0D51-B77D-7FB8-02A7C2697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74"/>
          <a:stretch/>
        </p:blipFill>
        <p:spPr>
          <a:xfrm>
            <a:off x="6367597" y="1633928"/>
            <a:ext cx="5488232" cy="298617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52D3331-995D-7228-3615-CFC85887668D}"/>
              </a:ext>
            </a:extLst>
          </p:cNvPr>
          <p:cNvSpPr txBox="1"/>
          <p:nvPr/>
        </p:nvSpPr>
        <p:spPr>
          <a:xfrm>
            <a:off x="1562615" y="5036696"/>
            <a:ext cx="9129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Na tela de seleção, usando as setas do teclado escolha a opção “</a:t>
            </a:r>
            <a:r>
              <a:rPr lang="pt-BR" sz="2200" dirty="0" err="1"/>
              <a:t>React</a:t>
            </a:r>
            <a:r>
              <a:rPr lang="pt-BR" sz="2200" dirty="0"/>
              <a:t>” e selecione-a com a tecla </a:t>
            </a:r>
            <a:r>
              <a:rPr lang="pt-BR" sz="2200" dirty="0" err="1"/>
              <a:t>Enter</a:t>
            </a:r>
            <a:r>
              <a:rPr lang="pt-BR" sz="2200" dirty="0"/>
              <a:t>. Faça o </a:t>
            </a:r>
            <a:r>
              <a:rPr lang="pt-BR" sz="2200" dirty="0" err="1"/>
              <a:t>msmo</a:t>
            </a:r>
            <a:r>
              <a:rPr lang="pt-BR" sz="2200" dirty="0"/>
              <a:t> para selecionar a linguagem “</a:t>
            </a:r>
            <a:r>
              <a:rPr lang="pt-BR" sz="2200" dirty="0" err="1"/>
              <a:t>JavaScript</a:t>
            </a:r>
            <a:r>
              <a:rPr lang="pt-BR" sz="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53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FB31A11-A180-D3A8-79E5-A4D66C5ADA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616"/>
          <a:stretch/>
        </p:blipFill>
        <p:spPr>
          <a:xfrm>
            <a:off x="2123025" y="1708878"/>
            <a:ext cx="7945950" cy="26382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F64974-7EF2-13D9-5762-D710BF22D814}"/>
              </a:ext>
            </a:extLst>
          </p:cNvPr>
          <p:cNvSpPr txBox="1"/>
          <p:nvPr/>
        </p:nvSpPr>
        <p:spPr>
          <a:xfrm>
            <a:off x="2903676" y="4933678"/>
            <a:ext cx="71652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</a:t>
            </a:r>
            <a:r>
              <a:rPr lang="pt-BR" sz="2200" dirty="0" err="1"/>
              <a:t>cd</a:t>
            </a:r>
            <a:r>
              <a:rPr lang="pt-BR" sz="2200" dirty="0"/>
              <a:t> nome-do-projeto” e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A8BADF-E0E7-7FCC-91E6-7A0AB0D9E044}"/>
              </a:ext>
            </a:extLst>
          </p:cNvPr>
          <p:cNvSpPr/>
          <p:nvPr/>
        </p:nvSpPr>
        <p:spPr>
          <a:xfrm>
            <a:off x="6340839" y="3882452"/>
            <a:ext cx="1948722" cy="254833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6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5FEDA0-D943-622C-2039-6B9AF23F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85" y="999969"/>
            <a:ext cx="5763428" cy="24290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B9CD714-CAA4-DD18-2CB6-5329D13CF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09" y="4283939"/>
            <a:ext cx="4990579" cy="18883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68010B-EF28-20A0-9ADD-7F16E6537986}"/>
              </a:ext>
            </a:extLst>
          </p:cNvPr>
          <p:cNvSpPr txBox="1"/>
          <p:nvPr/>
        </p:nvSpPr>
        <p:spPr>
          <a:xfrm>
            <a:off x="2296241" y="3576053"/>
            <a:ext cx="9938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install</a:t>
            </a:r>
            <a:r>
              <a:rPr lang="pt-BR" sz="2200" dirty="0"/>
              <a:t> ” e aguarde. Em seguida digite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run</a:t>
            </a:r>
            <a:r>
              <a:rPr lang="pt-BR" sz="2200" dirty="0"/>
              <a:t> </a:t>
            </a:r>
            <a:r>
              <a:rPr lang="pt-BR" sz="2200" dirty="0" err="1"/>
              <a:t>dev</a:t>
            </a:r>
            <a:r>
              <a:rPr lang="pt-BR" sz="2200" dirty="0"/>
              <a:t>” </a:t>
            </a:r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F423779-734C-7CDC-8478-0136AD1688E2}"/>
              </a:ext>
            </a:extLst>
          </p:cNvPr>
          <p:cNvSpPr/>
          <p:nvPr/>
        </p:nvSpPr>
        <p:spPr>
          <a:xfrm>
            <a:off x="7674964" y="999968"/>
            <a:ext cx="963221" cy="24421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39F146-EE99-4E6D-C91B-33F56222EB06}"/>
              </a:ext>
            </a:extLst>
          </p:cNvPr>
          <p:cNvSpPr/>
          <p:nvPr/>
        </p:nvSpPr>
        <p:spPr>
          <a:xfrm>
            <a:off x="7721860" y="2456513"/>
            <a:ext cx="916325" cy="244215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F8A821-BB74-B51B-0B73-E728C17FF7C3}"/>
              </a:ext>
            </a:extLst>
          </p:cNvPr>
          <p:cNvSpPr txBox="1"/>
          <p:nvPr/>
        </p:nvSpPr>
        <p:spPr>
          <a:xfrm>
            <a:off x="3214285" y="6229370"/>
            <a:ext cx="661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Passe o mouse no link e clique em “Follow link</a:t>
            </a:r>
            <a:r>
              <a:rPr lang="pt-BR" dirty="0"/>
              <a:t>”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01E694-A6B2-8431-5E4D-D5123F4FE63F}"/>
              </a:ext>
            </a:extLst>
          </p:cNvPr>
          <p:cNvSpPr/>
          <p:nvPr/>
        </p:nvSpPr>
        <p:spPr>
          <a:xfrm>
            <a:off x="5026129" y="5012439"/>
            <a:ext cx="2304061" cy="249109"/>
          </a:xfrm>
          <a:prstGeom prst="rect">
            <a:avLst/>
          </a:prstGeom>
          <a:solidFill>
            <a:schemeClr val="accent5">
              <a:lumMod val="60000"/>
              <a:lumOff val="40000"/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9DC30D-C71F-8CC4-A7F8-1925AC8A9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42" y="361437"/>
            <a:ext cx="10493115" cy="589949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11437F-C56B-C53C-9F91-186ABEAE3270}"/>
              </a:ext>
            </a:extLst>
          </p:cNvPr>
          <p:cNvSpPr txBox="1"/>
          <p:nvPr/>
        </p:nvSpPr>
        <p:spPr>
          <a:xfrm>
            <a:off x="4068725" y="6311727"/>
            <a:ext cx="6610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Ao abrir o link, aparecerá essa tela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45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F80867-8A96-5CA2-8C9E-36776E33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87" y="828675"/>
            <a:ext cx="5314950" cy="5200650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C4BED86-6793-AE5F-B038-18D238F7B5B0}"/>
              </a:ext>
            </a:extLst>
          </p:cNvPr>
          <p:cNvSpPr/>
          <p:nvPr/>
        </p:nvSpPr>
        <p:spPr>
          <a:xfrm rot="8098846">
            <a:off x="6065786" y="4247535"/>
            <a:ext cx="811162" cy="250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E5822B-FAD1-5976-6684-701ACC32DEF7}"/>
              </a:ext>
            </a:extLst>
          </p:cNvPr>
          <p:cNvSpPr txBox="1"/>
          <p:nvPr/>
        </p:nvSpPr>
        <p:spPr>
          <a:xfrm>
            <a:off x="7429499" y="2058404"/>
            <a:ext cx="30418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Entre no site - </a:t>
            </a:r>
          </a:p>
          <a:p>
            <a:r>
              <a:rPr lang="pt-BR" sz="2400" dirty="0">
                <a:hlinkClick r:id="rId3"/>
              </a:rPr>
              <a:t>https://nodejs.org/pt</a:t>
            </a:r>
            <a:r>
              <a:rPr lang="pt-BR" sz="2400" dirty="0"/>
              <a:t> e clique no botão verde “Descarregar a Node.js (LTS). </a:t>
            </a:r>
          </a:p>
        </p:txBody>
      </p:sp>
    </p:spTree>
    <p:extLst>
      <p:ext uri="{BB962C8B-B14F-4D97-AF65-F5344CB8AC3E}">
        <p14:creationId xmlns:p14="http://schemas.microsoft.com/office/powerpoint/2010/main" val="114156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3DC40C-1D59-16A8-8B1B-360CE6C9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37" y="962946"/>
            <a:ext cx="5667375" cy="40767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48230-BDEE-348D-3F93-3A9C2F21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971" y="2598558"/>
            <a:ext cx="5049533" cy="1660884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5DA5B3F-8D26-07EA-13AD-40CCE2215567}"/>
              </a:ext>
            </a:extLst>
          </p:cNvPr>
          <p:cNvSpPr/>
          <p:nvPr/>
        </p:nvSpPr>
        <p:spPr>
          <a:xfrm rot="8098846">
            <a:off x="4833689" y="4062045"/>
            <a:ext cx="484427" cy="176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BD4F3DB-68D9-A944-C5C2-5602F12D786A}"/>
              </a:ext>
            </a:extLst>
          </p:cNvPr>
          <p:cNvSpPr txBox="1"/>
          <p:nvPr/>
        </p:nvSpPr>
        <p:spPr>
          <a:xfrm>
            <a:off x="943897" y="5399591"/>
            <a:ext cx="6091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Clique em “Next” e siga o passo a passo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AE295B-DFA7-3CB7-0432-599614D8CFA0}"/>
              </a:ext>
            </a:extLst>
          </p:cNvPr>
          <p:cNvSpPr txBox="1"/>
          <p:nvPr/>
        </p:nvSpPr>
        <p:spPr>
          <a:xfrm>
            <a:off x="6563891" y="4383715"/>
            <a:ext cx="6091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Escolha o local que o arquivo vai ser baixado</a:t>
            </a:r>
          </a:p>
        </p:txBody>
      </p:sp>
    </p:spTree>
    <p:extLst>
      <p:ext uri="{BB962C8B-B14F-4D97-AF65-F5344CB8AC3E}">
        <p14:creationId xmlns:p14="http://schemas.microsoft.com/office/powerpoint/2010/main" val="80908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D3BA1B-1D1B-8CD7-6E44-F132F66B4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61" r="20887" b="25149"/>
          <a:stretch/>
        </p:blipFill>
        <p:spPr>
          <a:xfrm>
            <a:off x="1273277" y="1135627"/>
            <a:ext cx="9645445" cy="4173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698C29-2EA9-7D9A-B624-FBF2CEBC2FD7}"/>
              </a:ext>
            </a:extLst>
          </p:cNvPr>
          <p:cNvSpPr txBox="1"/>
          <p:nvPr/>
        </p:nvSpPr>
        <p:spPr>
          <a:xfrm>
            <a:off x="471948" y="5722373"/>
            <a:ext cx="131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Escolha uma pasta em seu computador e crie uma nova pasta com o nome do projeto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A844223-77B4-3266-17C3-56EC5689C91B}"/>
              </a:ext>
            </a:extLst>
          </p:cNvPr>
          <p:cNvCxnSpPr/>
          <p:nvPr/>
        </p:nvCxnSpPr>
        <p:spPr>
          <a:xfrm flipH="1" flipV="1">
            <a:off x="6492240" y="4617720"/>
            <a:ext cx="22860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6435096-260C-29FB-81ED-A70184C9779D}"/>
              </a:ext>
            </a:extLst>
          </p:cNvPr>
          <p:cNvCxnSpPr/>
          <p:nvPr/>
        </p:nvCxnSpPr>
        <p:spPr>
          <a:xfrm flipH="1" flipV="1">
            <a:off x="8961120" y="1426659"/>
            <a:ext cx="228600" cy="243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37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C22081-55F8-85F8-3BB8-56FCE93B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r="64436" b="28896"/>
          <a:stretch/>
        </p:blipFill>
        <p:spPr>
          <a:xfrm>
            <a:off x="707923" y="763397"/>
            <a:ext cx="4336026" cy="48739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FF9855-76B9-9F76-01C9-4263B1366C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895" b="32680"/>
          <a:stretch/>
        </p:blipFill>
        <p:spPr>
          <a:xfrm>
            <a:off x="5495249" y="893110"/>
            <a:ext cx="6474542" cy="46145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029444-D7D3-DDE0-E77B-92993EB0AC22}"/>
              </a:ext>
            </a:extLst>
          </p:cNvPr>
          <p:cNvSpPr txBox="1"/>
          <p:nvPr/>
        </p:nvSpPr>
        <p:spPr>
          <a:xfrm>
            <a:off x="899652" y="5709882"/>
            <a:ext cx="10677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/>
              <a:t>Abra o </a:t>
            </a:r>
            <a:r>
              <a:rPr lang="pt-BR" sz="2200" dirty="0" err="1"/>
              <a:t>VS.Code</a:t>
            </a:r>
            <a:r>
              <a:rPr lang="pt-BR" sz="2200" dirty="0"/>
              <a:t>, clique em “file” no canto superior esquerdo, em seguida </a:t>
            </a:r>
          </a:p>
          <a:p>
            <a:pPr algn="ctr"/>
            <a:r>
              <a:rPr lang="pt-BR" sz="2200" dirty="0"/>
              <a:t>clique em “Open </a:t>
            </a:r>
            <a:r>
              <a:rPr lang="pt-BR" sz="2200" dirty="0" err="1"/>
              <a:t>Floder</a:t>
            </a:r>
            <a:r>
              <a:rPr lang="pt-BR" sz="2200" dirty="0"/>
              <a:t>”  e selecione a pasta que você criou </a:t>
            </a:r>
          </a:p>
        </p:txBody>
      </p:sp>
    </p:spTree>
    <p:extLst>
      <p:ext uri="{BB962C8B-B14F-4D97-AF65-F5344CB8AC3E}">
        <p14:creationId xmlns:p14="http://schemas.microsoft.com/office/powerpoint/2010/main" val="290678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F831372-51EF-6711-3D3B-7FB1E4C45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033" b="47977"/>
          <a:stretch/>
        </p:blipFill>
        <p:spPr>
          <a:xfrm>
            <a:off x="2518347" y="1410750"/>
            <a:ext cx="7555043" cy="35659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E1B7349-F5EB-FDE8-8CE1-E01416D45CDC}"/>
              </a:ext>
            </a:extLst>
          </p:cNvPr>
          <p:cNvSpPr txBox="1"/>
          <p:nvPr/>
        </p:nvSpPr>
        <p:spPr>
          <a:xfrm>
            <a:off x="4047345" y="5381468"/>
            <a:ext cx="5831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Clique em “Terminal &gt; New Terminal”</a:t>
            </a:r>
          </a:p>
        </p:txBody>
      </p:sp>
    </p:spTree>
    <p:extLst>
      <p:ext uri="{BB962C8B-B14F-4D97-AF65-F5344CB8AC3E}">
        <p14:creationId xmlns:p14="http://schemas.microsoft.com/office/powerpoint/2010/main" val="280296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BAFFFB-B485-E4A2-4AC4-A29790C9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6" y="1618938"/>
            <a:ext cx="7210425" cy="3200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6C4B54-E6BD-2F9A-D86A-2C834DF62FA3}"/>
              </a:ext>
            </a:extLst>
          </p:cNvPr>
          <p:cNvSpPr txBox="1"/>
          <p:nvPr/>
        </p:nvSpPr>
        <p:spPr>
          <a:xfrm>
            <a:off x="3049248" y="4984229"/>
            <a:ext cx="60935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/>
              <a:t>Entre no site - </a:t>
            </a:r>
            <a:r>
              <a:rPr lang="pt-BR" sz="2200" dirty="0">
                <a:hlinkClick r:id="rId3"/>
              </a:rPr>
              <a:t>https://vitejs.dev/guide/</a:t>
            </a:r>
            <a:r>
              <a:rPr lang="pt-BR" sz="2200" dirty="0"/>
              <a:t> , </a:t>
            </a:r>
          </a:p>
          <a:p>
            <a:pPr algn="ctr"/>
            <a:r>
              <a:rPr lang="pt-BR" sz="2200" dirty="0"/>
              <a:t>procure pelo comando “</a:t>
            </a:r>
            <a:r>
              <a:rPr lang="pt-BR" sz="2200" dirty="0" err="1"/>
              <a:t>npm</a:t>
            </a:r>
            <a:r>
              <a:rPr lang="pt-BR" sz="2200" dirty="0"/>
              <a:t> </a:t>
            </a:r>
            <a:r>
              <a:rPr lang="pt-BR" sz="2200" dirty="0" err="1"/>
              <a:t>create</a:t>
            </a:r>
            <a:r>
              <a:rPr lang="pt-BR" sz="2200" dirty="0"/>
              <a:t> </a:t>
            </a:r>
            <a:r>
              <a:rPr lang="pt-BR" sz="2200" dirty="0" err="1"/>
              <a:t>vite@latest</a:t>
            </a:r>
            <a:r>
              <a:rPr lang="pt-BR" sz="2200" dirty="0"/>
              <a:t>”. Selecione o texto e copie-o. </a:t>
            </a:r>
          </a:p>
        </p:txBody>
      </p:sp>
    </p:spTree>
    <p:extLst>
      <p:ext uri="{BB962C8B-B14F-4D97-AF65-F5344CB8AC3E}">
        <p14:creationId xmlns:p14="http://schemas.microsoft.com/office/powerpoint/2010/main" val="353822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18348E9-D959-CBD1-979D-85F4F004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46" y="1337786"/>
            <a:ext cx="7420507" cy="15600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80B77C-0FF1-DAC1-065E-F38AE371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257"/>
          <a:stretch/>
        </p:blipFill>
        <p:spPr>
          <a:xfrm>
            <a:off x="2833168" y="3660903"/>
            <a:ext cx="6252130" cy="20653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29FA1E-62A8-489D-C449-9F82D7369CB6}"/>
              </a:ext>
            </a:extLst>
          </p:cNvPr>
          <p:cNvSpPr txBox="1"/>
          <p:nvPr/>
        </p:nvSpPr>
        <p:spPr>
          <a:xfrm>
            <a:off x="2558321" y="2921693"/>
            <a:ext cx="80946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Cole o código no terminal do </a:t>
            </a:r>
            <a:r>
              <a:rPr lang="pt-BR" sz="2200" dirty="0" err="1"/>
              <a:t>VS.Code</a:t>
            </a:r>
            <a:r>
              <a:rPr lang="pt-BR" sz="2200" dirty="0"/>
              <a:t> e pressione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AE9EA4-4F75-2FBE-5665-1DCCF0D5D147}"/>
              </a:ext>
            </a:extLst>
          </p:cNvPr>
          <p:cNvSpPr txBox="1"/>
          <p:nvPr/>
        </p:nvSpPr>
        <p:spPr>
          <a:xfrm>
            <a:off x="4450735" y="5819122"/>
            <a:ext cx="37102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Digite “y” e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3969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E308CC0-02F7-779C-BA63-3247AA3C8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61" b="14931"/>
          <a:stretch/>
        </p:blipFill>
        <p:spPr>
          <a:xfrm>
            <a:off x="3353107" y="824460"/>
            <a:ext cx="5863722" cy="217357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BCDFB7-4620-7A8F-6F73-37978764E7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00" b="11339"/>
          <a:stretch/>
        </p:blipFill>
        <p:spPr>
          <a:xfrm>
            <a:off x="3255870" y="4021192"/>
            <a:ext cx="5960959" cy="14390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EA2A4E-AA1B-3648-8144-A82DB2452A72}"/>
              </a:ext>
            </a:extLst>
          </p:cNvPr>
          <p:cNvSpPr txBox="1"/>
          <p:nvPr/>
        </p:nvSpPr>
        <p:spPr>
          <a:xfrm>
            <a:off x="2797448" y="3078726"/>
            <a:ext cx="7425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Escolha o nome do seu projeto, em seguida aperte </a:t>
            </a:r>
            <a:r>
              <a:rPr lang="pt-BR" sz="2200" dirty="0" err="1"/>
              <a:t>Enter</a:t>
            </a:r>
            <a:endParaRPr lang="pt-BR" sz="2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E0F313-ABAF-F258-4022-97A6F1C8A553}"/>
              </a:ext>
            </a:extLst>
          </p:cNvPr>
          <p:cNvSpPr txBox="1"/>
          <p:nvPr/>
        </p:nvSpPr>
        <p:spPr>
          <a:xfrm>
            <a:off x="3501985" y="5602653"/>
            <a:ext cx="7425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/>
              <a:t>Confirme o nome do pacote e pressione </a:t>
            </a:r>
            <a:r>
              <a:rPr lang="pt-BR" sz="2200" dirty="0" err="1"/>
              <a:t>Enter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29128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259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Cavolini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Fabiane Aparecida Peres</dc:creator>
  <cp:lastModifiedBy>Fabiane Aparecida Peres</cp:lastModifiedBy>
  <cp:revision>3</cp:revision>
  <dcterms:created xsi:type="dcterms:W3CDTF">2024-09-25T03:25:52Z</dcterms:created>
  <dcterms:modified xsi:type="dcterms:W3CDTF">2024-09-25T14:57:32Z</dcterms:modified>
</cp:coreProperties>
</file>