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3Be8H0q1dFcZcDBMw/V0tFOK7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9180fcc5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9180fc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1329180fcc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329180fcc5_0_38"/>
          <p:cNvSpPr txBox="1"/>
          <p:nvPr/>
        </p:nvSpPr>
        <p:spPr>
          <a:xfrm>
            <a:off x="83300" y="3851425"/>
            <a:ext cx="77895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1559171" y="4035565"/>
            <a:ext cx="64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rot="-5400000">
            <a:off x="7993528" y="3105773"/>
            <a:ext cx="24429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</a:t>
            </a:r>
            <a:endParaRPr/>
          </a:p>
        </p:txBody>
      </p:sp>
      <p:pic>
        <p:nvPicPr>
          <p:cNvPr descr="Análise do cliente com preenchimento sólido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395788" y="3117689"/>
            <a:ext cx="617561" cy="6225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8528550" y="3897925"/>
            <a:ext cx="84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>
            <a:off x="-3187277" y="-18500"/>
            <a:ext cx="15377888" cy="6968040"/>
            <a:chOff x="-2653941" y="-16"/>
            <a:chExt cx="14872232" cy="6894954"/>
          </a:xfrm>
        </p:grpSpPr>
        <p:pic>
          <p:nvPicPr>
            <p:cNvPr id="95" name="Google Shape;95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320475" y="73900"/>
              <a:ext cx="11858524" cy="6784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B7B7B7">
                  <a:alpha val="50000"/>
                </a:srgbClr>
              </a:outerShdw>
            </a:effectLst>
          </p:spPr>
        </p:pic>
        <p:grpSp>
          <p:nvGrpSpPr>
            <p:cNvPr id="96" name="Google Shape;96;p1"/>
            <p:cNvGrpSpPr/>
            <p:nvPr/>
          </p:nvGrpSpPr>
          <p:grpSpPr>
            <a:xfrm>
              <a:off x="26291" y="-6"/>
              <a:ext cx="12192000" cy="6858000"/>
              <a:chOff x="0" y="0"/>
              <a:chExt cx="12192000" cy="6858000"/>
            </a:xfrm>
          </p:grpSpPr>
          <p:sp>
            <p:nvSpPr>
              <p:cNvPr id="97" name="Google Shape;97;p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54000" rotWithShape="0" algn="l" dist="190500">
                  <a:srgbClr val="B7B7B7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10271760" y="1680210"/>
                <a:ext cx="1920240" cy="3497580"/>
              </a:xfrm>
              <a:custGeom>
                <a:rect b="b" l="l" r="r" t="t"/>
                <a:pathLst>
                  <a:path extrusionOk="0" h="3497580" w="1920240">
                    <a:moveTo>
                      <a:pt x="1691640" y="0"/>
                    </a:moveTo>
                    <a:cubicBezTo>
                      <a:pt x="1750032" y="0"/>
                      <a:pt x="1807733" y="3059"/>
                      <a:pt x="1864601" y="9029"/>
                    </a:cubicBezTo>
                    <a:lnTo>
                      <a:pt x="1920240" y="17807"/>
                    </a:lnTo>
                    <a:lnTo>
                      <a:pt x="1920240" y="3479773"/>
                    </a:lnTo>
                    <a:lnTo>
                      <a:pt x="1864601" y="3488551"/>
                    </a:lnTo>
                    <a:cubicBezTo>
                      <a:pt x="1807733" y="3494522"/>
                      <a:pt x="1750032" y="3497580"/>
                      <a:pt x="1691640" y="3497580"/>
                    </a:cubicBezTo>
                    <a:cubicBezTo>
                      <a:pt x="757373" y="3497580"/>
                      <a:pt x="0" y="2714620"/>
                      <a:pt x="0" y="1748790"/>
                    </a:cubicBezTo>
                    <a:cubicBezTo>
                      <a:pt x="0" y="782960"/>
                      <a:pt x="757373" y="0"/>
                      <a:pt x="1691640" y="0"/>
                    </a:cubicBezTo>
                    <a:close/>
                  </a:path>
                </a:pathLst>
              </a:custGeom>
              <a:solidFill>
                <a:srgbClr val="FF2D2D"/>
              </a:solidFill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 txBox="1"/>
              <p:nvPr/>
            </p:nvSpPr>
            <p:spPr>
              <a:xfrm rot="-5400000">
                <a:off x="10636819" y="3116423"/>
                <a:ext cx="2442900" cy="625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3600" u="none" cap="none" strike="noStrike">
                    <a:solidFill>
                      <a:schemeClr val="lt2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vantagens</a:t>
                </a:r>
                <a:endParaRPr/>
              </a:p>
            </p:txBody>
          </p:sp>
          <p:pic>
            <p:nvPicPr>
              <p:cNvPr descr="Análise do cliente com preenchimento sólido" id="100" name="Google Shape;100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-5400000">
                <a:off x="10925604" y="3117714"/>
                <a:ext cx="617561" cy="62257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pic>
        </p:grpSp>
        <p:grpSp>
          <p:nvGrpSpPr>
            <p:cNvPr id="101" name="Google Shape;101;p1"/>
            <p:cNvGrpSpPr/>
            <p:nvPr/>
          </p:nvGrpSpPr>
          <p:grpSpPr>
            <a:xfrm>
              <a:off x="-651719" y="-16"/>
              <a:ext cx="12192000" cy="6858000"/>
              <a:chOff x="10452" y="-2"/>
              <a:chExt cx="12192000" cy="6858000"/>
            </a:xfrm>
          </p:grpSpPr>
          <p:sp>
            <p:nvSpPr>
              <p:cNvPr id="102" name="Google Shape;102;p1"/>
              <p:cNvSpPr/>
              <p:nvPr/>
            </p:nvSpPr>
            <p:spPr>
              <a:xfrm>
                <a:off x="10452" y="-2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54000" rotWithShape="0" algn="l" dist="190500">
                  <a:srgbClr val="B7B7B7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10271760" y="1680210"/>
                <a:ext cx="1920240" cy="3497580"/>
              </a:xfrm>
              <a:custGeom>
                <a:rect b="b" l="l" r="r" t="t"/>
                <a:pathLst>
                  <a:path extrusionOk="0" h="3497580" w="1920240">
                    <a:moveTo>
                      <a:pt x="1691640" y="0"/>
                    </a:moveTo>
                    <a:cubicBezTo>
                      <a:pt x="1750032" y="0"/>
                      <a:pt x="1807733" y="3059"/>
                      <a:pt x="1864601" y="9029"/>
                    </a:cubicBezTo>
                    <a:lnTo>
                      <a:pt x="1920240" y="17807"/>
                    </a:lnTo>
                    <a:lnTo>
                      <a:pt x="1920240" y="3479773"/>
                    </a:lnTo>
                    <a:lnTo>
                      <a:pt x="1864601" y="3488551"/>
                    </a:lnTo>
                    <a:cubicBezTo>
                      <a:pt x="1807733" y="3494522"/>
                      <a:pt x="1750032" y="3497580"/>
                      <a:pt x="1691640" y="3497580"/>
                    </a:cubicBezTo>
                    <a:cubicBezTo>
                      <a:pt x="757373" y="3497580"/>
                      <a:pt x="0" y="2714620"/>
                      <a:pt x="0" y="1748790"/>
                    </a:cubicBezTo>
                    <a:cubicBezTo>
                      <a:pt x="0" y="782960"/>
                      <a:pt x="757373" y="0"/>
                      <a:pt x="1691640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 txBox="1"/>
              <p:nvPr/>
            </p:nvSpPr>
            <p:spPr>
              <a:xfrm rot="-5400000">
                <a:off x="10636819" y="3116423"/>
                <a:ext cx="2442900" cy="625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3600" u="none" cap="none" strike="noStrike">
                    <a:solidFill>
                      <a:schemeClr val="lt2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estratégias</a:t>
                </a:r>
                <a:endParaRPr/>
              </a:p>
            </p:txBody>
          </p:sp>
          <p:pic>
            <p:nvPicPr>
              <p:cNvPr descr="Análise do cliente com preenchimento sólido" id="105" name="Google Shape;105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10925604" y="3117714"/>
                <a:ext cx="617561" cy="62257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pic>
        </p:grpSp>
        <p:grpSp>
          <p:nvGrpSpPr>
            <p:cNvPr id="106" name="Google Shape;106;p1"/>
            <p:cNvGrpSpPr/>
            <p:nvPr/>
          </p:nvGrpSpPr>
          <p:grpSpPr>
            <a:xfrm>
              <a:off x="-1340375" y="0"/>
              <a:ext cx="12205311" cy="6858000"/>
              <a:chOff x="0" y="0"/>
              <a:chExt cx="12205311" cy="6858000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54000" rotWithShape="0" algn="l" dist="190500">
                  <a:srgbClr val="B7B7B7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0285071" y="1680208"/>
                <a:ext cx="1920240" cy="3497580"/>
              </a:xfrm>
              <a:custGeom>
                <a:rect b="b" l="l" r="r" t="t"/>
                <a:pathLst>
                  <a:path extrusionOk="0" h="3497580" w="1920240">
                    <a:moveTo>
                      <a:pt x="1691640" y="0"/>
                    </a:moveTo>
                    <a:cubicBezTo>
                      <a:pt x="1750032" y="0"/>
                      <a:pt x="1807733" y="3059"/>
                      <a:pt x="1864601" y="9029"/>
                    </a:cubicBezTo>
                    <a:lnTo>
                      <a:pt x="1920240" y="17807"/>
                    </a:lnTo>
                    <a:lnTo>
                      <a:pt x="1920240" y="3479773"/>
                    </a:lnTo>
                    <a:lnTo>
                      <a:pt x="1864601" y="3488551"/>
                    </a:lnTo>
                    <a:cubicBezTo>
                      <a:pt x="1807733" y="3494522"/>
                      <a:pt x="1750032" y="3497580"/>
                      <a:pt x="1691640" y="3497580"/>
                    </a:cubicBezTo>
                    <a:cubicBezTo>
                      <a:pt x="757373" y="3497580"/>
                      <a:pt x="0" y="2714620"/>
                      <a:pt x="0" y="1748790"/>
                    </a:cubicBezTo>
                    <a:cubicBezTo>
                      <a:pt x="0" y="782960"/>
                      <a:pt x="757373" y="0"/>
                      <a:pt x="1691640" y="0"/>
                    </a:cubicBezTo>
                    <a:close/>
                  </a:path>
                </a:pathLst>
              </a:custGeom>
              <a:solidFill>
                <a:srgbClr val="ECE717"/>
              </a:solidFill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 txBox="1"/>
              <p:nvPr/>
            </p:nvSpPr>
            <p:spPr>
              <a:xfrm rot="-5400000">
                <a:off x="10636819" y="3116423"/>
                <a:ext cx="2442900" cy="625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3600" u="none" cap="none" strike="noStrike">
                    <a:solidFill>
                      <a:schemeClr val="lt2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técnicas</a:t>
                </a:r>
                <a:endParaRPr/>
              </a:p>
            </p:txBody>
          </p:sp>
          <p:pic>
            <p:nvPicPr>
              <p:cNvPr descr="Análise do cliente com preenchimento sólido" id="110" name="Google Shape;110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10925604" y="3117714"/>
                <a:ext cx="617561" cy="62257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pic>
        </p:grpSp>
        <p:grpSp>
          <p:nvGrpSpPr>
            <p:cNvPr id="111" name="Google Shape;111;p1"/>
            <p:cNvGrpSpPr/>
            <p:nvPr/>
          </p:nvGrpSpPr>
          <p:grpSpPr>
            <a:xfrm>
              <a:off x="-1997158" y="0"/>
              <a:ext cx="12706669" cy="6858000"/>
              <a:chOff x="0" y="0"/>
              <a:chExt cx="12706669" cy="6858000"/>
            </a:xfrm>
          </p:grpSpPr>
          <p:sp>
            <p:nvSpPr>
              <p:cNvPr id="112" name="Google Shape;112;p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54000" rotWithShape="0" algn="l" dist="190500">
                  <a:srgbClr val="B7B7B7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10271760" y="1680210"/>
                <a:ext cx="1920240" cy="3497580"/>
              </a:xfrm>
              <a:custGeom>
                <a:rect b="b" l="l" r="r" t="t"/>
                <a:pathLst>
                  <a:path extrusionOk="0" h="3497580" w="1920240">
                    <a:moveTo>
                      <a:pt x="1691640" y="0"/>
                    </a:moveTo>
                    <a:cubicBezTo>
                      <a:pt x="1750032" y="0"/>
                      <a:pt x="1807733" y="3059"/>
                      <a:pt x="1864601" y="9029"/>
                    </a:cubicBezTo>
                    <a:lnTo>
                      <a:pt x="1920240" y="17807"/>
                    </a:lnTo>
                    <a:lnTo>
                      <a:pt x="1920240" y="3479773"/>
                    </a:lnTo>
                    <a:lnTo>
                      <a:pt x="1864601" y="3488551"/>
                    </a:lnTo>
                    <a:cubicBezTo>
                      <a:pt x="1807733" y="3494522"/>
                      <a:pt x="1750032" y="3497580"/>
                      <a:pt x="1691640" y="3497580"/>
                    </a:cubicBezTo>
                    <a:cubicBezTo>
                      <a:pt x="757373" y="3497580"/>
                      <a:pt x="0" y="2714620"/>
                      <a:pt x="0" y="1748790"/>
                    </a:cubicBezTo>
                    <a:cubicBezTo>
                      <a:pt x="0" y="782960"/>
                      <a:pt x="757373" y="0"/>
                      <a:pt x="1691640" y="0"/>
                    </a:cubicBezTo>
                    <a:close/>
                  </a:path>
                </a:pathLst>
              </a:custGeom>
              <a:solidFill>
                <a:srgbClr val="175CCB"/>
              </a:solidFill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 txBox="1"/>
              <p:nvPr/>
            </p:nvSpPr>
            <p:spPr>
              <a:xfrm rot="-5400000">
                <a:off x="10904719" y="2848523"/>
                <a:ext cx="2442900" cy="1161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3600">
                    <a:solidFill>
                      <a:schemeClr val="lt2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 ideia</a:t>
                </a:r>
                <a:endParaRPr b="1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pic>
            <p:nvPicPr>
              <p:cNvPr descr="Análise do cliente com preenchimento sólido" id="115" name="Google Shape;115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10925604" y="3117714"/>
                <a:ext cx="617561" cy="62257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B7B7B7">
                    <a:alpha val="50000"/>
                  </a:srgbClr>
                </a:outerShdw>
              </a:effectLst>
            </p:spPr>
          </p:pic>
        </p:grpSp>
        <p:sp>
          <p:nvSpPr>
            <p:cNvPr id="116" name="Google Shape;116;p1"/>
            <p:cNvSpPr/>
            <p:nvPr/>
          </p:nvSpPr>
          <p:spPr>
            <a:xfrm>
              <a:off x="-2653941" y="36938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B7B7B7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783082" y="150"/>
              <a:ext cx="10279230" cy="68946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"/>
          <p:cNvSpPr/>
          <p:nvPr/>
        </p:nvSpPr>
        <p:spPr>
          <a:xfrm>
            <a:off x="7553895" y="1680235"/>
            <a:ext cx="1920240" cy="3497580"/>
          </a:xfrm>
          <a:custGeom>
            <a:rect b="b" l="l" r="r" t="t"/>
            <a:pathLst>
              <a:path extrusionOk="0" h="3497580" w="1920240">
                <a:moveTo>
                  <a:pt x="1691640" y="0"/>
                </a:moveTo>
                <a:cubicBezTo>
                  <a:pt x="1750032" y="0"/>
                  <a:pt x="1807733" y="3059"/>
                  <a:pt x="1864601" y="9029"/>
                </a:cubicBezTo>
                <a:lnTo>
                  <a:pt x="1920240" y="17807"/>
                </a:lnTo>
                <a:lnTo>
                  <a:pt x="1920240" y="3479773"/>
                </a:lnTo>
                <a:lnTo>
                  <a:pt x="1864601" y="3488551"/>
                </a:lnTo>
                <a:cubicBezTo>
                  <a:pt x="1807733" y="3494522"/>
                  <a:pt x="1750032" y="3497580"/>
                  <a:pt x="1691640" y="3497580"/>
                </a:cubicBezTo>
                <a:cubicBezTo>
                  <a:pt x="757373" y="3497580"/>
                  <a:pt x="0" y="2714620"/>
                  <a:pt x="0" y="1748790"/>
                </a:cubicBezTo>
                <a:cubicBezTo>
                  <a:pt x="0" y="782960"/>
                  <a:pt x="757373" y="0"/>
                  <a:pt x="1691640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nálise do cliente com preenchimento sólido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773214" y="3183014"/>
            <a:ext cx="617561" cy="62257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 rot="-5401043">
            <a:off x="7312117" y="3104896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AdegaÍ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"/>
          <p:cNvGrpSpPr/>
          <p:nvPr/>
        </p:nvGrpSpPr>
        <p:grpSpPr>
          <a:xfrm>
            <a:off x="26291" y="-6"/>
            <a:ext cx="12192000" cy="6858000"/>
            <a:chOff x="0" y="0"/>
            <a:chExt cx="12192000" cy="6858000"/>
          </a:xfrm>
        </p:grpSpPr>
        <p:sp>
          <p:nvSpPr>
            <p:cNvPr id="126" name="Google Shape;126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FF2D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 rot="-5400000">
              <a:off x="10647360" y="3105833"/>
              <a:ext cx="24429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vantagens</a:t>
              </a:r>
              <a:endParaRPr/>
            </a:p>
          </p:txBody>
        </p:sp>
        <p:pic>
          <p:nvPicPr>
            <p:cNvPr descr="Análise do cliente com preenchimento sólido" id="129" name="Google Shape;12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2"/>
          <p:cNvGrpSpPr/>
          <p:nvPr/>
        </p:nvGrpSpPr>
        <p:grpSpPr>
          <a:xfrm>
            <a:off x="-651719" y="-16"/>
            <a:ext cx="12192000" cy="6858000"/>
            <a:chOff x="10452" y="-2"/>
            <a:chExt cx="12192000" cy="6858000"/>
          </a:xfrm>
        </p:grpSpPr>
        <p:sp>
          <p:nvSpPr>
            <p:cNvPr id="131" name="Google Shape;131;p2"/>
            <p:cNvSpPr/>
            <p:nvPr/>
          </p:nvSpPr>
          <p:spPr>
            <a:xfrm>
              <a:off x="10452" y="-2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Design</a:t>
              </a:r>
              <a:endParaRPr/>
            </a:p>
          </p:txBody>
        </p:sp>
        <p:pic>
          <p:nvPicPr>
            <p:cNvPr descr="Análise do cliente com preenchimento sólido" id="134" name="Google Shape;13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"/>
          <p:cNvGrpSpPr/>
          <p:nvPr/>
        </p:nvGrpSpPr>
        <p:grpSpPr>
          <a:xfrm>
            <a:off x="-1340375" y="0"/>
            <a:ext cx="12205311" cy="6858000"/>
            <a:chOff x="0" y="0"/>
            <a:chExt cx="12205311" cy="6858000"/>
          </a:xfrm>
        </p:grpSpPr>
        <p:sp>
          <p:nvSpPr>
            <p:cNvPr id="136" name="Google Shape;136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285071" y="1680208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ECE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 txBox="1"/>
            <p:nvPr/>
          </p:nvSpPr>
          <p:spPr>
            <a:xfrm rot="-5400000">
              <a:off x="10647360" y="3105833"/>
              <a:ext cx="24429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técnicas</a:t>
              </a:r>
              <a:endParaRPr/>
            </a:p>
          </p:txBody>
        </p:sp>
        <p:pic>
          <p:nvPicPr>
            <p:cNvPr descr="Análise do cliente com preenchimento sólido" id="139" name="Google Shape;13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2"/>
          <p:cNvGrpSpPr/>
          <p:nvPr/>
        </p:nvGrpSpPr>
        <p:grpSpPr>
          <a:xfrm>
            <a:off x="-1966053" y="0"/>
            <a:ext cx="12192169" cy="6858000"/>
            <a:chOff x="0" y="0"/>
            <a:chExt cx="12192169" cy="6858000"/>
          </a:xfrm>
        </p:grpSpPr>
        <p:sp>
          <p:nvSpPr>
            <p:cNvPr id="141" name="Google Shape;141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175C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A ideia</a:t>
              </a:r>
              <a:endParaRPr/>
            </a:p>
          </p:txBody>
        </p:sp>
        <p:pic>
          <p:nvPicPr>
            <p:cNvPr descr="Análise do cliente com preenchimento sólido" id="144" name="Google Shape;14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2"/>
          <p:cNvGrpSpPr/>
          <p:nvPr/>
        </p:nvGrpSpPr>
        <p:grpSpPr>
          <a:xfrm>
            <a:off x="-11548365" y="0"/>
            <a:ext cx="12192169" cy="6858000"/>
            <a:chOff x="0" y="0"/>
            <a:chExt cx="12192169" cy="6858000"/>
          </a:xfrm>
        </p:grpSpPr>
        <p:sp>
          <p:nvSpPr>
            <p:cNvPr id="146" name="Google Shape;146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AdegaÍ</a:t>
              </a:r>
              <a:endParaRPr/>
            </a:p>
          </p:txBody>
        </p:sp>
        <p:pic>
          <p:nvPicPr>
            <p:cNvPr descr="Análise do cliente com preenchimento sólido" id="149" name="Google Shape;14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2"/>
          <p:cNvSpPr txBox="1"/>
          <p:nvPr/>
        </p:nvSpPr>
        <p:spPr>
          <a:xfrm>
            <a:off x="2225892" y="1727973"/>
            <a:ext cx="57751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3363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Adegaí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2415783" y="2815949"/>
            <a:ext cx="5530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749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programa foi idealizado para automatizar as vendas de uma adega.</a:t>
            </a:r>
            <a:br>
              <a:rPr b="1" lang="pt-BR" sz="2400">
                <a:solidFill>
                  <a:srgbClr val="1749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1" lang="pt-BR" sz="2400">
                <a:solidFill>
                  <a:srgbClr val="1749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pt-BR" sz="2400">
                <a:solidFill>
                  <a:srgbClr val="1749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Contamos com 6 telas intuitivas e de fácil usabilidade</a:t>
            </a:r>
            <a:endParaRPr b="1" sz="2400">
              <a:solidFill>
                <a:srgbClr val="17494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25" y="-25"/>
            <a:ext cx="1047750" cy="1047750"/>
          </a:xfrm>
          <a:prstGeom prst="rect">
            <a:avLst/>
          </a:prstGeom>
          <a:noFill/>
          <a:ln>
            <a:noFill/>
          </a:ln>
          <a:effectLst>
            <a:outerShdw blurRad="254000" rotWithShape="0" algn="l" dist="1905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26291" y="-6"/>
            <a:ext cx="12192000" cy="6858000"/>
            <a:chOff x="0" y="0"/>
            <a:chExt cx="12192000" cy="6858000"/>
          </a:xfrm>
        </p:grpSpPr>
        <p:sp>
          <p:nvSpPr>
            <p:cNvPr id="158" name="Google Shape;158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FF2D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 rot="-5400000">
              <a:off x="10647319" y="3105923"/>
              <a:ext cx="2442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vantagens</a:t>
              </a:r>
              <a:endParaRPr/>
            </a:p>
          </p:txBody>
        </p:sp>
        <p:pic>
          <p:nvPicPr>
            <p:cNvPr descr="Análise do cliente com preenchimento sólido" id="161" name="Google Shape;16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3"/>
          <p:cNvGrpSpPr/>
          <p:nvPr/>
        </p:nvGrpSpPr>
        <p:grpSpPr>
          <a:xfrm>
            <a:off x="-651719" y="-16"/>
            <a:ext cx="12192000" cy="6858000"/>
            <a:chOff x="10452" y="-2"/>
            <a:chExt cx="12192000" cy="6858000"/>
          </a:xfrm>
        </p:grpSpPr>
        <p:sp>
          <p:nvSpPr>
            <p:cNvPr id="163" name="Google Shape;163;p3"/>
            <p:cNvSpPr/>
            <p:nvPr/>
          </p:nvSpPr>
          <p:spPr>
            <a:xfrm>
              <a:off x="10452" y="-2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Design</a:t>
              </a:r>
              <a:endParaRPr/>
            </a:p>
          </p:txBody>
        </p:sp>
        <p:pic>
          <p:nvPicPr>
            <p:cNvPr descr="Análise do cliente com preenchimento sólido" id="166" name="Google Shape;16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3"/>
          <p:cNvGrpSpPr/>
          <p:nvPr/>
        </p:nvGrpSpPr>
        <p:grpSpPr>
          <a:xfrm>
            <a:off x="-1340375" y="0"/>
            <a:ext cx="12205311" cy="6858000"/>
            <a:chOff x="0" y="0"/>
            <a:chExt cx="12205311" cy="6858000"/>
          </a:xfrm>
        </p:grpSpPr>
        <p:sp>
          <p:nvSpPr>
            <p:cNvPr id="168" name="Google Shape;168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0285071" y="1680208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ECE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 rot="-5400000">
              <a:off x="10647319" y="3105923"/>
              <a:ext cx="2442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técnicas</a:t>
              </a:r>
              <a:endParaRPr/>
            </a:p>
          </p:txBody>
        </p:sp>
        <p:pic>
          <p:nvPicPr>
            <p:cNvPr descr="Análise do cliente com preenchimento sólido" id="171" name="Google Shape;17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3"/>
          <p:cNvGrpSpPr/>
          <p:nvPr/>
        </p:nvGrpSpPr>
        <p:grpSpPr>
          <a:xfrm>
            <a:off x="-10896808" y="2"/>
            <a:ext cx="12192169" cy="6858000"/>
            <a:chOff x="0" y="0"/>
            <a:chExt cx="12192169" cy="6858000"/>
          </a:xfrm>
        </p:grpSpPr>
        <p:sp>
          <p:nvSpPr>
            <p:cNvPr id="173" name="Google Shape;173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175C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Ideia</a:t>
              </a:r>
              <a:endParaRPr b="1" sz="36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descr="Análise do cliente com preenchimento sólido" id="176" name="Google Shape;17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3"/>
          <p:cNvGrpSpPr/>
          <p:nvPr/>
        </p:nvGrpSpPr>
        <p:grpSpPr>
          <a:xfrm>
            <a:off x="-11548365" y="0"/>
            <a:ext cx="12192169" cy="6858000"/>
            <a:chOff x="0" y="0"/>
            <a:chExt cx="12192169" cy="6858000"/>
          </a:xfrm>
        </p:grpSpPr>
        <p:sp>
          <p:nvSpPr>
            <p:cNvPr id="178" name="Google Shape;178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AdegaÍ</a:t>
              </a:r>
              <a:endParaRPr/>
            </a:p>
          </p:txBody>
        </p:sp>
        <p:pic>
          <p:nvPicPr>
            <p:cNvPr descr="Análise do cliente com preenchimento sólido" id="181" name="Google Shape;18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3"/>
          <p:cNvSpPr txBox="1"/>
          <p:nvPr/>
        </p:nvSpPr>
        <p:spPr>
          <a:xfrm>
            <a:off x="2143775" y="1470851"/>
            <a:ext cx="73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2440125" y="3155450"/>
            <a:ext cx="644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749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sistema foi desenvolvido em Java 17 com banco de dados MySQL </a:t>
            </a:r>
            <a:endParaRPr b="1" sz="2400">
              <a:solidFill>
                <a:srgbClr val="17494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175" y="0"/>
            <a:ext cx="1047750" cy="1047750"/>
          </a:xfrm>
          <a:prstGeom prst="rect">
            <a:avLst/>
          </a:prstGeom>
          <a:noFill/>
          <a:ln>
            <a:noFill/>
          </a:ln>
          <a:effectLst>
            <a:outerShdw blurRad="254000" rotWithShape="0" algn="l" dist="190500">
              <a:srgbClr val="000000">
                <a:alpha val="40000"/>
              </a:srgbClr>
            </a:outerShdw>
          </a:effectLst>
        </p:spPr>
      </p:pic>
      <p:sp>
        <p:nvSpPr>
          <p:cNvPr id="185" name="Google Shape;185;p3"/>
          <p:cNvSpPr txBox="1"/>
          <p:nvPr/>
        </p:nvSpPr>
        <p:spPr>
          <a:xfrm>
            <a:off x="2225892" y="1727973"/>
            <a:ext cx="577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3363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Especificação </a:t>
            </a:r>
            <a:r>
              <a:rPr b="1" lang="pt-BR" sz="3600">
                <a:solidFill>
                  <a:srgbClr val="03363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Técnica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4"/>
          <p:cNvGrpSpPr/>
          <p:nvPr/>
        </p:nvGrpSpPr>
        <p:grpSpPr>
          <a:xfrm>
            <a:off x="26291" y="-6"/>
            <a:ext cx="12192000" cy="6858000"/>
            <a:chOff x="0" y="0"/>
            <a:chExt cx="12192000" cy="6858000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FF2D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 txBox="1"/>
            <p:nvPr/>
          </p:nvSpPr>
          <p:spPr>
            <a:xfrm rot="-5400000">
              <a:off x="10647319" y="3105923"/>
              <a:ext cx="2442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vantagens</a:t>
              </a:r>
              <a:endParaRPr/>
            </a:p>
          </p:txBody>
        </p:sp>
        <p:pic>
          <p:nvPicPr>
            <p:cNvPr descr="Análise do cliente com preenchimento sólido" id="194" name="Google Shape;19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4"/>
          <p:cNvGrpSpPr/>
          <p:nvPr/>
        </p:nvGrpSpPr>
        <p:grpSpPr>
          <a:xfrm>
            <a:off x="626081" y="9"/>
            <a:ext cx="12192380" cy="6858000"/>
            <a:chOff x="10452" y="-2"/>
            <a:chExt cx="12192380" cy="6858000"/>
          </a:xfrm>
        </p:grpSpPr>
        <p:sp>
          <p:nvSpPr>
            <p:cNvPr id="196" name="Google Shape;196;p4"/>
            <p:cNvSpPr/>
            <p:nvPr/>
          </p:nvSpPr>
          <p:spPr>
            <a:xfrm>
              <a:off x="10452" y="-2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0119372" y="1680214"/>
              <a:ext cx="208346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 txBox="1"/>
            <p:nvPr/>
          </p:nvSpPr>
          <p:spPr>
            <a:xfrm rot="-5400000">
              <a:off x="10046796" y="3105764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Design</a:t>
              </a:r>
              <a:endParaRPr b="1" sz="36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descr="Análise do cliente com preenchimento sólido" id="199" name="Google Shape;19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431197" y="3120214"/>
              <a:ext cx="617575" cy="617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4"/>
          <p:cNvGrpSpPr/>
          <p:nvPr/>
        </p:nvGrpSpPr>
        <p:grpSpPr>
          <a:xfrm>
            <a:off x="-10271380" y="4"/>
            <a:ext cx="12205311" cy="6858000"/>
            <a:chOff x="0" y="0"/>
            <a:chExt cx="12205311" cy="6858000"/>
          </a:xfrm>
        </p:grpSpPr>
        <p:sp>
          <p:nvSpPr>
            <p:cNvPr id="201" name="Google Shape;201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0285071" y="1680208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ECE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Técnico</a:t>
              </a:r>
              <a:endParaRPr/>
            </a:p>
          </p:txBody>
        </p:sp>
        <p:pic>
          <p:nvPicPr>
            <p:cNvPr descr="Análise do cliente com preenchimento sólido" id="204" name="Google Shape;20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4"/>
          <p:cNvGrpSpPr/>
          <p:nvPr/>
        </p:nvGrpSpPr>
        <p:grpSpPr>
          <a:xfrm>
            <a:off x="-10896808" y="2"/>
            <a:ext cx="12192169" cy="6858000"/>
            <a:chOff x="0" y="0"/>
            <a:chExt cx="12192169" cy="6858000"/>
          </a:xfrm>
        </p:grpSpPr>
        <p:sp>
          <p:nvSpPr>
            <p:cNvPr id="206" name="Google Shape;206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175C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A ideia</a:t>
              </a:r>
              <a:endParaRPr/>
            </a:p>
          </p:txBody>
        </p:sp>
        <p:pic>
          <p:nvPicPr>
            <p:cNvPr descr="Análise do cliente com preenchimento sólido" id="209" name="Google Shape;20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4"/>
          <p:cNvGrpSpPr/>
          <p:nvPr/>
        </p:nvGrpSpPr>
        <p:grpSpPr>
          <a:xfrm>
            <a:off x="-11548365" y="0"/>
            <a:ext cx="12192169" cy="6858000"/>
            <a:chOff x="0" y="0"/>
            <a:chExt cx="12192169" cy="6858000"/>
          </a:xfrm>
        </p:grpSpPr>
        <p:sp>
          <p:nvSpPr>
            <p:cNvPr id="211" name="Google Shape;211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AdegaÍ</a:t>
              </a:r>
              <a:endParaRPr/>
            </a:p>
          </p:txBody>
        </p:sp>
        <p:pic>
          <p:nvPicPr>
            <p:cNvPr descr="Análise do cliente com preenchimento sólido" id="214" name="Google Shape;21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4"/>
          <p:cNvSpPr txBox="1"/>
          <p:nvPr/>
        </p:nvSpPr>
        <p:spPr>
          <a:xfrm>
            <a:off x="2315846" y="4107711"/>
            <a:ext cx="232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 flipH="1">
            <a:off x="1777552" y="4030206"/>
            <a:ext cx="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10575832" y="4048174"/>
            <a:ext cx="3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5120299" y="2364850"/>
            <a:ext cx="198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5120293" y="2991710"/>
            <a:ext cx="232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3150" y="-9635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3700" y="2605750"/>
            <a:ext cx="4931275" cy="27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6875" y="852000"/>
            <a:ext cx="4334588" cy="24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5375" y="4107700"/>
            <a:ext cx="4316863" cy="2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9475" y="4107700"/>
            <a:ext cx="4334600" cy="23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3150" y="883025"/>
            <a:ext cx="4436816" cy="2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5"/>
          <p:cNvGrpSpPr/>
          <p:nvPr/>
        </p:nvGrpSpPr>
        <p:grpSpPr>
          <a:xfrm>
            <a:off x="-108766" y="64719"/>
            <a:ext cx="12192169" cy="6858000"/>
            <a:chOff x="0" y="0"/>
            <a:chExt cx="12192169" cy="6858000"/>
          </a:xfrm>
        </p:grpSpPr>
        <p:sp>
          <p:nvSpPr>
            <p:cNvPr id="231" name="Google Shape;231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FF2D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vantagens</a:t>
              </a:r>
              <a:endParaRPr/>
            </a:p>
          </p:txBody>
        </p:sp>
        <p:pic>
          <p:nvPicPr>
            <p:cNvPr descr="Análise do cliente com preenchimento sólido" id="234" name="Google Shape;2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5"/>
          <p:cNvGrpSpPr/>
          <p:nvPr/>
        </p:nvGrpSpPr>
        <p:grpSpPr>
          <a:xfrm>
            <a:off x="-9635500" y="6"/>
            <a:ext cx="12192000" cy="6858000"/>
            <a:chOff x="10452" y="-2"/>
            <a:chExt cx="12192000" cy="6858000"/>
          </a:xfrm>
        </p:grpSpPr>
        <p:sp>
          <p:nvSpPr>
            <p:cNvPr id="236" name="Google Shape;236;p5"/>
            <p:cNvSpPr/>
            <p:nvPr/>
          </p:nvSpPr>
          <p:spPr>
            <a:xfrm>
              <a:off x="10452" y="-2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Design</a:t>
              </a:r>
              <a:endParaRPr/>
            </a:p>
          </p:txBody>
        </p:sp>
        <p:pic>
          <p:nvPicPr>
            <p:cNvPr descr="Análise do cliente com preenchimento sólido" id="239" name="Google Shape;2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Google Shape;240;p5"/>
          <p:cNvGrpSpPr/>
          <p:nvPr/>
        </p:nvGrpSpPr>
        <p:grpSpPr>
          <a:xfrm>
            <a:off x="-10271380" y="4"/>
            <a:ext cx="12205311" cy="6858000"/>
            <a:chOff x="0" y="0"/>
            <a:chExt cx="12205311" cy="6858000"/>
          </a:xfrm>
        </p:grpSpPr>
        <p:sp>
          <p:nvSpPr>
            <p:cNvPr id="241" name="Google Shape;241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0285071" y="1680208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ECE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 txBox="1"/>
            <p:nvPr/>
          </p:nvSpPr>
          <p:spPr>
            <a:xfrm rot="-5400000">
              <a:off x="10647319" y="3105923"/>
              <a:ext cx="2442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técnicas</a:t>
              </a:r>
              <a:endParaRPr/>
            </a:p>
          </p:txBody>
        </p:sp>
        <p:pic>
          <p:nvPicPr>
            <p:cNvPr descr="Análise do cliente com preenchimento sólido" id="244" name="Google Shape;24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5"/>
          <p:cNvGrpSpPr/>
          <p:nvPr/>
        </p:nvGrpSpPr>
        <p:grpSpPr>
          <a:xfrm>
            <a:off x="-10896808" y="2"/>
            <a:ext cx="12192169" cy="6858000"/>
            <a:chOff x="0" y="0"/>
            <a:chExt cx="12192169" cy="6858000"/>
          </a:xfrm>
        </p:grpSpPr>
        <p:sp>
          <p:nvSpPr>
            <p:cNvPr id="246" name="Google Shape;246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175C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ideia</a:t>
              </a:r>
              <a:endParaRPr/>
            </a:p>
          </p:txBody>
        </p:sp>
        <p:pic>
          <p:nvPicPr>
            <p:cNvPr descr="Análise do cliente com preenchimento sólido" id="249" name="Google Shape;24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5"/>
          <p:cNvGrpSpPr/>
          <p:nvPr/>
        </p:nvGrpSpPr>
        <p:grpSpPr>
          <a:xfrm>
            <a:off x="-11548365" y="0"/>
            <a:ext cx="12192169" cy="6858000"/>
            <a:chOff x="0" y="0"/>
            <a:chExt cx="12192169" cy="6858000"/>
          </a:xfrm>
        </p:grpSpPr>
        <p:sp>
          <p:nvSpPr>
            <p:cNvPr id="251" name="Google Shape;251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AdegaÍ</a:t>
              </a:r>
              <a:endParaRPr/>
            </a:p>
          </p:txBody>
        </p:sp>
        <p:pic>
          <p:nvPicPr>
            <p:cNvPr descr="Análise do cliente com preenchimento sólido" id="254" name="Google Shape;25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5"/>
          <p:cNvSpPr txBox="1"/>
          <p:nvPr/>
        </p:nvSpPr>
        <p:spPr>
          <a:xfrm>
            <a:off x="2939850" y="2123628"/>
            <a:ext cx="709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3363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Vantagens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3363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7494D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17494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 a utilização do sistema AdegaÍ é possível uma melhor gestão das vendas. Uma de suas facilidades é a geração de relatórios para consultas de vendas realizadas e controlar de maneira  mais dinâmica o estoque.</a:t>
            </a:r>
            <a:endParaRPr b="1" sz="2400">
              <a:solidFill>
                <a:srgbClr val="17494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6" name="Google Shape;2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175" y="64725"/>
            <a:ext cx="1047750" cy="1047750"/>
          </a:xfrm>
          <a:prstGeom prst="rect">
            <a:avLst/>
          </a:prstGeom>
          <a:noFill/>
          <a:ln>
            <a:noFill/>
          </a:ln>
          <a:effectLst>
            <a:outerShdw blurRad="254000" rotWithShape="0" algn="l" dist="1905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6"/>
          <p:cNvGrpSpPr/>
          <p:nvPr/>
        </p:nvGrpSpPr>
        <p:grpSpPr>
          <a:xfrm>
            <a:off x="-8999620" y="8"/>
            <a:ext cx="12192000" cy="6858000"/>
            <a:chOff x="0" y="0"/>
            <a:chExt cx="12192000" cy="6858000"/>
          </a:xfrm>
        </p:grpSpPr>
        <p:sp>
          <p:nvSpPr>
            <p:cNvPr id="262" name="Google Shape;262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FF2D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 txBox="1"/>
            <p:nvPr/>
          </p:nvSpPr>
          <p:spPr>
            <a:xfrm rot="-5400000">
              <a:off x="10647319" y="3105923"/>
              <a:ext cx="2442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vantagens</a:t>
              </a:r>
              <a:endParaRPr/>
            </a:p>
          </p:txBody>
        </p:sp>
        <p:pic>
          <p:nvPicPr>
            <p:cNvPr descr="Análise do cliente com preenchimento sólido" id="265" name="Google Shape;26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6"/>
          <p:cNvGrpSpPr/>
          <p:nvPr/>
        </p:nvGrpSpPr>
        <p:grpSpPr>
          <a:xfrm>
            <a:off x="-9635500" y="6"/>
            <a:ext cx="12192000" cy="6858000"/>
            <a:chOff x="10452" y="-2"/>
            <a:chExt cx="12192000" cy="6858000"/>
          </a:xfrm>
        </p:grpSpPr>
        <p:sp>
          <p:nvSpPr>
            <p:cNvPr id="267" name="Google Shape;267;p6"/>
            <p:cNvSpPr/>
            <p:nvPr/>
          </p:nvSpPr>
          <p:spPr>
            <a:xfrm>
              <a:off x="10452" y="-2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Design</a:t>
              </a:r>
              <a:endParaRPr/>
            </a:p>
          </p:txBody>
        </p:sp>
        <p:pic>
          <p:nvPicPr>
            <p:cNvPr descr="Análise do cliente com preenchimento sólido" id="270" name="Google Shape;27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6"/>
          <p:cNvGrpSpPr/>
          <p:nvPr/>
        </p:nvGrpSpPr>
        <p:grpSpPr>
          <a:xfrm>
            <a:off x="-10271380" y="4"/>
            <a:ext cx="12205311" cy="6858000"/>
            <a:chOff x="0" y="0"/>
            <a:chExt cx="12205311" cy="6858000"/>
          </a:xfrm>
        </p:grpSpPr>
        <p:sp>
          <p:nvSpPr>
            <p:cNvPr id="272" name="Google Shape;272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0285071" y="1680208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ECE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 txBox="1"/>
            <p:nvPr/>
          </p:nvSpPr>
          <p:spPr>
            <a:xfrm rot="-5400000">
              <a:off x="10647319" y="3105923"/>
              <a:ext cx="2442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técnicas</a:t>
              </a:r>
              <a:endParaRPr/>
            </a:p>
          </p:txBody>
        </p:sp>
        <p:pic>
          <p:nvPicPr>
            <p:cNvPr descr="Análise do cliente com preenchimento sólido" id="275" name="Google Shape;27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6"/>
          <p:cNvGrpSpPr/>
          <p:nvPr/>
        </p:nvGrpSpPr>
        <p:grpSpPr>
          <a:xfrm>
            <a:off x="-10896808" y="2"/>
            <a:ext cx="12192169" cy="6858000"/>
            <a:chOff x="0" y="0"/>
            <a:chExt cx="12192169" cy="6858000"/>
          </a:xfrm>
        </p:grpSpPr>
        <p:sp>
          <p:nvSpPr>
            <p:cNvPr id="277" name="Google Shape;277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175C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A ideia</a:t>
              </a:r>
              <a:endParaRPr/>
            </a:p>
          </p:txBody>
        </p:sp>
        <p:pic>
          <p:nvPicPr>
            <p:cNvPr descr="Análise do cliente com preenchimento sólido" id="280" name="Google Shape;28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p6"/>
          <p:cNvGrpSpPr/>
          <p:nvPr/>
        </p:nvGrpSpPr>
        <p:grpSpPr>
          <a:xfrm>
            <a:off x="-11548365" y="0"/>
            <a:ext cx="12192169" cy="6858000"/>
            <a:chOff x="0" y="0"/>
            <a:chExt cx="12192169" cy="6858000"/>
          </a:xfrm>
        </p:grpSpPr>
        <p:sp>
          <p:nvSpPr>
            <p:cNvPr id="282" name="Google Shape;282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254000" rotWithShape="0" algn="l" dist="190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0271760" y="1680210"/>
              <a:ext cx="1920240" cy="3497580"/>
            </a:xfrm>
            <a:custGeom>
              <a:rect b="b" l="l" r="r" t="t"/>
              <a:pathLst>
                <a:path extrusionOk="0" h="3497580" w="1920240">
                  <a:moveTo>
                    <a:pt x="1691640" y="0"/>
                  </a:moveTo>
                  <a:cubicBezTo>
                    <a:pt x="1750032" y="0"/>
                    <a:pt x="1807733" y="3059"/>
                    <a:pt x="1864601" y="9029"/>
                  </a:cubicBezTo>
                  <a:lnTo>
                    <a:pt x="1920240" y="17807"/>
                  </a:lnTo>
                  <a:lnTo>
                    <a:pt x="1920240" y="3479773"/>
                  </a:lnTo>
                  <a:lnTo>
                    <a:pt x="1864601" y="3488551"/>
                  </a:lnTo>
                  <a:cubicBezTo>
                    <a:pt x="1807733" y="3494522"/>
                    <a:pt x="1750032" y="3497580"/>
                    <a:pt x="1691640" y="3497580"/>
                  </a:cubicBezTo>
                  <a:cubicBezTo>
                    <a:pt x="757373" y="3497580"/>
                    <a:pt x="0" y="2714620"/>
                    <a:pt x="0" y="1748790"/>
                  </a:cubicBezTo>
                  <a:cubicBezTo>
                    <a:pt x="0" y="782960"/>
                    <a:pt x="757373" y="0"/>
                    <a:pt x="169164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 txBox="1"/>
            <p:nvPr/>
          </p:nvSpPr>
          <p:spPr>
            <a:xfrm rot="-5400000">
              <a:off x="10647469" y="3105773"/>
              <a:ext cx="244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chemeClr val="l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AdegaÍ</a:t>
              </a:r>
              <a:endParaRPr/>
            </a:p>
          </p:txBody>
        </p:sp>
        <p:pic>
          <p:nvPicPr>
            <p:cNvPr descr="Análise do cliente com preenchimento sólido" id="285" name="Google Shape;28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925604" y="3117714"/>
              <a:ext cx="617561" cy="6225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6" name="Google Shape;286;p6"/>
          <p:cNvSpPr txBox="1"/>
          <p:nvPr/>
        </p:nvSpPr>
        <p:spPr>
          <a:xfrm>
            <a:off x="3457250" y="4319700"/>
            <a:ext cx="70953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Integrantes do Projeto:</a:t>
            </a:r>
            <a:endParaRPr b="1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NOME					      			      RA</a:t>
            </a:r>
            <a:endParaRPr b="1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PEREIRA DOS SANTOS ........................................................... 125111372791</a:t>
            </a:r>
            <a:endParaRPr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FERNANDO MARTINS MACHADO FILHO...................................... 125111352783</a:t>
            </a:r>
            <a:endParaRPr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GUILHERME DA COSTA GONÇALVES .......................................... 125111365120</a:t>
            </a:r>
            <a:endParaRPr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GUILHERME KENJI EGUTI ................................................................. 125111344815</a:t>
            </a:r>
            <a:endParaRPr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GUSTAVO SANTOS MANFREDO .................................................... 125111363810</a:t>
            </a:r>
            <a:endParaRPr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JOÃO PEDRO DIAS CAPARROZ ...................................................... 125111374422</a:t>
            </a:r>
            <a:endParaRPr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2022-01-27T15:07:42Z</dcterms:created>
  <dc:creator>Fernando Martins Machado</dc:creator>
</cp:coreProperties>
</file>