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83" autoAdjust="0"/>
  </p:normalViewPr>
  <p:slideViewPr>
    <p:cSldViewPr snapToGrid="0">
      <p:cViewPr>
        <p:scale>
          <a:sx n="50" d="100"/>
          <a:sy n="50" d="100"/>
        </p:scale>
        <p:origin x="36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6BECA-9418-4437-A6EC-9CF6BEFB13F1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BC9AC-21E5-466C-8E34-9FA9AA77F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26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C9AC-21E5-466C-8E34-9FA9AA77F0C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03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C9AC-21E5-466C-8E34-9FA9AA77F0C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10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C9AC-21E5-466C-8E34-9FA9AA77F0C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7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C9AC-21E5-466C-8E34-9FA9AA77F0C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911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C9AC-21E5-466C-8E34-9FA9AA77F0C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9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C9AC-21E5-466C-8E34-9FA9AA77F0C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27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C9AC-21E5-466C-8E34-9FA9AA77F0C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91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C9AC-21E5-466C-8E34-9FA9AA77F0C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45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2DE6F-DAB5-7395-471E-60A51093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D12FCA-F4E5-7123-8155-F62336739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35F43-B112-E8E8-0A17-5A748E5E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E9C468-636D-9832-A3A8-B94C5B92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290CCD-3EA0-9136-42E6-007A6895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72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87D67-E86D-D6D6-A29D-A9A3D850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5C84EA-F8E2-78D4-D76A-6CE302CB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AA3DB7-3EBD-75B0-8E1C-74A5C4ED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3EA34-345F-6083-2A2C-AB3D87BA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C1A604-62F3-F14E-9326-1EB2FEAD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0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C3D7D3-BA89-14FF-21BB-B19CD9BEE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2C3C16-B359-4F29-4068-BCB149BDC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CE6BBB-A4BD-F865-077C-772E7451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D1892-D7B9-EC7A-F8BA-66327E6F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D8755-4BE6-50F5-2527-A77500D9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52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0E775-08B2-019C-B2CA-73B110E4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B65A2-7315-CF43-C416-4D623866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3A5317-6727-6006-4F3E-607E7850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96F8-8C27-CB5B-BBAE-02A866A4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BFCD6-CF13-C59F-E56A-32CE94B2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92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9980A-D5D2-731D-3DD3-BA21E5AB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3C804E-D218-08FC-D6FB-080808C82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A049C-6FBB-5E4B-0526-790E06E1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33BC5C-41F3-967C-9B24-F7D45928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A2C266-99BC-9436-ADAC-F0D4BCD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7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7351E-10EF-2346-F3D4-B72E7E89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4FC03-8CEB-0E09-3AB7-F89496118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71FC3-9D0F-F2FF-0E38-036A5881D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29FA60-056F-B4DD-498D-DC6DFB8D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677617-91AA-EBD9-61BB-E1862C95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044C62-BD8E-8E77-C022-4ADE4E5E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27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BD28A-6393-ED2F-BDFB-B957C0AC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105DEF-69DA-E6F9-E900-38003CE01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0AF202-8548-9A36-082C-03A2B9B82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400388-E37E-6DF0-73CA-119EC8633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4E58D4-0EFA-A34C-7392-4D3EABF85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E9CB99-22BE-5459-27C8-0A7AF8B8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00DC9C-C463-85F8-35C2-5FB081B0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211231-8C13-E2CC-CA2E-0943AB5F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CBE85-4B33-E39D-0758-906CBC1D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FC9266-DBDA-0DFE-D69D-2E0B74F9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6C1714-BF10-82B0-4B70-62751984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F9F818-F811-C838-87F6-A2D3D33B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88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084DF7-84E9-3709-9C6F-F4E2444D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661023-1C55-806F-A1E7-72A1ABB5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20E49C-0A29-928B-1FEE-5702E497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26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28899-3368-BC1B-2C1E-F548F632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DFC59-078E-03DF-6D02-FA300ECE3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35E41-790D-0525-3518-27132D086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5D70CB-E91A-E0B8-644F-38A43149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40BD6F-9FEE-1DF2-128B-569908B9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3C55D1-F28E-F702-E76F-C36792CC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9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78BC3-BEA0-0DD2-4178-3CFD5DFA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C3062E-44D4-4DCF-3A2A-78DBEF792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4A9C55-88F7-F1A6-42C9-5405ED86F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78031C-4A9B-63CF-9ED9-15709947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D44-D326-455C-A9AF-D507E169C792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D5030F-C989-BB4F-F77F-800DB8DE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0ABD11-F14A-E0AE-7A06-A6DF7F0F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4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426612-D06E-850B-FB06-53F7DCD5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4DB0C0-24DD-23C9-1562-67D5F202E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38B77-8C93-F25F-5C59-97BF58D93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8D44-D326-455C-A9AF-D507E169C792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F5D427-F28A-5F2E-BD5F-1DBE0400E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382C31-5ADC-BDEB-61A0-FE41B12F4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5CC2A-6480-4B8F-BDCD-FE006E78E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84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0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jpe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22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1.sv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0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1.sv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7FA0A-A4C8-79AD-6ED4-FE78DBF6D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pt-BR" sz="11500" dirty="0">
                <a:latin typeface="Sansita One" panose="02000603080000020003" pitchFamily="2" charset="0"/>
              </a:rPr>
              <a:t>Save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B182591-1B71-8F1E-33C8-636D179B1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55" y="6135880"/>
            <a:ext cx="395290" cy="3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81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1DD3456-A9CC-C1AD-DD7C-7F0820C8A49B}"/>
              </a:ext>
            </a:extLst>
          </p:cNvPr>
          <p:cNvSpPr/>
          <p:nvPr/>
        </p:nvSpPr>
        <p:spPr>
          <a:xfrm>
            <a:off x="3301525" y="618577"/>
            <a:ext cx="5588950" cy="48775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6FA501-8F36-D3E2-D356-F0FE9CA66ABB}"/>
              </a:ext>
            </a:extLst>
          </p:cNvPr>
          <p:cNvSpPr txBox="1"/>
          <p:nvPr/>
        </p:nvSpPr>
        <p:spPr>
          <a:xfrm>
            <a:off x="4704190" y="1244181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Ferramentas</a:t>
            </a:r>
            <a:endParaRPr lang="pt-BR" dirty="0">
              <a:latin typeface="Sansita One" panose="02000603080000020003" pitchFamily="2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5FD2D4-81F1-6F18-E7E4-0044C04B3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71" y="6612310"/>
            <a:ext cx="342858" cy="8888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50EEBD-2E7C-4CE7-35B1-BD545B54ADBD}"/>
              </a:ext>
            </a:extLst>
          </p:cNvPr>
          <p:cNvSpPr txBox="1"/>
          <p:nvPr/>
        </p:nvSpPr>
        <p:spPr>
          <a:xfrm>
            <a:off x="4704189" y="2245640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Visão Geral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9281EC-2B21-6617-0E64-9FFFDEBFD581}"/>
              </a:ext>
            </a:extLst>
          </p:cNvPr>
          <p:cNvSpPr txBox="1"/>
          <p:nvPr/>
        </p:nvSpPr>
        <p:spPr>
          <a:xfrm>
            <a:off x="4704191" y="3247099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Banco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A40A5-5310-7B6F-486F-2433542FCF7C}"/>
              </a:ext>
            </a:extLst>
          </p:cNvPr>
          <p:cNvSpPr txBox="1"/>
          <p:nvPr/>
        </p:nvSpPr>
        <p:spPr>
          <a:xfrm>
            <a:off x="4704189" y="4248558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Funcionamento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FB79D792-D7FF-76F4-9E7C-C576B3057E5F}"/>
              </a:ext>
            </a:extLst>
          </p:cNvPr>
          <p:cNvSpPr/>
          <p:nvPr/>
        </p:nvSpPr>
        <p:spPr>
          <a:xfrm rot="2641587">
            <a:off x="556302" y="2390468"/>
            <a:ext cx="6601576" cy="5772689"/>
          </a:xfrm>
          <a:custGeom>
            <a:avLst/>
            <a:gdLst>
              <a:gd name="connsiteX0" fmla="*/ 0 w 676182"/>
              <a:gd name="connsiteY0" fmla="*/ 859152 h 859152"/>
              <a:gd name="connsiteX1" fmla="*/ 338091 w 676182"/>
              <a:gd name="connsiteY1" fmla="*/ 0 h 859152"/>
              <a:gd name="connsiteX2" fmla="*/ 676182 w 676182"/>
              <a:gd name="connsiteY2" fmla="*/ 859152 h 859152"/>
              <a:gd name="connsiteX3" fmla="*/ 0 w 676182"/>
              <a:gd name="connsiteY3" fmla="*/ 859152 h 859152"/>
              <a:gd name="connsiteX0" fmla="*/ 0 w 679034"/>
              <a:gd name="connsiteY0" fmla="*/ 828789 h 859152"/>
              <a:gd name="connsiteX1" fmla="*/ 340943 w 679034"/>
              <a:gd name="connsiteY1" fmla="*/ 0 h 859152"/>
              <a:gd name="connsiteX2" fmla="*/ 679034 w 679034"/>
              <a:gd name="connsiteY2" fmla="*/ 859152 h 859152"/>
              <a:gd name="connsiteX3" fmla="*/ 0 w 679034"/>
              <a:gd name="connsiteY3" fmla="*/ 828789 h 859152"/>
              <a:gd name="connsiteX0" fmla="*/ 0 w 340943"/>
              <a:gd name="connsiteY0" fmla="*/ 828789 h 886472"/>
              <a:gd name="connsiteX1" fmla="*/ 340943 w 340943"/>
              <a:gd name="connsiteY1" fmla="*/ 0 h 886472"/>
              <a:gd name="connsiteX2" fmla="*/ 304713 w 340943"/>
              <a:gd name="connsiteY2" fmla="*/ 886472 h 886472"/>
              <a:gd name="connsiteX3" fmla="*/ 0 w 340943"/>
              <a:gd name="connsiteY3" fmla="*/ 828789 h 886472"/>
              <a:gd name="connsiteX0" fmla="*/ 0 w 501240"/>
              <a:gd name="connsiteY0" fmla="*/ 1838174 h 1895857"/>
              <a:gd name="connsiteX1" fmla="*/ 501240 w 501240"/>
              <a:gd name="connsiteY1" fmla="*/ 0 h 1895857"/>
              <a:gd name="connsiteX2" fmla="*/ 304713 w 501240"/>
              <a:gd name="connsiteY2" fmla="*/ 1895857 h 1895857"/>
              <a:gd name="connsiteX3" fmla="*/ 0 w 501240"/>
              <a:gd name="connsiteY3" fmla="*/ 1838174 h 1895857"/>
              <a:gd name="connsiteX0" fmla="*/ 0 w 988384"/>
              <a:gd name="connsiteY0" fmla="*/ 1867679 h 1925362"/>
              <a:gd name="connsiteX1" fmla="*/ 501240 w 988384"/>
              <a:gd name="connsiteY1" fmla="*/ 29505 h 1925362"/>
              <a:gd name="connsiteX2" fmla="*/ 304713 w 988384"/>
              <a:gd name="connsiteY2" fmla="*/ 1925362 h 1925362"/>
              <a:gd name="connsiteX3" fmla="*/ 0 w 988384"/>
              <a:gd name="connsiteY3" fmla="*/ 1867679 h 1925362"/>
              <a:gd name="connsiteX0" fmla="*/ 0 w 988384"/>
              <a:gd name="connsiteY0" fmla="*/ 1867679 h 1925362"/>
              <a:gd name="connsiteX1" fmla="*/ 501240 w 988384"/>
              <a:gd name="connsiteY1" fmla="*/ 29505 h 1925362"/>
              <a:gd name="connsiteX2" fmla="*/ 304713 w 988384"/>
              <a:gd name="connsiteY2" fmla="*/ 1925362 h 1925362"/>
              <a:gd name="connsiteX3" fmla="*/ 0 w 988384"/>
              <a:gd name="connsiteY3" fmla="*/ 1867679 h 1925362"/>
              <a:gd name="connsiteX0" fmla="*/ 0 w 988384"/>
              <a:gd name="connsiteY0" fmla="*/ 1867679 h 1925362"/>
              <a:gd name="connsiteX1" fmla="*/ 501240 w 988384"/>
              <a:gd name="connsiteY1" fmla="*/ 29505 h 1925362"/>
              <a:gd name="connsiteX2" fmla="*/ 304713 w 988384"/>
              <a:gd name="connsiteY2" fmla="*/ 1925362 h 1925362"/>
              <a:gd name="connsiteX3" fmla="*/ 0 w 988384"/>
              <a:gd name="connsiteY3" fmla="*/ 1867679 h 1925362"/>
              <a:gd name="connsiteX0" fmla="*/ 0 w 583538"/>
              <a:gd name="connsiteY0" fmla="*/ 2080044 h 2137727"/>
              <a:gd name="connsiteX1" fmla="*/ 501240 w 583538"/>
              <a:gd name="connsiteY1" fmla="*/ 241870 h 2137727"/>
              <a:gd name="connsiteX2" fmla="*/ 564270 w 583538"/>
              <a:gd name="connsiteY2" fmla="*/ 227127 h 2137727"/>
              <a:gd name="connsiteX3" fmla="*/ 304713 w 583538"/>
              <a:gd name="connsiteY3" fmla="*/ 2137727 h 2137727"/>
              <a:gd name="connsiteX4" fmla="*/ 0 w 583538"/>
              <a:gd name="connsiteY4" fmla="*/ 2080044 h 2137727"/>
              <a:gd name="connsiteX0" fmla="*/ 0 w 1376714"/>
              <a:gd name="connsiteY0" fmla="*/ 2195535 h 2253218"/>
              <a:gd name="connsiteX1" fmla="*/ 501240 w 1376714"/>
              <a:gd name="connsiteY1" fmla="*/ 357361 h 2253218"/>
              <a:gd name="connsiteX2" fmla="*/ 1375752 w 1376714"/>
              <a:gd name="connsiteY2" fmla="*/ 157691 h 2253218"/>
              <a:gd name="connsiteX3" fmla="*/ 304713 w 1376714"/>
              <a:gd name="connsiteY3" fmla="*/ 2253218 h 2253218"/>
              <a:gd name="connsiteX4" fmla="*/ 0 w 1376714"/>
              <a:gd name="connsiteY4" fmla="*/ 2195535 h 2253218"/>
              <a:gd name="connsiteX0" fmla="*/ 0 w 1681275"/>
              <a:gd name="connsiteY0" fmla="*/ 2350995 h 2408678"/>
              <a:gd name="connsiteX1" fmla="*/ 501240 w 1681275"/>
              <a:gd name="connsiteY1" fmla="*/ 512821 h 2408678"/>
              <a:gd name="connsiteX2" fmla="*/ 1680570 w 1681275"/>
              <a:gd name="connsiteY2" fmla="*/ 114561 h 2408678"/>
              <a:gd name="connsiteX3" fmla="*/ 304713 w 1681275"/>
              <a:gd name="connsiteY3" fmla="*/ 2408678 h 2408678"/>
              <a:gd name="connsiteX4" fmla="*/ 0 w 1681275"/>
              <a:gd name="connsiteY4" fmla="*/ 2350995 h 2408678"/>
              <a:gd name="connsiteX0" fmla="*/ 0 w 4965688"/>
              <a:gd name="connsiteY0" fmla="*/ 5818072 h 5875755"/>
              <a:gd name="connsiteX1" fmla="*/ 501240 w 4965688"/>
              <a:gd name="connsiteY1" fmla="*/ 3979898 h 5875755"/>
              <a:gd name="connsiteX2" fmla="*/ 4965507 w 4965688"/>
              <a:gd name="connsiteY2" fmla="*/ 17894 h 5875755"/>
              <a:gd name="connsiteX3" fmla="*/ 304713 w 4965688"/>
              <a:gd name="connsiteY3" fmla="*/ 5875755 h 5875755"/>
              <a:gd name="connsiteX4" fmla="*/ 0 w 4965688"/>
              <a:gd name="connsiteY4" fmla="*/ 5818072 h 5875755"/>
              <a:gd name="connsiteX0" fmla="*/ 0 w 5028859"/>
              <a:gd name="connsiteY0" fmla="*/ 5962921 h 6020604"/>
              <a:gd name="connsiteX1" fmla="*/ 501240 w 5028859"/>
              <a:gd name="connsiteY1" fmla="*/ 4124747 h 6020604"/>
              <a:gd name="connsiteX2" fmla="*/ 2840822 w 5028859"/>
              <a:gd name="connsiteY2" fmla="*/ 1846607 h 6020604"/>
              <a:gd name="connsiteX3" fmla="*/ 4965507 w 5028859"/>
              <a:gd name="connsiteY3" fmla="*/ 162743 h 6020604"/>
              <a:gd name="connsiteX4" fmla="*/ 304713 w 5028859"/>
              <a:gd name="connsiteY4" fmla="*/ 6020604 h 6020604"/>
              <a:gd name="connsiteX5" fmla="*/ 0 w 5028859"/>
              <a:gd name="connsiteY5" fmla="*/ 5962921 h 6020604"/>
              <a:gd name="connsiteX0" fmla="*/ 0 w 5035069"/>
              <a:gd name="connsiteY0" fmla="*/ 5944477 h 6002160"/>
              <a:gd name="connsiteX1" fmla="*/ 501240 w 5035069"/>
              <a:gd name="connsiteY1" fmla="*/ 4106303 h 6002160"/>
              <a:gd name="connsiteX2" fmla="*/ 3032905 w 5035069"/>
              <a:gd name="connsiteY2" fmla="*/ 2119398 h 6002160"/>
              <a:gd name="connsiteX3" fmla="*/ 4965507 w 5035069"/>
              <a:gd name="connsiteY3" fmla="*/ 144299 h 6002160"/>
              <a:gd name="connsiteX4" fmla="*/ 304713 w 5035069"/>
              <a:gd name="connsiteY4" fmla="*/ 6002160 h 6002160"/>
              <a:gd name="connsiteX5" fmla="*/ 0 w 5035069"/>
              <a:gd name="connsiteY5" fmla="*/ 5944477 h 6002160"/>
              <a:gd name="connsiteX0" fmla="*/ 0 w 5033615"/>
              <a:gd name="connsiteY0" fmla="*/ 5945183 h 6002866"/>
              <a:gd name="connsiteX1" fmla="*/ 501240 w 5033615"/>
              <a:gd name="connsiteY1" fmla="*/ 4107009 h 6002866"/>
              <a:gd name="connsiteX2" fmla="*/ 2991016 w 5033615"/>
              <a:gd name="connsiteY2" fmla="*/ 2107604 h 6002866"/>
              <a:gd name="connsiteX3" fmla="*/ 4965507 w 5033615"/>
              <a:gd name="connsiteY3" fmla="*/ 145005 h 6002866"/>
              <a:gd name="connsiteX4" fmla="*/ 304713 w 5033615"/>
              <a:gd name="connsiteY4" fmla="*/ 6002866 h 6002866"/>
              <a:gd name="connsiteX5" fmla="*/ 0 w 5033615"/>
              <a:gd name="connsiteY5" fmla="*/ 5945183 h 6002866"/>
              <a:gd name="connsiteX0" fmla="*/ 0 w 5072287"/>
              <a:gd name="connsiteY0" fmla="*/ 5922320 h 5980003"/>
              <a:gd name="connsiteX1" fmla="*/ 501240 w 5072287"/>
              <a:gd name="connsiteY1" fmla="*/ 4084146 h 5980003"/>
              <a:gd name="connsiteX2" fmla="*/ 2991016 w 5072287"/>
              <a:gd name="connsiteY2" fmla="*/ 2084741 h 5980003"/>
              <a:gd name="connsiteX3" fmla="*/ 5005513 w 5072287"/>
              <a:gd name="connsiteY3" fmla="*/ 146398 h 5980003"/>
              <a:gd name="connsiteX4" fmla="*/ 304713 w 5072287"/>
              <a:gd name="connsiteY4" fmla="*/ 5980003 h 5980003"/>
              <a:gd name="connsiteX5" fmla="*/ 0 w 5072287"/>
              <a:gd name="connsiteY5" fmla="*/ 5922320 h 5980003"/>
              <a:gd name="connsiteX0" fmla="*/ 0 w 5094429"/>
              <a:gd name="connsiteY0" fmla="*/ 5883916 h 5941599"/>
              <a:gd name="connsiteX1" fmla="*/ 501240 w 5094429"/>
              <a:gd name="connsiteY1" fmla="*/ 4045742 h 5941599"/>
              <a:gd name="connsiteX2" fmla="*/ 2991016 w 5094429"/>
              <a:gd name="connsiteY2" fmla="*/ 2046337 h 5941599"/>
              <a:gd name="connsiteX3" fmla="*/ 5028395 w 5094429"/>
              <a:gd name="connsiteY3" fmla="*/ 148800 h 5941599"/>
              <a:gd name="connsiteX4" fmla="*/ 304713 w 5094429"/>
              <a:gd name="connsiteY4" fmla="*/ 5941599 h 5941599"/>
              <a:gd name="connsiteX5" fmla="*/ 0 w 5094429"/>
              <a:gd name="connsiteY5" fmla="*/ 5883916 h 5941599"/>
              <a:gd name="connsiteX0" fmla="*/ 0 w 5022695"/>
              <a:gd name="connsiteY0" fmla="*/ 5785620 h 5843303"/>
              <a:gd name="connsiteX1" fmla="*/ 501240 w 5022695"/>
              <a:gd name="connsiteY1" fmla="*/ 3947446 h 5843303"/>
              <a:gd name="connsiteX2" fmla="*/ 2991016 w 5022695"/>
              <a:gd name="connsiteY2" fmla="*/ 1948041 h 5843303"/>
              <a:gd name="connsiteX3" fmla="*/ 4954200 w 5022695"/>
              <a:gd name="connsiteY3" fmla="*/ 155337 h 5843303"/>
              <a:gd name="connsiteX4" fmla="*/ 304713 w 5022695"/>
              <a:gd name="connsiteY4" fmla="*/ 5843303 h 5843303"/>
              <a:gd name="connsiteX5" fmla="*/ 0 w 5022695"/>
              <a:gd name="connsiteY5" fmla="*/ 5785620 h 5843303"/>
              <a:gd name="connsiteX0" fmla="*/ 0 w 4955488"/>
              <a:gd name="connsiteY0" fmla="*/ 5637240 h 5694923"/>
              <a:gd name="connsiteX1" fmla="*/ 501240 w 4955488"/>
              <a:gd name="connsiteY1" fmla="*/ 3799066 h 5694923"/>
              <a:gd name="connsiteX2" fmla="*/ 2991016 w 4955488"/>
              <a:gd name="connsiteY2" fmla="*/ 1799661 h 5694923"/>
              <a:gd name="connsiteX3" fmla="*/ 4954200 w 4955488"/>
              <a:gd name="connsiteY3" fmla="*/ 6957 h 5694923"/>
              <a:gd name="connsiteX4" fmla="*/ 304713 w 4955488"/>
              <a:gd name="connsiteY4" fmla="*/ 5694923 h 5694923"/>
              <a:gd name="connsiteX5" fmla="*/ 0 w 4955488"/>
              <a:gd name="connsiteY5" fmla="*/ 5637240 h 5694923"/>
              <a:gd name="connsiteX0" fmla="*/ 0 w 4954964"/>
              <a:gd name="connsiteY0" fmla="*/ 5630301 h 5687984"/>
              <a:gd name="connsiteX1" fmla="*/ 501240 w 4954964"/>
              <a:gd name="connsiteY1" fmla="*/ 3792127 h 5687984"/>
              <a:gd name="connsiteX2" fmla="*/ 2991016 w 4954964"/>
              <a:gd name="connsiteY2" fmla="*/ 1792722 h 5687984"/>
              <a:gd name="connsiteX3" fmla="*/ 4954200 w 4954964"/>
              <a:gd name="connsiteY3" fmla="*/ 18 h 5687984"/>
              <a:gd name="connsiteX4" fmla="*/ 304713 w 4954964"/>
              <a:gd name="connsiteY4" fmla="*/ 5687984 h 5687984"/>
              <a:gd name="connsiteX5" fmla="*/ 0 w 4954964"/>
              <a:gd name="connsiteY5" fmla="*/ 5630301 h 5687984"/>
              <a:gd name="connsiteX0" fmla="*/ 0 w 4936078"/>
              <a:gd name="connsiteY0" fmla="*/ 5708086 h 5765769"/>
              <a:gd name="connsiteX1" fmla="*/ 501240 w 4936078"/>
              <a:gd name="connsiteY1" fmla="*/ 3869912 h 5765769"/>
              <a:gd name="connsiteX2" fmla="*/ 2991016 w 4936078"/>
              <a:gd name="connsiteY2" fmla="*/ 1870507 h 5765769"/>
              <a:gd name="connsiteX3" fmla="*/ 4935311 w 4936078"/>
              <a:gd name="connsiteY3" fmla="*/ 16 h 5765769"/>
              <a:gd name="connsiteX4" fmla="*/ 304713 w 4936078"/>
              <a:gd name="connsiteY4" fmla="*/ 5765769 h 5765769"/>
              <a:gd name="connsiteX5" fmla="*/ 0 w 4936078"/>
              <a:gd name="connsiteY5" fmla="*/ 5708086 h 5765769"/>
              <a:gd name="connsiteX0" fmla="*/ 0 w 4935358"/>
              <a:gd name="connsiteY0" fmla="*/ 5708073 h 5765756"/>
              <a:gd name="connsiteX1" fmla="*/ 501240 w 4935358"/>
              <a:gd name="connsiteY1" fmla="*/ 3869899 h 5765756"/>
              <a:gd name="connsiteX2" fmla="*/ 2991016 w 4935358"/>
              <a:gd name="connsiteY2" fmla="*/ 1870494 h 5765756"/>
              <a:gd name="connsiteX3" fmla="*/ 4935311 w 4935358"/>
              <a:gd name="connsiteY3" fmla="*/ 3 h 5765756"/>
              <a:gd name="connsiteX4" fmla="*/ 304713 w 4935358"/>
              <a:gd name="connsiteY4" fmla="*/ 5765756 h 5765756"/>
              <a:gd name="connsiteX5" fmla="*/ 0 w 4935358"/>
              <a:gd name="connsiteY5" fmla="*/ 5708073 h 5765756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2991016 w 4854945"/>
              <a:gd name="connsiteY2" fmla="*/ 1796079 h 5691341"/>
              <a:gd name="connsiteX3" fmla="*/ 4854897 w 4854945"/>
              <a:gd name="connsiteY3" fmla="*/ 3 h 5691341"/>
              <a:gd name="connsiteX4" fmla="*/ 304713 w 4854945"/>
              <a:gd name="connsiteY4" fmla="*/ 5691341 h 5691341"/>
              <a:gd name="connsiteX5" fmla="*/ 0 w 4854945"/>
              <a:gd name="connsiteY5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2991016 w 4854945"/>
              <a:gd name="connsiteY2" fmla="*/ 1796079 h 5691341"/>
              <a:gd name="connsiteX3" fmla="*/ 4854897 w 4854945"/>
              <a:gd name="connsiteY3" fmla="*/ 3 h 5691341"/>
              <a:gd name="connsiteX4" fmla="*/ 304713 w 4854945"/>
              <a:gd name="connsiteY4" fmla="*/ 5691341 h 5691341"/>
              <a:gd name="connsiteX5" fmla="*/ 0 w 4854945"/>
              <a:gd name="connsiteY5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2991016 w 4854945"/>
              <a:gd name="connsiteY2" fmla="*/ 1796079 h 5691341"/>
              <a:gd name="connsiteX3" fmla="*/ 4854897 w 4854945"/>
              <a:gd name="connsiteY3" fmla="*/ 3 h 5691341"/>
              <a:gd name="connsiteX4" fmla="*/ 304713 w 4854945"/>
              <a:gd name="connsiteY4" fmla="*/ 5691341 h 5691341"/>
              <a:gd name="connsiteX5" fmla="*/ 0 w 4854945"/>
              <a:gd name="connsiteY5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2991016 w 4854945"/>
              <a:gd name="connsiteY2" fmla="*/ 1796079 h 5691341"/>
              <a:gd name="connsiteX3" fmla="*/ 4854897 w 4854945"/>
              <a:gd name="connsiteY3" fmla="*/ 3 h 5691341"/>
              <a:gd name="connsiteX4" fmla="*/ 304713 w 4854945"/>
              <a:gd name="connsiteY4" fmla="*/ 5691341 h 5691341"/>
              <a:gd name="connsiteX5" fmla="*/ 0 w 4854945"/>
              <a:gd name="connsiteY5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2991016 w 4854945"/>
              <a:gd name="connsiteY2" fmla="*/ 1796079 h 5691341"/>
              <a:gd name="connsiteX3" fmla="*/ 4854897 w 4854945"/>
              <a:gd name="connsiteY3" fmla="*/ 3 h 5691341"/>
              <a:gd name="connsiteX4" fmla="*/ 304713 w 4854945"/>
              <a:gd name="connsiteY4" fmla="*/ 5691341 h 5691341"/>
              <a:gd name="connsiteX5" fmla="*/ 0 w 4854945"/>
              <a:gd name="connsiteY5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2991016 w 4854945"/>
              <a:gd name="connsiteY2" fmla="*/ 1796079 h 5691341"/>
              <a:gd name="connsiteX3" fmla="*/ 4854897 w 4854945"/>
              <a:gd name="connsiteY3" fmla="*/ 3 h 5691341"/>
              <a:gd name="connsiteX4" fmla="*/ 304713 w 4854945"/>
              <a:gd name="connsiteY4" fmla="*/ 5691341 h 5691341"/>
              <a:gd name="connsiteX5" fmla="*/ 0 w 4854945"/>
              <a:gd name="connsiteY5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2991016 w 4854945"/>
              <a:gd name="connsiteY2" fmla="*/ 1796079 h 5691341"/>
              <a:gd name="connsiteX3" fmla="*/ 4854897 w 4854945"/>
              <a:gd name="connsiteY3" fmla="*/ 3 h 5691341"/>
              <a:gd name="connsiteX4" fmla="*/ 304713 w 4854945"/>
              <a:gd name="connsiteY4" fmla="*/ 5691341 h 5691341"/>
              <a:gd name="connsiteX5" fmla="*/ 0 w 4854945"/>
              <a:gd name="connsiteY5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2991016 w 4854945"/>
              <a:gd name="connsiteY2" fmla="*/ 1796079 h 5691341"/>
              <a:gd name="connsiteX3" fmla="*/ 4854897 w 4854945"/>
              <a:gd name="connsiteY3" fmla="*/ 3 h 5691341"/>
              <a:gd name="connsiteX4" fmla="*/ 304713 w 4854945"/>
              <a:gd name="connsiteY4" fmla="*/ 5691341 h 5691341"/>
              <a:gd name="connsiteX5" fmla="*/ 0 w 4854945"/>
              <a:gd name="connsiteY5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1455157 w 4854945"/>
              <a:gd name="connsiteY2" fmla="*/ 3085215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1696625 w 4854945"/>
              <a:gd name="connsiteY2" fmla="*/ 2947858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1696625 w 4854945"/>
              <a:gd name="connsiteY2" fmla="*/ 2947858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1696625 w 4854945"/>
              <a:gd name="connsiteY2" fmla="*/ 2947858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501240 w 4854945"/>
              <a:gd name="connsiteY1" fmla="*/ 3795484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458969 w 4854945"/>
              <a:gd name="connsiteY1" fmla="*/ 3409121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458969 w 4854945"/>
              <a:gd name="connsiteY1" fmla="*/ 3409121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879082 w 4854945"/>
              <a:gd name="connsiteY1" fmla="*/ 2867262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879082 w 4854945"/>
              <a:gd name="connsiteY1" fmla="*/ 2867262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879082 w 4854945"/>
              <a:gd name="connsiteY1" fmla="*/ 2867262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879082 w 4854945"/>
              <a:gd name="connsiteY1" fmla="*/ 2867262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879082 w 4854945"/>
              <a:gd name="connsiteY1" fmla="*/ 2867262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879082 w 4854945"/>
              <a:gd name="connsiteY1" fmla="*/ 2867262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879082 w 4854945"/>
              <a:gd name="connsiteY1" fmla="*/ 2867262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879082 w 4854945"/>
              <a:gd name="connsiteY1" fmla="*/ 2867262 h 5691341"/>
              <a:gd name="connsiteX2" fmla="*/ 1716427 w 4854945"/>
              <a:gd name="connsiteY2" fmla="*/ 2971770 h 5691341"/>
              <a:gd name="connsiteX3" fmla="*/ 2991016 w 4854945"/>
              <a:gd name="connsiteY3" fmla="*/ 1796079 h 5691341"/>
              <a:gd name="connsiteX4" fmla="*/ 4854897 w 4854945"/>
              <a:gd name="connsiteY4" fmla="*/ 3 h 5691341"/>
              <a:gd name="connsiteX5" fmla="*/ 304713 w 4854945"/>
              <a:gd name="connsiteY5" fmla="*/ 5691341 h 5691341"/>
              <a:gd name="connsiteX6" fmla="*/ 0 w 4854945"/>
              <a:gd name="connsiteY6" fmla="*/ 5633658 h 5691341"/>
              <a:gd name="connsiteX0" fmla="*/ 0 w 4854945"/>
              <a:gd name="connsiteY0" fmla="*/ 5633658 h 5691341"/>
              <a:gd name="connsiteX1" fmla="*/ 672149 w 4854945"/>
              <a:gd name="connsiteY1" fmla="*/ 2915855 h 5691341"/>
              <a:gd name="connsiteX2" fmla="*/ 879082 w 4854945"/>
              <a:gd name="connsiteY2" fmla="*/ 2867262 h 5691341"/>
              <a:gd name="connsiteX3" fmla="*/ 1716427 w 4854945"/>
              <a:gd name="connsiteY3" fmla="*/ 2971770 h 5691341"/>
              <a:gd name="connsiteX4" fmla="*/ 2991016 w 4854945"/>
              <a:gd name="connsiteY4" fmla="*/ 1796079 h 5691341"/>
              <a:gd name="connsiteX5" fmla="*/ 4854897 w 4854945"/>
              <a:gd name="connsiteY5" fmla="*/ 3 h 5691341"/>
              <a:gd name="connsiteX6" fmla="*/ 304713 w 4854945"/>
              <a:gd name="connsiteY6" fmla="*/ 5691341 h 5691341"/>
              <a:gd name="connsiteX7" fmla="*/ 0 w 4854945"/>
              <a:gd name="connsiteY7" fmla="*/ 5633658 h 5691341"/>
              <a:gd name="connsiteX0" fmla="*/ 1062098 w 5917043"/>
              <a:gd name="connsiteY0" fmla="*/ 5633658 h 5691341"/>
              <a:gd name="connsiteX1" fmla="*/ 11882 w 5917043"/>
              <a:gd name="connsiteY1" fmla="*/ 1207036 h 5691341"/>
              <a:gd name="connsiteX2" fmla="*/ 1941180 w 5917043"/>
              <a:gd name="connsiteY2" fmla="*/ 2867262 h 5691341"/>
              <a:gd name="connsiteX3" fmla="*/ 2778525 w 5917043"/>
              <a:gd name="connsiteY3" fmla="*/ 2971770 h 5691341"/>
              <a:gd name="connsiteX4" fmla="*/ 4053114 w 5917043"/>
              <a:gd name="connsiteY4" fmla="*/ 1796079 h 5691341"/>
              <a:gd name="connsiteX5" fmla="*/ 5916995 w 5917043"/>
              <a:gd name="connsiteY5" fmla="*/ 3 h 5691341"/>
              <a:gd name="connsiteX6" fmla="*/ 1366811 w 5917043"/>
              <a:gd name="connsiteY6" fmla="*/ 5691341 h 5691341"/>
              <a:gd name="connsiteX7" fmla="*/ 1062098 w 5917043"/>
              <a:gd name="connsiteY7" fmla="*/ 5633658 h 5691341"/>
              <a:gd name="connsiteX0" fmla="*/ 1062098 w 5917043"/>
              <a:gd name="connsiteY0" fmla="*/ 5633658 h 5691341"/>
              <a:gd name="connsiteX1" fmla="*/ 11882 w 5917043"/>
              <a:gd name="connsiteY1" fmla="*/ 1207036 h 5691341"/>
              <a:gd name="connsiteX2" fmla="*/ 1941180 w 5917043"/>
              <a:gd name="connsiteY2" fmla="*/ 2867262 h 5691341"/>
              <a:gd name="connsiteX3" fmla="*/ 2778525 w 5917043"/>
              <a:gd name="connsiteY3" fmla="*/ 2971770 h 5691341"/>
              <a:gd name="connsiteX4" fmla="*/ 4053114 w 5917043"/>
              <a:gd name="connsiteY4" fmla="*/ 1796079 h 5691341"/>
              <a:gd name="connsiteX5" fmla="*/ 5916995 w 5917043"/>
              <a:gd name="connsiteY5" fmla="*/ 3 h 5691341"/>
              <a:gd name="connsiteX6" fmla="*/ 1366811 w 5917043"/>
              <a:gd name="connsiteY6" fmla="*/ 5691341 h 5691341"/>
              <a:gd name="connsiteX7" fmla="*/ 1062098 w 5917043"/>
              <a:gd name="connsiteY7" fmla="*/ 5633658 h 5691341"/>
              <a:gd name="connsiteX0" fmla="*/ 1359421 w 6214366"/>
              <a:gd name="connsiteY0" fmla="*/ 5633658 h 5691341"/>
              <a:gd name="connsiteX1" fmla="*/ 9730 w 6214366"/>
              <a:gd name="connsiteY1" fmla="*/ 595692 h 5691341"/>
              <a:gd name="connsiteX2" fmla="*/ 2238503 w 6214366"/>
              <a:gd name="connsiteY2" fmla="*/ 2867262 h 5691341"/>
              <a:gd name="connsiteX3" fmla="*/ 3075848 w 6214366"/>
              <a:gd name="connsiteY3" fmla="*/ 2971770 h 5691341"/>
              <a:gd name="connsiteX4" fmla="*/ 4350437 w 6214366"/>
              <a:gd name="connsiteY4" fmla="*/ 1796079 h 5691341"/>
              <a:gd name="connsiteX5" fmla="*/ 6214318 w 6214366"/>
              <a:gd name="connsiteY5" fmla="*/ 3 h 5691341"/>
              <a:gd name="connsiteX6" fmla="*/ 1664134 w 6214366"/>
              <a:gd name="connsiteY6" fmla="*/ 5691341 h 5691341"/>
              <a:gd name="connsiteX7" fmla="*/ 1359421 w 6214366"/>
              <a:gd name="connsiteY7" fmla="*/ 5633658 h 5691341"/>
              <a:gd name="connsiteX0" fmla="*/ 1359421 w 6214366"/>
              <a:gd name="connsiteY0" fmla="*/ 5633658 h 5691341"/>
              <a:gd name="connsiteX1" fmla="*/ 9730 w 6214366"/>
              <a:gd name="connsiteY1" fmla="*/ 595692 h 5691341"/>
              <a:gd name="connsiteX2" fmla="*/ 2238503 w 6214366"/>
              <a:gd name="connsiteY2" fmla="*/ 2867262 h 5691341"/>
              <a:gd name="connsiteX3" fmla="*/ 3075848 w 6214366"/>
              <a:gd name="connsiteY3" fmla="*/ 2971770 h 5691341"/>
              <a:gd name="connsiteX4" fmla="*/ 4350437 w 6214366"/>
              <a:gd name="connsiteY4" fmla="*/ 1796079 h 5691341"/>
              <a:gd name="connsiteX5" fmla="*/ 6214318 w 6214366"/>
              <a:gd name="connsiteY5" fmla="*/ 3 h 5691341"/>
              <a:gd name="connsiteX6" fmla="*/ 1664134 w 6214366"/>
              <a:gd name="connsiteY6" fmla="*/ 5691341 h 5691341"/>
              <a:gd name="connsiteX7" fmla="*/ 1359421 w 6214366"/>
              <a:gd name="connsiteY7" fmla="*/ 5633658 h 5691341"/>
              <a:gd name="connsiteX0" fmla="*/ 1359421 w 6214366"/>
              <a:gd name="connsiteY0" fmla="*/ 5633658 h 5691341"/>
              <a:gd name="connsiteX1" fmla="*/ 9730 w 6214366"/>
              <a:gd name="connsiteY1" fmla="*/ 595692 h 5691341"/>
              <a:gd name="connsiteX2" fmla="*/ 2238503 w 6214366"/>
              <a:gd name="connsiteY2" fmla="*/ 2867262 h 5691341"/>
              <a:gd name="connsiteX3" fmla="*/ 3075848 w 6214366"/>
              <a:gd name="connsiteY3" fmla="*/ 2971770 h 5691341"/>
              <a:gd name="connsiteX4" fmla="*/ 4350437 w 6214366"/>
              <a:gd name="connsiteY4" fmla="*/ 1796079 h 5691341"/>
              <a:gd name="connsiteX5" fmla="*/ 6214318 w 6214366"/>
              <a:gd name="connsiteY5" fmla="*/ 3 h 5691341"/>
              <a:gd name="connsiteX6" fmla="*/ 1664134 w 6214366"/>
              <a:gd name="connsiteY6" fmla="*/ 5691341 h 5691341"/>
              <a:gd name="connsiteX7" fmla="*/ 1359421 w 6214366"/>
              <a:gd name="connsiteY7" fmla="*/ 5633658 h 5691341"/>
              <a:gd name="connsiteX0" fmla="*/ 1359421 w 6214366"/>
              <a:gd name="connsiteY0" fmla="*/ 5633658 h 5691341"/>
              <a:gd name="connsiteX1" fmla="*/ 9730 w 6214366"/>
              <a:gd name="connsiteY1" fmla="*/ 595692 h 5691341"/>
              <a:gd name="connsiteX2" fmla="*/ 2238503 w 6214366"/>
              <a:gd name="connsiteY2" fmla="*/ 2867262 h 5691341"/>
              <a:gd name="connsiteX3" fmla="*/ 3075848 w 6214366"/>
              <a:gd name="connsiteY3" fmla="*/ 2971770 h 5691341"/>
              <a:gd name="connsiteX4" fmla="*/ 4350437 w 6214366"/>
              <a:gd name="connsiteY4" fmla="*/ 1796079 h 5691341"/>
              <a:gd name="connsiteX5" fmla="*/ 6214318 w 6214366"/>
              <a:gd name="connsiteY5" fmla="*/ 3 h 5691341"/>
              <a:gd name="connsiteX6" fmla="*/ 1664134 w 6214366"/>
              <a:gd name="connsiteY6" fmla="*/ 5691341 h 5691341"/>
              <a:gd name="connsiteX7" fmla="*/ 1359421 w 6214366"/>
              <a:gd name="connsiteY7" fmla="*/ 5633658 h 5691341"/>
              <a:gd name="connsiteX0" fmla="*/ 1359421 w 6214366"/>
              <a:gd name="connsiteY0" fmla="*/ 5633658 h 5691341"/>
              <a:gd name="connsiteX1" fmla="*/ 9730 w 6214366"/>
              <a:gd name="connsiteY1" fmla="*/ 595692 h 5691341"/>
              <a:gd name="connsiteX2" fmla="*/ 2238503 w 6214366"/>
              <a:gd name="connsiteY2" fmla="*/ 2867262 h 5691341"/>
              <a:gd name="connsiteX3" fmla="*/ 3075848 w 6214366"/>
              <a:gd name="connsiteY3" fmla="*/ 2971770 h 5691341"/>
              <a:gd name="connsiteX4" fmla="*/ 4350437 w 6214366"/>
              <a:gd name="connsiteY4" fmla="*/ 1796079 h 5691341"/>
              <a:gd name="connsiteX5" fmla="*/ 6214318 w 6214366"/>
              <a:gd name="connsiteY5" fmla="*/ 3 h 5691341"/>
              <a:gd name="connsiteX6" fmla="*/ 1664134 w 6214366"/>
              <a:gd name="connsiteY6" fmla="*/ 5691341 h 5691341"/>
              <a:gd name="connsiteX7" fmla="*/ 1359421 w 6214366"/>
              <a:gd name="connsiteY7" fmla="*/ 5633658 h 5691341"/>
              <a:gd name="connsiteX0" fmla="*/ 1369578 w 6214307"/>
              <a:gd name="connsiteY0" fmla="*/ 5627095 h 5691341"/>
              <a:gd name="connsiteX1" fmla="*/ 9671 w 6214307"/>
              <a:gd name="connsiteY1" fmla="*/ 595692 h 5691341"/>
              <a:gd name="connsiteX2" fmla="*/ 2238444 w 6214307"/>
              <a:gd name="connsiteY2" fmla="*/ 2867262 h 5691341"/>
              <a:gd name="connsiteX3" fmla="*/ 3075789 w 6214307"/>
              <a:gd name="connsiteY3" fmla="*/ 2971770 h 5691341"/>
              <a:gd name="connsiteX4" fmla="*/ 4350378 w 6214307"/>
              <a:gd name="connsiteY4" fmla="*/ 1796079 h 5691341"/>
              <a:gd name="connsiteX5" fmla="*/ 6214259 w 6214307"/>
              <a:gd name="connsiteY5" fmla="*/ 3 h 5691341"/>
              <a:gd name="connsiteX6" fmla="*/ 1664075 w 6214307"/>
              <a:gd name="connsiteY6" fmla="*/ 5691341 h 5691341"/>
              <a:gd name="connsiteX7" fmla="*/ 1369578 w 6214307"/>
              <a:gd name="connsiteY7" fmla="*/ 5627095 h 5691341"/>
              <a:gd name="connsiteX0" fmla="*/ 1369578 w 6289434"/>
              <a:gd name="connsiteY0" fmla="*/ 5761752 h 5804083"/>
              <a:gd name="connsiteX1" fmla="*/ 9671 w 6289434"/>
              <a:gd name="connsiteY1" fmla="*/ 730349 h 5804083"/>
              <a:gd name="connsiteX2" fmla="*/ 2238444 w 6289434"/>
              <a:gd name="connsiteY2" fmla="*/ 3001919 h 5804083"/>
              <a:gd name="connsiteX3" fmla="*/ 3075789 w 6289434"/>
              <a:gd name="connsiteY3" fmla="*/ 3106427 h 5804083"/>
              <a:gd name="connsiteX4" fmla="*/ 4350378 w 6289434"/>
              <a:gd name="connsiteY4" fmla="*/ 1930736 h 5804083"/>
              <a:gd name="connsiteX5" fmla="*/ 6214259 w 6289434"/>
              <a:gd name="connsiteY5" fmla="*/ 134660 h 5804083"/>
              <a:gd name="connsiteX6" fmla="*/ 1662763 w 6289434"/>
              <a:gd name="connsiteY6" fmla="*/ 5804083 h 5804083"/>
              <a:gd name="connsiteX7" fmla="*/ 1369578 w 6289434"/>
              <a:gd name="connsiteY7" fmla="*/ 5761752 h 5804083"/>
              <a:gd name="connsiteX0" fmla="*/ 1369578 w 6289217"/>
              <a:gd name="connsiteY0" fmla="*/ 5762560 h 5820129"/>
              <a:gd name="connsiteX1" fmla="*/ 9671 w 6289217"/>
              <a:gd name="connsiteY1" fmla="*/ 731157 h 5820129"/>
              <a:gd name="connsiteX2" fmla="*/ 2238444 w 6289217"/>
              <a:gd name="connsiteY2" fmla="*/ 3002727 h 5820129"/>
              <a:gd name="connsiteX3" fmla="*/ 3075789 w 6289217"/>
              <a:gd name="connsiteY3" fmla="*/ 3107235 h 5820129"/>
              <a:gd name="connsiteX4" fmla="*/ 4350378 w 6289217"/>
              <a:gd name="connsiteY4" fmla="*/ 1931544 h 5820129"/>
              <a:gd name="connsiteX5" fmla="*/ 6214259 w 6289217"/>
              <a:gd name="connsiteY5" fmla="*/ 135468 h 5820129"/>
              <a:gd name="connsiteX6" fmla="*/ 1667557 w 6289217"/>
              <a:gd name="connsiteY6" fmla="*/ 5820129 h 5820129"/>
              <a:gd name="connsiteX7" fmla="*/ 1369578 w 6289217"/>
              <a:gd name="connsiteY7" fmla="*/ 5762560 h 5820129"/>
              <a:gd name="connsiteX0" fmla="*/ 1373211 w 6289196"/>
              <a:gd name="connsiteY0" fmla="*/ 5745781 h 5820129"/>
              <a:gd name="connsiteX1" fmla="*/ 9650 w 6289196"/>
              <a:gd name="connsiteY1" fmla="*/ 731157 h 5820129"/>
              <a:gd name="connsiteX2" fmla="*/ 2238423 w 6289196"/>
              <a:gd name="connsiteY2" fmla="*/ 3002727 h 5820129"/>
              <a:gd name="connsiteX3" fmla="*/ 3075768 w 6289196"/>
              <a:gd name="connsiteY3" fmla="*/ 3107235 h 5820129"/>
              <a:gd name="connsiteX4" fmla="*/ 4350357 w 6289196"/>
              <a:gd name="connsiteY4" fmla="*/ 1931544 h 5820129"/>
              <a:gd name="connsiteX5" fmla="*/ 6214238 w 6289196"/>
              <a:gd name="connsiteY5" fmla="*/ 135468 h 5820129"/>
              <a:gd name="connsiteX6" fmla="*/ 1667536 w 6289196"/>
              <a:gd name="connsiteY6" fmla="*/ 5820129 h 5820129"/>
              <a:gd name="connsiteX7" fmla="*/ 1373211 w 6289196"/>
              <a:gd name="connsiteY7" fmla="*/ 5745781 h 5820129"/>
              <a:gd name="connsiteX0" fmla="*/ 1373211 w 6289196"/>
              <a:gd name="connsiteY0" fmla="*/ 5745781 h 5820129"/>
              <a:gd name="connsiteX1" fmla="*/ 9650 w 6289196"/>
              <a:gd name="connsiteY1" fmla="*/ 731157 h 5820129"/>
              <a:gd name="connsiteX2" fmla="*/ 2238423 w 6289196"/>
              <a:gd name="connsiteY2" fmla="*/ 3002727 h 5820129"/>
              <a:gd name="connsiteX3" fmla="*/ 3075768 w 6289196"/>
              <a:gd name="connsiteY3" fmla="*/ 3107235 h 5820129"/>
              <a:gd name="connsiteX4" fmla="*/ 4350357 w 6289196"/>
              <a:gd name="connsiteY4" fmla="*/ 1931544 h 5820129"/>
              <a:gd name="connsiteX5" fmla="*/ 6214238 w 6289196"/>
              <a:gd name="connsiteY5" fmla="*/ 135468 h 5820129"/>
              <a:gd name="connsiteX6" fmla="*/ 1667536 w 6289196"/>
              <a:gd name="connsiteY6" fmla="*/ 5820129 h 5820129"/>
              <a:gd name="connsiteX7" fmla="*/ 1373211 w 6289196"/>
              <a:gd name="connsiteY7" fmla="*/ 5745781 h 5820129"/>
              <a:gd name="connsiteX0" fmla="*/ 1373211 w 6289266"/>
              <a:gd name="connsiteY0" fmla="*/ 5745334 h 5811235"/>
              <a:gd name="connsiteX1" fmla="*/ 9650 w 6289266"/>
              <a:gd name="connsiteY1" fmla="*/ 730710 h 5811235"/>
              <a:gd name="connsiteX2" fmla="*/ 2238423 w 6289266"/>
              <a:gd name="connsiteY2" fmla="*/ 3002280 h 5811235"/>
              <a:gd name="connsiteX3" fmla="*/ 3075768 w 6289266"/>
              <a:gd name="connsiteY3" fmla="*/ 3106788 h 5811235"/>
              <a:gd name="connsiteX4" fmla="*/ 4350357 w 6289266"/>
              <a:gd name="connsiteY4" fmla="*/ 1931097 h 5811235"/>
              <a:gd name="connsiteX5" fmla="*/ 6214238 w 6289266"/>
              <a:gd name="connsiteY5" fmla="*/ 135021 h 5811235"/>
              <a:gd name="connsiteX6" fmla="*/ 1665995 w 6289266"/>
              <a:gd name="connsiteY6" fmla="*/ 5811235 h 5811235"/>
              <a:gd name="connsiteX7" fmla="*/ 1373211 w 6289266"/>
              <a:gd name="connsiteY7" fmla="*/ 5745334 h 5811235"/>
              <a:gd name="connsiteX0" fmla="*/ 1373211 w 6288879"/>
              <a:gd name="connsiteY0" fmla="*/ 5744895 h 5802521"/>
              <a:gd name="connsiteX1" fmla="*/ 9650 w 6288879"/>
              <a:gd name="connsiteY1" fmla="*/ 730271 h 5802521"/>
              <a:gd name="connsiteX2" fmla="*/ 2238423 w 6288879"/>
              <a:gd name="connsiteY2" fmla="*/ 3001841 h 5802521"/>
              <a:gd name="connsiteX3" fmla="*/ 3075768 w 6288879"/>
              <a:gd name="connsiteY3" fmla="*/ 3106349 h 5802521"/>
              <a:gd name="connsiteX4" fmla="*/ 4350357 w 6288879"/>
              <a:gd name="connsiteY4" fmla="*/ 1930658 h 5802521"/>
              <a:gd name="connsiteX5" fmla="*/ 6214238 w 6288879"/>
              <a:gd name="connsiteY5" fmla="*/ 134582 h 5802521"/>
              <a:gd name="connsiteX6" fmla="*/ 1674557 w 6288879"/>
              <a:gd name="connsiteY6" fmla="*/ 5802521 h 5802521"/>
              <a:gd name="connsiteX7" fmla="*/ 1373211 w 6288879"/>
              <a:gd name="connsiteY7" fmla="*/ 5744895 h 5802521"/>
              <a:gd name="connsiteX0" fmla="*/ 1373211 w 6289103"/>
              <a:gd name="connsiteY0" fmla="*/ 5744623 h 5797114"/>
              <a:gd name="connsiteX1" fmla="*/ 9650 w 6289103"/>
              <a:gd name="connsiteY1" fmla="*/ 729999 h 5797114"/>
              <a:gd name="connsiteX2" fmla="*/ 2238423 w 6289103"/>
              <a:gd name="connsiteY2" fmla="*/ 3001569 h 5797114"/>
              <a:gd name="connsiteX3" fmla="*/ 3075768 w 6289103"/>
              <a:gd name="connsiteY3" fmla="*/ 3106077 h 5797114"/>
              <a:gd name="connsiteX4" fmla="*/ 4350357 w 6289103"/>
              <a:gd name="connsiteY4" fmla="*/ 1930386 h 5797114"/>
              <a:gd name="connsiteX5" fmla="*/ 6214238 w 6289103"/>
              <a:gd name="connsiteY5" fmla="*/ 134310 h 5797114"/>
              <a:gd name="connsiteX6" fmla="*/ 1669593 w 6289103"/>
              <a:gd name="connsiteY6" fmla="*/ 5797114 h 5797114"/>
              <a:gd name="connsiteX7" fmla="*/ 1373211 w 6289103"/>
              <a:gd name="connsiteY7" fmla="*/ 5744623 h 5797114"/>
              <a:gd name="connsiteX0" fmla="*/ 1373211 w 6289034"/>
              <a:gd name="connsiteY0" fmla="*/ 5745070 h 5806007"/>
              <a:gd name="connsiteX1" fmla="*/ 9650 w 6289034"/>
              <a:gd name="connsiteY1" fmla="*/ 730446 h 5806007"/>
              <a:gd name="connsiteX2" fmla="*/ 2238423 w 6289034"/>
              <a:gd name="connsiteY2" fmla="*/ 3002016 h 5806007"/>
              <a:gd name="connsiteX3" fmla="*/ 3075768 w 6289034"/>
              <a:gd name="connsiteY3" fmla="*/ 3106524 h 5806007"/>
              <a:gd name="connsiteX4" fmla="*/ 4350357 w 6289034"/>
              <a:gd name="connsiteY4" fmla="*/ 1930833 h 5806007"/>
              <a:gd name="connsiteX5" fmla="*/ 6214238 w 6289034"/>
              <a:gd name="connsiteY5" fmla="*/ 134757 h 5806007"/>
              <a:gd name="connsiteX6" fmla="*/ 1671133 w 6289034"/>
              <a:gd name="connsiteY6" fmla="*/ 5806007 h 5806007"/>
              <a:gd name="connsiteX7" fmla="*/ 1373211 w 6289034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2579322 w 6629933"/>
              <a:gd name="connsiteY2" fmla="*/ 3002016 h 5806007"/>
              <a:gd name="connsiteX3" fmla="*/ 3416667 w 6629933"/>
              <a:gd name="connsiteY3" fmla="*/ 3106524 h 5806007"/>
              <a:gd name="connsiteX4" fmla="*/ 4691256 w 6629933"/>
              <a:gd name="connsiteY4" fmla="*/ 1930833 h 5806007"/>
              <a:gd name="connsiteX5" fmla="*/ 6555137 w 6629933"/>
              <a:gd name="connsiteY5" fmla="*/ 134757 h 5806007"/>
              <a:gd name="connsiteX6" fmla="*/ 2012032 w 6629933"/>
              <a:gd name="connsiteY6" fmla="*/ 5806007 h 5806007"/>
              <a:gd name="connsiteX7" fmla="*/ 1714110 w 6629933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2579322 w 6629933"/>
              <a:gd name="connsiteY2" fmla="*/ 3002016 h 5806007"/>
              <a:gd name="connsiteX3" fmla="*/ 3416667 w 6629933"/>
              <a:gd name="connsiteY3" fmla="*/ 3106524 h 5806007"/>
              <a:gd name="connsiteX4" fmla="*/ 4691256 w 6629933"/>
              <a:gd name="connsiteY4" fmla="*/ 1930833 h 5806007"/>
              <a:gd name="connsiteX5" fmla="*/ 6555137 w 6629933"/>
              <a:gd name="connsiteY5" fmla="*/ 134757 h 5806007"/>
              <a:gd name="connsiteX6" fmla="*/ 2012032 w 6629933"/>
              <a:gd name="connsiteY6" fmla="*/ 5806007 h 5806007"/>
              <a:gd name="connsiteX7" fmla="*/ 1714110 w 6629933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2579322 w 6629933"/>
              <a:gd name="connsiteY2" fmla="*/ 3002016 h 5806007"/>
              <a:gd name="connsiteX3" fmla="*/ 3416667 w 6629933"/>
              <a:gd name="connsiteY3" fmla="*/ 3106524 h 5806007"/>
              <a:gd name="connsiteX4" fmla="*/ 4691256 w 6629933"/>
              <a:gd name="connsiteY4" fmla="*/ 1930833 h 5806007"/>
              <a:gd name="connsiteX5" fmla="*/ 6555137 w 6629933"/>
              <a:gd name="connsiteY5" fmla="*/ 134757 h 5806007"/>
              <a:gd name="connsiteX6" fmla="*/ 2012032 w 6629933"/>
              <a:gd name="connsiteY6" fmla="*/ 5806007 h 5806007"/>
              <a:gd name="connsiteX7" fmla="*/ 1714110 w 6629933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2579322 w 6629933"/>
              <a:gd name="connsiteY2" fmla="*/ 3002016 h 5806007"/>
              <a:gd name="connsiteX3" fmla="*/ 3416667 w 6629933"/>
              <a:gd name="connsiteY3" fmla="*/ 3106524 h 5806007"/>
              <a:gd name="connsiteX4" fmla="*/ 4691256 w 6629933"/>
              <a:gd name="connsiteY4" fmla="*/ 1930833 h 5806007"/>
              <a:gd name="connsiteX5" fmla="*/ 6555137 w 6629933"/>
              <a:gd name="connsiteY5" fmla="*/ 134757 h 5806007"/>
              <a:gd name="connsiteX6" fmla="*/ 2012032 w 6629933"/>
              <a:gd name="connsiteY6" fmla="*/ 5806007 h 5806007"/>
              <a:gd name="connsiteX7" fmla="*/ 1714110 w 6629933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2579322 w 6629933"/>
              <a:gd name="connsiteY2" fmla="*/ 3002016 h 5806007"/>
              <a:gd name="connsiteX3" fmla="*/ 3416667 w 6629933"/>
              <a:gd name="connsiteY3" fmla="*/ 3106524 h 5806007"/>
              <a:gd name="connsiteX4" fmla="*/ 4691256 w 6629933"/>
              <a:gd name="connsiteY4" fmla="*/ 1930833 h 5806007"/>
              <a:gd name="connsiteX5" fmla="*/ 6555137 w 6629933"/>
              <a:gd name="connsiteY5" fmla="*/ 134757 h 5806007"/>
              <a:gd name="connsiteX6" fmla="*/ 2012032 w 6629933"/>
              <a:gd name="connsiteY6" fmla="*/ 5806007 h 5806007"/>
              <a:gd name="connsiteX7" fmla="*/ 1714110 w 6629933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2579322 w 6629933"/>
              <a:gd name="connsiteY2" fmla="*/ 3002016 h 5806007"/>
              <a:gd name="connsiteX3" fmla="*/ 3416667 w 6629933"/>
              <a:gd name="connsiteY3" fmla="*/ 3106524 h 5806007"/>
              <a:gd name="connsiteX4" fmla="*/ 4691256 w 6629933"/>
              <a:gd name="connsiteY4" fmla="*/ 1930833 h 5806007"/>
              <a:gd name="connsiteX5" fmla="*/ 6555137 w 6629933"/>
              <a:gd name="connsiteY5" fmla="*/ 134757 h 5806007"/>
              <a:gd name="connsiteX6" fmla="*/ 2012032 w 6629933"/>
              <a:gd name="connsiteY6" fmla="*/ 5806007 h 5806007"/>
              <a:gd name="connsiteX7" fmla="*/ 1714110 w 6629933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2579322 w 6629933"/>
              <a:gd name="connsiteY2" fmla="*/ 3002016 h 5806007"/>
              <a:gd name="connsiteX3" fmla="*/ 3416667 w 6629933"/>
              <a:gd name="connsiteY3" fmla="*/ 3106524 h 5806007"/>
              <a:gd name="connsiteX4" fmla="*/ 4691256 w 6629933"/>
              <a:gd name="connsiteY4" fmla="*/ 1930833 h 5806007"/>
              <a:gd name="connsiteX5" fmla="*/ 6555137 w 6629933"/>
              <a:gd name="connsiteY5" fmla="*/ 134757 h 5806007"/>
              <a:gd name="connsiteX6" fmla="*/ 2012032 w 6629933"/>
              <a:gd name="connsiteY6" fmla="*/ 5806007 h 5806007"/>
              <a:gd name="connsiteX7" fmla="*/ 1714110 w 6629933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2579322 w 6629933"/>
              <a:gd name="connsiteY2" fmla="*/ 3002016 h 5806007"/>
              <a:gd name="connsiteX3" fmla="*/ 3416667 w 6629933"/>
              <a:gd name="connsiteY3" fmla="*/ 3106524 h 5806007"/>
              <a:gd name="connsiteX4" fmla="*/ 4691256 w 6629933"/>
              <a:gd name="connsiteY4" fmla="*/ 1930833 h 5806007"/>
              <a:gd name="connsiteX5" fmla="*/ 6555137 w 6629933"/>
              <a:gd name="connsiteY5" fmla="*/ 134757 h 5806007"/>
              <a:gd name="connsiteX6" fmla="*/ 2012032 w 6629933"/>
              <a:gd name="connsiteY6" fmla="*/ 5806007 h 5806007"/>
              <a:gd name="connsiteX7" fmla="*/ 1714110 w 6629933"/>
              <a:gd name="connsiteY7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593922 w 6629933"/>
              <a:gd name="connsiteY2" fmla="*/ 2085333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593922 w 6629933"/>
              <a:gd name="connsiteY2" fmla="*/ 2085333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593922 w 6629933"/>
              <a:gd name="connsiteY2" fmla="*/ 2085333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593922 w 6629933"/>
              <a:gd name="connsiteY2" fmla="*/ 2085333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593922 w 6629933"/>
              <a:gd name="connsiteY2" fmla="*/ 2085333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593922 w 6629933"/>
              <a:gd name="connsiteY2" fmla="*/ 2085333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593922 w 6629933"/>
              <a:gd name="connsiteY2" fmla="*/ 2085333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593922 w 6629933"/>
              <a:gd name="connsiteY2" fmla="*/ 2085333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29933"/>
              <a:gd name="connsiteY0" fmla="*/ 5745070 h 5806007"/>
              <a:gd name="connsiteX1" fmla="*/ 8005 w 6629933"/>
              <a:gd name="connsiteY1" fmla="*/ 143069 h 5806007"/>
              <a:gd name="connsiteX2" fmla="*/ 1637450 w 6629933"/>
              <a:gd name="connsiteY2" fmla="*/ 2034428 h 5806007"/>
              <a:gd name="connsiteX3" fmla="*/ 2579322 w 6629933"/>
              <a:gd name="connsiteY3" fmla="*/ 3002016 h 5806007"/>
              <a:gd name="connsiteX4" fmla="*/ 3416667 w 6629933"/>
              <a:gd name="connsiteY4" fmla="*/ 3106524 h 5806007"/>
              <a:gd name="connsiteX5" fmla="*/ 4691256 w 6629933"/>
              <a:gd name="connsiteY5" fmla="*/ 1930833 h 5806007"/>
              <a:gd name="connsiteX6" fmla="*/ 6555137 w 6629933"/>
              <a:gd name="connsiteY6" fmla="*/ 134757 h 5806007"/>
              <a:gd name="connsiteX7" fmla="*/ 2012032 w 6629933"/>
              <a:gd name="connsiteY7" fmla="*/ 5806007 h 5806007"/>
              <a:gd name="connsiteX8" fmla="*/ 1714110 w 6629933"/>
              <a:gd name="connsiteY8" fmla="*/ 5745070 h 5806007"/>
              <a:gd name="connsiteX0" fmla="*/ 1714110 w 6632142"/>
              <a:gd name="connsiteY0" fmla="*/ 5743059 h 5803996"/>
              <a:gd name="connsiteX1" fmla="*/ 8005 w 6632142"/>
              <a:gd name="connsiteY1" fmla="*/ 141058 h 5803996"/>
              <a:gd name="connsiteX2" fmla="*/ 1637450 w 6632142"/>
              <a:gd name="connsiteY2" fmla="*/ 2032417 h 5803996"/>
              <a:gd name="connsiteX3" fmla="*/ 2579322 w 6632142"/>
              <a:gd name="connsiteY3" fmla="*/ 3000005 h 5803996"/>
              <a:gd name="connsiteX4" fmla="*/ 3416667 w 6632142"/>
              <a:gd name="connsiteY4" fmla="*/ 3104513 h 5803996"/>
              <a:gd name="connsiteX5" fmla="*/ 4717888 w 6632142"/>
              <a:gd name="connsiteY5" fmla="*/ 1947238 h 5803996"/>
              <a:gd name="connsiteX6" fmla="*/ 6555137 w 6632142"/>
              <a:gd name="connsiteY6" fmla="*/ 132746 h 5803996"/>
              <a:gd name="connsiteX7" fmla="*/ 2012032 w 6632142"/>
              <a:gd name="connsiteY7" fmla="*/ 5803996 h 5803996"/>
              <a:gd name="connsiteX8" fmla="*/ 1714110 w 6632142"/>
              <a:gd name="connsiteY8" fmla="*/ 5743059 h 5803996"/>
              <a:gd name="connsiteX0" fmla="*/ 1714110 w 6631397"/>
              <a:gd name="connsiteY0" fmla="*/ 5743562 h 5804499"/>
              <a:gd name="connsiteX1" fmla="*/ 8005 w 6631397"/>
              <a:gd name="connsiteY1" fmla="*/ 141561 h 5804499"/>
              <a:gd name="connsiteX2" fmla="*/ 1637450 w 6631397"/>
              <a:gd name="connsiteY2" fmla="*/ 2032920 h 5804499"/>
              <a:gd name="connsiteX3" fmla="*/ 2579322 w 6631397"/>
              <a:gd name="connsiteY3" fmla="*/ 3000508 h 5804499"/>
              <a:gd name="connsiteX4" fmla="*/ 3416667 w 6631397"/>
              <a:gd name="connsiteY4" fmla="*/ 3105016 h 5804499"/>
              <a:gd name="connsiteX5" fmla="*/ 4708985 w 6631397"/>
              <a:gd name="connsiteY5" fmla="*/ 1943099 h 5804499"/>
              <a:gd name="connsiteX6" fmla="*/ 6555137 w 6631397"/>
              <a:gd name="connsiteY6" fmla="*/ 133249 h 5804499"/>
              <a:gd name="connsiteX7" fmla="*/ 2012032 w 6631397"/>
              <a:gd name="connsiteY7" fmla="*/ 5804499 h 5804499"/>
              <a:gd name="connsiteX8" fmla="*/ 1714110 w 6631397"/>
              <a:gd name="connsiteY8" fmla="*/ 5743562 h 5804499"/>
              <a:gd name="connsiteX0" fmla="*/ 1714110 w 6630659"/>
              <a:gd name="connsiteY0" fmla="*/ 5744068 h 5805005"/>
              <a:gd name="connsiteX1" fmla="*/ 8005 w 6630659"/>
              <a:gd name="connsiteY1" fmla="*/ 142067 h 5805005"/>
              <a:gd name="connsiteX2" fmla="*/ 1637450 w 6630659"/>
              <a:gd name="connsiteY2" fmla="*/ 2033426 h 5805005"/>
              <a:gd name="connsiteX3" fmla="*/ 2579322 w 6630659"/>
              <a:gd name="connsiteY3" fmla="*/ 3001014 h 5805005"/>
              <a:gd name="connsiteX4" fmla="*/ 3416667 w 6630659"/>
              <a:gd name="connsiteY4" fmla="*/ 3105522 h 5805005"/>
              <a:gd name="connsiteX5" fmla="*/ 4700082 w 6630659"/>
              <a:gd name="connsiteY5" fmla="*/ 1938963 h 5805005"/>
              <a:gd name="connsiteX6" fmla="*/ 6555137 w 6630659"/>
              <a:gd name="connsiteY6" fmla="*/ 133755 h 5805005"/>
              <a:gd name="connsiteX7" fmla="*/ 2012032 w 6630659"/>
              <a:gd name="connsiteY7" fmla="*/ 5805005 h 5805005"/>
              <a:gd name="connsiteX8" fmla="*/ 1714110 w 6630659"/>
              <a:gd name="connsiteY8" fmla="*/ 5744068 h 5805005"/>
              <a:gd name="connsiteX0" fmla="*/ 1714110 w 6629926"/>
              <a:gd name="connsiteY0" fmla="*/ 5744577 h 5805514"/>
              <a:gd name="connsiteX1" fmla="*/ 8005 w 6629926"/>
              <a:gd name="connsiteY1" fmla="*/ 142576 h 5805514"/>
              <a:gd name="connsiteX2" fmla="*/ 1637450 w 6629926"/>
              <a:gd name="connsiteY2" fmla="*/ 2033935 h 5805514"/>
              <a:gd name="connsiteX3" fmla="*/ 2579322 w 6629926"/>
              <a:gd name="connsiteY3" fmla="*/ 3001523 h 5805514"/>
              <a:gd name="connsiteX4" fmla="*/ 3416667 w 6629926"/>
              <a:gd name="connsiteY4" fmla="*/ 3106031 h 5805514"/>
              <a:gd name="connsiteX5" fmla="*/ 4691179 w 6629926"/>
              <a:gd name="connsiteY5" fmla="*/ 1934829 h 5805514"/>
              <a:gd name="connsiteX6" fmla="*/ 6555137 w 6629926"/>
              <a:gd name="connsiteY6" fmla="*/ 134264 h 5805514"/>
              <a:gd name="connsiteX7" fmla="*/ 2012032 w 6629926"/>
              <a:gd name="connsiteY7" fmla="*/ 5805514 h 5805514"/>
              <a:gd name="connsiteX8" fmla="*/ 1714110 w 6629926"/>
              <a:gd name="connsiteY8" fmla="*/ 5744577 h 5805514"/>
              <a:gd name="connsiteX0" fmla="*/ 1714110 w 6629926"/>
              <a:gd name="connsiteY0" fmla="*/ 5744577 h 5805514"/>
              <a:gd name="connsiteX1" fmla="*/ 8005 w 6629926"/>
              <a:gd name="connsiteY1" fmla="*/ 142576 h 5805514"/>
              <a:gd name="connsiteX2" fmla="*/ 1637450 w 6629926"/>
              <a:gd name="connsiteY2" fmla="*/ 2033935 h 5805514"/>
              <a:gd name="connsiteX3" fmla="*/ 2579322 w 6629926"/>
              <a:gd name="connsiteY3" fmla="*/ 3001523 h 5805514"/>
              <a:gd name="connsiteX4" fmla="*/ 3416667 w 6629926"/>
              <a:gd name="connsiteY4" fmla="*/ 3106031 h 5805514"/>
              <a:gd name="connsiteX5" fmla="*/ 4691179 w 6629926"/>
              <a:gd name="connsiteY5" fmla="*/ 1934829 h 5805514"/>
              <a:gd name="connsiteX6" fmla="*/ 6555137 w 6629926"/>
              <a:gd name="connsiteY6" fmla="*/ 134264 h 5805514"/>
              <a:gd name="connsiteX7" fmla="*/ 2012032 w 6629926"/>
              <a:gd name="connsiteY7" fmla="*/ 5805514 h 5805514"/>
              <a:gd name="connsiteX8" fmla="*/ 1714110 w 6629926"/>
              <a:gd name="connsiteY8" fmla="*/ 5744577 h 5805514"/>
              <a:gd name="connsiteX0" fmla="*/ 1714110 w 6630934"/>
              <a:gd name="connsiteY0" fmla="*/ 5741600 h 5802537"/>
              <a:gd name="connsiteX1" fmla="*/ 8005 w 6630934"/>
              <a:gd name="connsiteY1" fmla="*/ 139599 h 5802537"/>
              <a:gd name="connsiteX2" fmla="*/ 1637450 w 6630934"/>
              <a:gd name="connsiteY2" fmla="*/ 2030958 h 5802537"/>
              <a:gd name="connsiteX3" fmla="*/ 2579322 w 6630934"/>
              <a:gd name="connsiteY3" fmla="*/ 2998546 h 5802537"/>
              <a:gd name="connsiteX4" fmla="*/ 3416667 w 6630934"/>
              <a:gd name="connsiteY4" fmla="*/ 3103054 h 5802537"/>
              <a:gd name="connsiteX5" fmla="*/ 4691179 w 6630934"/>
              <a:gd name="connsiteY5" fmla="*/ 1931852 h 5802537"/>
              <a:gd name="connsiteX6" fmla="*/ 6555137 w 6630934"/>
              <a:gd name="connsiteY6" fmla="*/ 131287 h 5802537"/>
              <a:gd name="connsiteX7" fmla="*/ 2012032 w 6630934"/>
              <a:gd name="connsiteY7" fmla="*/ 5802537 h 5802537"/>
              <a:gd name="connsiteX8" fmla="*/ 1714110 w 6630934"/>
              <a:gd name="connsiteY8" fmla="*/ 5741600 h 5802537"/>
              <a:gd name="connsiteX0" fmla="*/ 1714110 w 6630772"/>
              <a:gd name="connsiteY0" fmla="*/ 5741603 h 5802540"/>
              <a:gd name="connsiteX1" fmla="*/ 8005 w 6630772"/>
              <a:gd name="connsiteY1" fmla="*/ 139602 h 5802540"/>
              <a:gd name="connsiteX2" fmla="*/ 1637450 w 6630772"/>
              <a:gd name="connsiteY2" fmla="*/ 2030961 h 5802540"/>
              <a:gd name="connsiteX3" fmla="*/ 2579322 w 6630772"/>
              <a:gd name="connsiteY3" fmla="*/ 2998549 h 5802540"/>
              <a:gd name="connsiteX4" fmla="*/ 3416667 w 6630772"/>
              <a:gd name="connsiteY4" fmla="*/ 3103057 h 5802540"/>
              <a:gd name="connsiteX5" fmla="*/ 4691179 w 6630772"/>
              <a:gd name="connsiteY5" fmla="*/ 1931855 h 5802540"/>
              <a:gd name="connsiteX6" fmla="*/ 6555137 w 6630772"/>
              <a:gd name="connsiteY6" fmla="*/ 131290 h 5802540"/>
              <a:gd name="connsiteX7" fmla="*/ 2012032 w 6630772"/>
              <a:gd name="connsiteY7" fmla="*/ 5802540 h 5802540"/>
              <a:gd name="connsiteX8" fmla="*/ 1714110 w 6630772"/>
              <a:gd name="connsiteY8" fmla="*/ 5741603 h 5802540"/>
              <a:gd name="connsiteX0" fmla="*/ 1714110 w 6632142"/>
              <a:gd name="connsiteY0" fmla="*/ 5745696 h 5806633"/>
              <a:gd name="connsiteX1" fmla="*/ 8005 w 6632142"/>
              <a:gd name="connsiteY1" fmla="*/ 143695 h 5806633"/>
              <a:gd name="connsiteX2" fmla="*/ 1637450 w 6632142"/>
              <a:gd name="connsiteY2" fmla="*/ 2035054 h 5806633"/>
              <a:gd name="connsiteX3" fmla="*/ 2579322 w 6632142"/>
              <a:gd name="connsiteY3" fmla="*/ 3002642 h 5806633"/>
              <a:gd name="connsiteX4" fmla="*/ 3416667 w 6632142"/>
              <a:gd name="connsiteY4" fmla="*/ 3107150 h 5806633"/>
              <a:gd name="connsiteX5" fmla="*/ 4707541 w 6632142"/>
              <a:gd name="connsiteY5" fmla="*/ 1898054 h 5806633"/>
              <a:gd name="connsiteX6" fmla="*/ 6555137 w 6632142"/>
              <a:gd name="connsiteY6" fmla="*/ 135383 h 5806633"/>
              <a:gd name="connsiteX7" fmla="*/ 2012032 w 6632142"/>
              <a:gd name="connsiteY7" fmla="*/ 5806633 h 5806633"/>
              <a:gd name="connsiteX8" fmla="*/ 1714110 w 6632142"/>
              <a:gd name="connsiteY8" fmla="*/ 5745696 h 5806633"/>
              <a:gd name="connsiteX0" fmla="*/ 1714110 w 6632142"/>
              <a:gd name="connsiteY0" fmla="*/ 5745696 h 5806633"/>
              <a:gd name="connsiteX1" fmla="*/ 8005 w 6632142"/>
              <a:gd name="connsiteY1" fmla="*/ 143695 h 5806633"/>
              <a:gd name="connsiteX2" fmla="*/ 1637450 w 6632142"/>
              <a:gd name="connsiteY2" fmla="*/ 2035054 h 5806633"/>
              <a:gd name="connsiteX3" fmla="*/ 2579322 w 6632142"/>
              <a:gd name="connsiteY3" fmla="*/ 3002642 h 5806633"/>
              <a:gd name="connsiteX4" fmla="*/ 3416667 w 6632142"/>
              <a:gd name="connsiteY4" fmla="*/ 3107150 h 5806633"/>
              <a:gd name="connsiteX5" fmla="*/ 4707541 w 6632142"/>
              <a:gd name="connsiteY5" fmla="*/ 1898054 h 5806633"/>
              <a:gd name="connsiteX6" fmla="*/ 6555137 w 6632142"/>
              <a:gd name="connsiteY6" fmla="*/ 135383 h 5806633"/>
              <a:gd name="connsiteX7" fmla="*/ 2012032 w 6632142"/>
              <a:gd name="connsiteY7" fmla="*/ 5806633 h 5806633"/>
              <a:gd name="connsiteX8" fmla="*/ 1714110 w 6632142"/>
              <a:gd name="connsiteY8" fmla="*/ 5745696 h 5806633"/>
              <a:gd name="connsiteX0" fmla="*/ 1714110 w 6632142"/>
              <a:gd name="connsiteY0" fmla="*/ 5745696 h 5806633"/>
              <a:gd name="connsiteX1" fmla="*/ 8005 w 6632142"/>
              <a:gd name="connsiteY1" fmla="*/ 143695 h 5806633"/>
              <a:gd name="connsiteX2" fmla="*/ 1637450 w 6632142"/>
              <a:gd name="connsiteY2" fmla="*/ 2035054 h 5806633"/>
              <a:gd name="connsiteX3" fmla="*/ 2579322 w 6632142"/>
              <a:gd name="connsiteY3" fmla="*/ 3002642 h 5806633"/>
              <a:gd name="connsiteX4" fmla="*/ 3416667 w 6632142"/>
              <a:gd name="connsiteY4" fmla="*/ 3107150 h 5806633"/>
              <a:gd name="connsiteX5" fmla="*/ 4707541 w 6632142"/>
              <a:gd name="connsiteY5" fmla="*/ 1898054 h 5806633"/>
              <a:gd name="connsiteX6" fmla="*/ 6555137 w 6632142"/>
              <a:gd name="connsiteY6" fmla="*/ 135383 h 5806633"/>
              <a:gd name="connsiteX7" fmla="*/ 2012032 w 6632142"/>
              <a:gd name="connsiteY7" fmla="*/ 5806633 h 5806633"/>
              <a:gd name="connsiteX8" fmla="*/ 1714110 w 6632142"/>
              <a:gd name="connsiteY8" fmla="*/ 5745696 h 5806633"/>
              <a:gd name="connsiteX0" fmla="*/ 1714110 w 6560152"/>
              <a:gd name="connsiteY0" fmla="*/ 5622895 h 5683832"/>
              <a:gd name="connsiteX1" fmla="*/ 8005 w 6560152"/>
              <a:gd name="connsiteY1" fmla="*/ 20894 h 5683832"/>
              <a:gd name="connsiteX2" fmla="*/ 1637450 w 6560152"/>
              <a:gd name="connsiteY2" fmla="*/ 1912253 h 5683832"/>
              <a:gd name="connsiteX3" fmla="*/ 2579322 w 6560152"/>
              <a:gd name="connsiteY3" fmla="*/ 2879841 h 5683832"/>
              <a:gd name="connsiteX4" fmla="*/ 3416667 w 6560152"/>
              <a:gd name="connsiteY4" fmla="*/ 2984349 h 5683832"/>
              <a:gd name="connsiteX5" fmla="*/ 4707541 w 6560152"/>
              <a:gd name="connsiteY5" fmla="*/ 1775253 h 5683832"/>
              <a:gd name="connsiteX6" fmla="*/ 6555137 w 6560152"/>
              <a:gd name="connsiteY6" fmla="*/ 12582 h 5683832"/>
              <a:gd name="connsiteX7" fmla="*/ 2012032 w 6560152"/>
              <a:gd name="connsiteY7" fmla="*/ 5683832 h 5683832"/>
              <a:gd name="connsiteX8" fmla="*/ 1714110 w 6560152"/>
              <a:gd name="connsiteY8" fmla="*/ 5622895 h 5683832"/>
              <a:gd name="connsiteX0" fmla="*/ 1714110 w 6558662"/>
              <a:gd name="connsiteY0" fmla="*/ 5619023 h 5679960"/>
              <a:gd name="connsiteX1" fmla="*/ 8005 w 6558662"/>
              <a:gd name="connsiteY1" fmla="*/ 17022 h 5679960"/>
              <a:gd name="connsiteX2" fmla="*/ 1637450 w 6558662"/>
              <a:gd name="connsiteY2" fmla="*/ 1908381 h 5679960"/>
              <a:gd name="connsiteX3" fmla="*/ 2579322 w 6558662"/>
              <a:gd name="connsiteY3" fmla="*/ 2875969 h 5679960"/>
              <a:gd name="connsiteX4" fmla="*/ 3416667 w 6558662"/>
              <a:gd name="connsiteY4" fmla="*/ 2980477 h 5679960"/>
              <a:gd name="connsiteX5" fmla="*/ 4707541 w 6558662"/>
              <a:gd name="connsiteY5" fmla="*/ 1771381 h 5679960"/>
              <a:gd name="connsiteX6" fmla="*/ 6555137 w 6558662"/>
              <a:gd name="connsiteY6" fmla="*/ 8710 h 5679960"/>
              <a:gd name="connsiteX7" fmla="*/ 2012032 w 6558662"/>
              <a:gd name="connsiteY7" fmla="*/ 5679960 h 5679960"/>
              <a:gd name="connsiteX8" fmla="*/ 1714110 w 6558662"/>
              <a:gd name="connsiteY8" fmla="*/ 5619023 h 5679960"/>
              <a:gd name="connsiteX0" fmla="*/ 1714110 w 6560175"/>
              <a:gd name="connsiteY0" fmla="*/ 5624892 h 5685829"/>
              <a:gd name="connsiteX1" fmla="*/ 8005 w 6560175"/>
              <a:gd name="connsiteY1" fmla="*/ 22891 h 5685829"/>
              <a:gd name="connsiteX2" fmla="*/ 1637450 w 6560175"/>
              <a:gd name="connsiteY2" fmla="*/ 1914250 h 5685829"/>
              <a:gd name="connsiteX3" fmla="*/ 2579322 w 6560175"/>
              <a:gd name="connsiteY3" fmla="*/ 2881838 h 5685829"/>
              <a:gd name="connsiteX4" fmla="*/ 3416667 w 6560175"/>
              <a:gd name="connsiteY4" fmla="*/ 2986346 h 5685829"/>
              <a:gd name="connsiteX5" fmla="*/ 4707541 w 6560175"/>
              <a:gd name="connsiteY5" fmla="*/ 1777250 h 5685829"/>
              <a:gd name="connsiteX6" fmla="*/ 6555137 w 6560175"/>
              <a:gd name="connsiteY6" fmla="*/ 14579 h 5685829"/>
              <a:gd name="connsiteX7" fmla="*/ 2012032 w 6560175"/>
              <a:gd name="connsiteY7" fmla="*/ 5685829 h 5685829"/>
              <a:gd name="connsiteX8" fmla="*/ 1714110 w 6560175"/>
              <a:gd name="connsiteY8" fmla="*/ 5624892 h 5685829"/>
              <a:gd name="connsiteX0" fmla="*/ 1714110 w 6555381"/>
              <a:gd name="connsiteY0" fmla="*/ 5611090 h 5672027"/>
              <a:gd name="connsiteX1" fmla="*/ 8005 w 6555381"/>
              <a:gd name="connsiteY1" fmla="*/ 9089 h 5672027"/>
              <a:gd name="connsiteX2" fmla="*/ 1637450 w 6555381"/>
              <a:gd name="connsiteY2" fmla="*/ 1900448 h 5672027"/>
              <a:gd name="connsiteX3" fmla="*/ 2579322 w 6555381"/>
              <a:gd name="connsiteY3" fmla="*/ 2868036 h 5672027"/>
              <a:gd name="connsiteX4" fmla="*/ 3416667 w 6555381"/>
              <a:gd name="connsiteY4" fmla="*/ 2972544 h 5672027"/>
              <a:gd name="connsiteX5" fmla="*/ 4707541 w 6555381"/>
              <a:gd name="connsiteY5" fmla="*/ 1763448 h 5672027"/>
              <a:gd name="connsiteX6" fmla="*/ 6555137 w 6555381"/>
              <a:gd name="connsiteY6" fmla="*/ 777 h 5672027"/>
              <a:gd name="connsiteX7" fmla="*/ 2012032 w 6555381"/>
              <a:gd name="connsiteY7" fmla="*/ 5672027 h 5672027"/>
              <a:gd name="connsiteX8" fmla="*/ 1714110 w 6555381"/>
              <a:gd name="connsiteY8" fmla="*/ 5611090 h 5672027"/>
              <a:gd name="connsiteX0" fmla="*/ 1714110 w 6558496"/>
              <a:gd name="connsiteY0" fmla="*/ 5611486 h 5672423"/>
              <a:gd name="connsiteX1" fmla="*/ 8005 w 6558496"/>
              <a:gd name="connsiteY1" fmla="*/ 9485 h 5672423"/>
              <a:gd name="connsiteX2" fmla="*/ 1637450 w 6558496"/>
              <a:gd name="connsiteY2" fmla="*/ 1900844 h 5672423"/>
              <a:gd name="connsiteX3" fmla="*/ 2579322 w 6558496"/>
              <a:gd name="connsiteY3" fmla="*/ 2868432 h 5672423"/>
              <a:gd name="connsiteX4" fmla="*/ 3416667 w 6558496"/>
              <a:gd name="connsiteY4" fmla="*/ 2972940 h 5672423"/>
              <a:gd name="connsiteX5" fmla="*/ 4707541 w 6558496"/>
              <a:gd name="connsiteY5" fmla="*/ 1763844 h 5672423"/>
              <a:gd name="connsiteX6" fmla="*/ 6555137 w 6558496"/>
              <a:gd name="connsiteY6" fmla="*/ 1173 h 5672423"/>
              <a:gd name="connsiteX7" fmla="*/ 2012032 w 6558496"/>
              <a:gd name="connsiteY7" fmla="*/ 5672423 h 5672423"/>
              <a:gd name="connsiteX8" fmla="*/ 1714110 w 6558496"/>
              <a:gd name="connsiteY8" fmla="*/ 5611486 h 5672423"/>
              <a:gd name="connsiteX0" fmla="*/ 1714110 w 6596480"/>
              <a:gd name="connsiteY0" fmla="*/ 5668085 h 5729022"/>
              <a:gd name="connsiteX1" fmla="*/ 8005 w 6596480"/>
              <a:gd name="connsiteY1" fmla="*/ 66084 h 5729022"/>
              <a:gd name="connsiteX2" fmla="*/ 1637450 w 6596480"/>
              <a:gd name="connsiteY2" fmla="*/ 1957443 h 5729022"/>
              <a:gd name="connsiteX3" fmla="*/ 2579322 w 6596480"/>
              <a:gd name="connsiteY3" fmla="*/ 2925031 h 5729022"/>
              <a:gd name="connsiteX4" fmla="*/ 3416667 w 6596480"/>
              <a:gd name="connsiteY4" fmla="*/ 3029539 h 5729022"/>
              <a:gd name="connsiteX5" fmla="*/ 4707541 w 6596480"/>
              <a:gd name="connsiteY5" fmla="*/ 1820443 h 5729022"/>
              <a:gd name="connsiteX6" fmla="*/ 6593148 w 6596480"/>
              <a:gd name="connsiteY6" fmla="*/ 1161 h 5729022"/>
              <a:gd name="connsiteX7" fmla="*/ 2012032 w 6596480"/>
              <a:gd name="connsiteY7" fmla="*/ 5729022 h 5729022"/>
              <a:gd name="connsiteX8" fmla="*/ 1714110 w 6596480"/>
              <a:gd name="connsiteY8" fmla="*/ 5668085 h 5729022"/>
              <a:gd name="connsiteX0" fmla="*/ 1714110 w 6596049"/>
              <a:gd name="connsiteY0" fmla="*/ 5668352 h 5729289"/>
              <a:gd name="connsiteX1" fmla="*/ 8005 w 6596049"/>
              <a:gd name="connsiteY1" fmla="*/ 66351 h 5729289"/>
              <a:gd name="connsiteX2" fmla="*/ 1637450 w 6596049"/>
              <a:gd name="connsiteY2" fmla="*/ 1957710 h 5729289"/>
              <a:gd name="connsiteX3" fmla="*/ 2579322 w 6596049"/>
              <a:gd name="connsiteY3" fmla="*/ 2925298 h 5729289"/>
              <a:gd name="connsiteX4" fmla="*/ 3416667 w 6596049"/>
              <a:gd name="connsiteY4" fmla="*/ 3029806 h 5729289"/>
              <a:gd name="connsiteX5" fmla="*/ 4707541 w 6596049"/>
              <a:gd name="connsiteY5" fmla="*/ 1820710 h 5729289"/>
              <a:gd name="connsiteX6" fmla="*/ 6593148 w 6596049"/>
              <a:gd name="connsiteY6" fmla="*/ 1428 h 5729289"/>
              <a:gd name="connsiteX7" fmla="*/ 2012032 w 6596049"/>
              <a:gd name="connsiteY7" fmla="*/ 5729289 h 5729289"/>
              <a:gd name="connsiteX8" fmla="*/ 1714110 w 6596049"/>
              <a:gd name="connsiteY8" fmla="*/ 5668352 h 5729289"/>
              <a:gd name="connsiteX0" fmla="*/ 1714110 w 6596049"/>
              <a:gd name="connsiteY0" fmla="*/ 5668352 h 5729289"/>
              <a:gd name="connsiteX1" fmla="*/ 8005 w 6596049"/>
              <a:gd name="connsiteY1" fmla="*/ 66351 h 5729289"/>
              <a:gd name="connsiteX2" fmla="*/ 1637450 w 6596049"/>
              <a:gd name="connsiteY2" fmla="*/ 1957710 h 5729289"/>
              <a:gd name="connsiteX3" fmla="*/ 2579322 w 6596049"/>
              <a:gd name="connsiteY3" fmla="*/ 2925298 h 5729289"/>
              <a:gd name="connsiteX4" fmla="*/ 3416667 w 6596049"/>
              <a:gd name="connsiteY4" fmla="*/ 3029806 h 5729289"/>
              <a:gd name="connsiteX5" fmla="*/ 4707541 w 6596049"/>
              <a:gd name="connsiteY5" fmla="*/ 1820710 h 5729289"/>
              <a:gd name="connsiteX6" fmla="*/ 6593148 w 6596049"/>
              <a:gd name="connsiteY6" fmla="*/ 1428 h 5729289"/>
              <a:gd name="connsiteX7" fmla="*/ 2012032 w 6596049"/>
              <a:gd name="connsiteY7" fmla="*/ 5729289 h 5729289"/>
              <a:gd name="connsiteX8" fmla="*/ 1714110 w 6596049"/>
              <a:gd name="connsiteY8" fmla="*/ 5668352 h 5729289"/>
              <a:gd name="connsiteX0" fmla="*/ 1714110 w 6670546"/>
              <a:gd name="connsiteY0" fmla="*/ 5804445 h 5918417"/>
              <a:gd name="connsiteX1" fmla="*/ 8005 w 6670546"/>
              <a:gd name="connsiteY1" fmla="*/ 202444 h 5918417"/>
              <a:gd name="connsiteX2" fmla="*/ 1637450 w 6670546"/>
              <a:gd name="connsiteY2" fmla="*/ 2093803 h 5918417"/>
              <a:gd name="connsiteX3" fmla="*/ 2579322 w 6670546"/>
              <a:gd name="connsiteY3" fmla="*/ 3061391 h 5918417"/>
              <a:gd name="connsiteX4" fmla="*/ 3416667 w 6670546"/>
              <a:gd name="connsiteY4" fmla="*/ 3165899 h 5918417"/>
              <a:gd name="connsiteX5" fmla="*/ 4707541 w 6670546"/>
              <a:gd name="connsiteY5" fmla="*/ 1956803 h 5918417"/>
              <a:gd name="connsiteX6" fmla="*/ 6593148 w 6670546"/>
              <a:gd name="connsiteY6" fmla="*/ 137521 h 5918417"/>
              <a:gd name="connsiteX7" fmla="*/ 1961733 w 6670546"/>
              <a:gd name="connsiteY7" fmla="*/ 5918417 h 5918417"/>
              <a:gd name="connsiteX8" fmla="*/ 1714110 w 6670546"/>
              <a:gd name="connsiteY8" fmla="*/ 5804445 h 5918417"/>
              <a:gd name="connsiteX0" fmla="*/ 1749051 w 6670410"/>
              <a:gd name="connsiteY0" fmla="*/ 5854439 h 5918417"/>
              <a:gd name="connsiteX1" fmla="*/ 7869 w 6670410"/>
              <a:gd name="connsiteY1" fmla="*/ 202444 h 5918417"/>
              <a:gd name="connsiteX2" fmla="*/ 1637314 w 6670410"/>
              <a:gd name="connsiteY2" fmla="*/ 2093803 h 5918417"/>
              <a:gd name="connsiteX3" fmla="*/ 2579186 w 6670410"/>
              <a:gd name="connsiteY3" fmla="*/ 3061391 h 5918417"/>
              <a:gd name="connsiteX4" fmla="*/ 3416531 w 6670410"/>
              <a:gd name="connsiteY4" fmla="*/ 3165899 h 5918417"/>
              <a:gd name="connsiteX5" fmla="*/ 4707405 w 6670410"/>
              <a:gd name="connsiteY5" fmla="*/ 1956803 h 5918417"/>
              <a:gd name="connsiteX6" fmla="*/ 6593012 w 6670410"/>
              <a:gd name="connsiteY6" fmla="*/ 137521 h 5918417"/>
              <a:gd name="connsiteX7" fmla="*/ 1961597 w 6670410"/>
              <a:gd name="connsiteY7" fmla="*/ 5918417 h 5918417"/>
              <a:gd name="connsiteX8" fmla="*/ 1749051 w 6670410"/>
              <a:gd name="connsiteY8" fmla="*/ 5854439 h 5918417"/>
              <a:gd name="connsiteX0" fmla="*/ 1749051 w 6671113"/>
              <a:gd name="connsiteY0" fmla="*/ 5853595 h 5901593"/>
              <a:gd name="connsiteX1" fmla="*/ 7869 w 6671113"/>
              <a:gd name="connsiteY1" fmla="*/ 201600 h 5901593"/>
              <a:gd name="connsiteX2" fmla="*/ 1637314 w 6671113"/>
              <a:gd name="connsiteY2" fmla="*/ 2092959 h 5901593"/>
              <a:gd name="connsiteX3" fmla="*/ 2579186 w 6671113"/>
              <a:gd name="connsiteY3" fmla="*/ 3060547 h 5901593"/>
              <a:gd name="connsiteX4" fmla="*/ 3416531 w 6671113"/>
              <a:gd name="connsiteY4" fmla="*/ 3165055 h 5901593"/>
              <a:gd name="connsiteX5" fmla="*/ 4707405 w 6671113"/>
              <a:gd name="connsiteY5" fmla="*/ 1955959 h 5901593"/>
              <a:gd name="connsiteX6" fmla="*/ 6593012 w 6671113"/>
              <a:gd name="connsiteY6" fmla="*/ 136677 h 5901593"/>
              <a:gd name="connsiteX7" fmla="*/ 1946151 w 6671113"/>
              <a:gd name="connsiteY7" fmla="*/ 5901593 h 5901593"/>
              <a:gd name="connsiteX8" fmla="*/ 1749051 w 6671113"/>
              <a:gd name="connsiteY8" fmla="*/ 5853595 h 5901593"/>
              <a:gd name="connsiteX0" fmla="*/ 1749051 w 6595657"/>
              <a:gd name="connsiteY0" fmla="*/ 5718201 h 5766199"/>
              <a:gd name="connsiteX1" fmla="*/ 7869 w 6595657"/>
              <a:gd name="connsiteY1" fmla="*/ 66206 h 5766199"/>
              <a:gd name="connsiteX2" fmla="*/ 1637314 w 6595657"/>
              <a:gd name="connsiteY2" fmla="*/ 1957565 h 5766199"/>
              <a:gd name="connsiteX3" fmla="*/ 2579186 w 6595657"/>
              <a:gd name="connsiteY3" fmla="*/ 2925153 h 5766199"/>
              <a:gd name="connsiteX4" fmla="*/ 3416531 w 6595657"/>
              <a:gd name="connsiteY4" fmla="*/ 3029661 h 5766199"/>
              <a:gd name="connsiteX5" fmla="*/ 4707405 w 6595657"/>
              <a:gd name="connsiteY5" fmla="*/ 1820565 h 5766199"/>
              <a:gd name="connsiteX6" fmla="*/ 6593012 w 6595657"/>
              <a:gd name="connsiteY6" fmla="*/ 1283 h 5766199"/>
              <a:gd name="connsiteX7" fmla="*/ 1946151 w 6595657"/>
              <a:gd name="connsiteY7" fmla="*/ 5766199 h 5766199"/>
              <a:gd name="connsiteX8" fmla="*/ 1749051 w 6595657"/>
              <a:gd name="connsiteY8" fmla="*/ 5718201 h 5766199"/>
              <a:gd name="connsiteX0" fmla="*/ 1749051 w 6598985"/>
              <a:gd name="connsiteY0" fmla="*/ 5724194 h 5772192"/>
              <a:gd name="connsiteX1" fmla="*/ 7869 w 6598985"/>
              <a:gd name="connsiteY1" fmla="*/ 72199 h 5772192"/>
              <a:gd name="connsiteX2" fmla="*/ 1637314 w 6598985"/>
              <a:gd name="connsiteY2" fmla="*/ 1963558 h 5772192"/>
              <a:gd name="connsiteX3" fmla="*/ 2579186 w 6598985"/>
              <a:gd name="connsiteY3" fmla="*/ 2931146 h 5772192"/>
              <a:gd name="connsiteX4" fmla="*/ 3416531 w 6598985"/>
              <a:gd name="connsiteY4" fmla="*/ 3035654 h 5772192"/>
              <a:gd name="connsiteX5" fmla="*/ 4707405 w 6598985"/>
              <a:gd name="connsiteY5" fmla="*/ 1826558 h 5772192"/>
              <a:gd name="connsiteX6" fmla="*/ 6593012 w 6598985"/>
              <a:gd name="connsiteY6" fmla="*/ 7276 h 5772192"/>
              <a:gd name="connsiteX7" fmla="*/ 1946151 w 6598985"/>
              <a:gd name="connsiteY7" fmla="*/ 5772192 h 5772192"/>
              <a:gd name="connsiteX8" fmla="*/ 1749051 w 6598985"/>
              <a:gd name="connsiteY8" fmla="*/ 5724194 h 5772192"/>
              <a:gd name="connsiteX0" fmla="*/ 1749051 w 6601576"/>
              <a:gd name="connsiteY0" fmla="*/ 5724691 h 5772689"/>
              <a:gd name="connsiteX1" fmla="*/ 7869 w 6601576"/>
              <a:gd name="connsiteY1" fmla="*/ 72696 h 5772689"/>
              <a:gd name="connsiteX2" fmla="*/ 1637314 w 6601576"/>
              <a:gd name="connsiteY2" fmla="*/ 1964055 h 5772689"/>
              <a:gd name="connsiteX3" fmla="*/ 2579186 w 6601576"/>
              <a:gd name="connsiteY3" fmla="*/ 2931643 h 5772689"/>
              <a:gd name="connsiteX4" fmla="*/ 3416531 w 6601576"/>
              <a:gd name="connsiteY4" fmla="*/ 3036151 h 5772689"/>
              <a:gd name="connsiteX5" fmla="*/ 4707405 w 6601576"/>
              <a:gd name="connsiteY5" fmla="*/ 1827055 h 5772689"/>
              <a:gd name="connsiteX6" fmla="*/ 6593012 w 6601576"/>
              <a:gd name="connsiteY6" fmla="*/ 7773 h 5772689"/>
              <a:gd name="connsiteX7" fmla="*/ 1946151 w 6601576"/>
              <a:gd name="connsiteY7" fmla="*/ 5772689 h 5772689"/>
              <a:gd name="connsiteX8" fmla="*/ 1749051 w 6601576"/>
              <a:gd name="connsiteY8" fmla="*/ 5724691 h 5772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1576" h="5772689">
                <a:moveTo>
                  <a:pt x="1749051" y="5724691"/>
                </a:moveTo>
                <a:cubicBezTo>
                  <a:pt x="1810290" y="5262110"/>
                  <a:pt x="-138645" y="533762"/>
                  <a:pt x="7869" y="72696"/>
                </a:cubicBezTo>
                <a:cubicBezTo>
                  <a:pt x="13513" y="462377"/>
                  <a:pt x="1182357" y="1455681"/>
                  <a:pt x="1637314" y="1964055"/>
                </a:cubicBezTo>
                <a:cubicBezTo>
                  <a:pt x="2093338" y="2409578"/>
                  <a:pt x="2303248" y="2708028"/>
                  <a:pt x="2579186" y="2931643"/>
                </a:cubicBezTo>
                <a:cubicBezTo>
                  <a:pt x="3013720" y="3198938"/>
                  <a:pt x="3088897" y="3086265"/>
                  <a:pt x="3416531" y="3036151"/>
                </a:cubicBezTo>
                <a:cubicBezTo>
                  <a:pt x="3543565" y="2997781"/>
                  <a:pt x="4158359" y="2364010"/>
                  <a:pt x="4707405" y="1827055"/>
                </a:cubicBezTo>
                <a:cubicBezTo>
                  <a:pt x="5356881" y="1248193"/>
                  <a:pt x="6355256" y="254425"/>
                  <a:pt x="6593012" y="7773"/>
                </a:cubicBezTo>
                <a:cubicBezTo>
                  <a:pt x="6830768" y="-238879"/>
                  <a:pt x="2040196" y="5463870"/>
                  <a:pt x="1946151" y="5772689"/>
                </a:cubicBezTo>
                <a:lnTo>
                  <a:pt x="1749051" y="572469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020FBF20-DAD5-F0A9-E443-0304D633D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4989">
            <a:off x="100815" y="6167516"/>
            <a:ext cx="686775" cy="5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46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  <p:bldP spid="11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06FA501-8F36-D3E2-D356-F0FE9CA66ABB}"/>
              </a:ext>
            </a:extLst>
          </p:cNvPr>
          <p:cNvSpPr txBox="1"/>
          <p:nvPr/>
        </p:nvSpPr>
        <p:spPr>
          <a:xfrm>
            <a:off x="4713249" y="0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Ferramentas</a:t>
            </a:r>
            <a:endParaRPr lang="pt-BR" dirty="0">
              <a:latin typeface="Sansita One" panose="02000603080000020003" pitchFamily="2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5FD2D4-81F1-6F18-E7E4-0044C04B3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71" y="6612310"/>
            <a:ext cx="342858" cy="8888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50EEBD-2E7C-4CE7-35B1-BD545B54ADBD}"/>
              </a:ext>
            </a:extLst>
          </p:cNvPr>
          <p:cNvSpPr txBox="1"/>
          <p:nvPr/>
        </p:nvSpPr>
        <p:spPr>
          <a:xfrm>
            <a:off x="13733889" y="1705846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Visão Geral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9281EC-2B21-6617-0E64-9FFFDEBFD581}"/>
              </a:ext>
            </a:extLst>
          </p:cNvPr>
          <p:cNvSpPr txBox="1"/>
          <p:nvPr/>
        </p:nvSpPr>
        <p:spPr>
          <a:xfrm>
            <a:off x="13733891" y="2707305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Banco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A40A5-5310-7B6F-486F-2433542FCF7C}"/>
              </a:ext>
            </a:extLst>
          </p:cNvPr>
          <p:cNvSpPr txBox="1"/>
          <p:nvPr/>
        </p:nvSpPr>
        <p:spPr>
          <a:xfrm>
            <a:off x="13733889" y="3708764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Funcionamento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7A434-C5AC-A4EF-3952-ABD7AC54423D}"/>
              </a:ext>
            </a:extLst>
          </p:cNvPr>
          <p:cNvGrpSpPr/>
          <p:nvPr/>
        </p:nvGrpSpPr>
        <p:grpSpPr>
          <a:xfrm>
            <a:off x="1549303" y="3017052"/>
            <a:ext cx="3152775" cy="971550"/>
            <a:chOff x="1549303" y="3017052"/>
            <a:chExt cx="3152775" cy="971550"/>
          </a:xfrm>
        </p:grpSpPr>
        <p:pic>
          <p:nvPicPr>
            <p:cNvPr id="3" name="Picture 2" descr="Figma - ícones de logotipo grátis">
              <a:extLst>
                <a:ext uri="{FF2B5EF4-FFF2-40B4-BE49-F238E27FC236}">
                  <a16:creationId xmlns:a16="http://schemas.microsoft.com/office/drawing/2014/main" id="{93CD01DB-692B-3D66-E0FB-183C04A62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3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Whimsical • Asana">
              <a:extLst>
                <a:ext uri="{FF2B5EF4-FFF2-40B4-BE49-F238E27FC236}">
                  <a16:creationId xmlns:a16="http://schemas.microsoft.com/office/drawing/2014/main" id="{B4C2A5FF-EF7D-C6BA-06D1-B8554B390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528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C3BAF7-D3B6-948D-FC74-6CCF14CF1BFA}"/>
              </a:ext>
            </a:extLst>
          </p:cNvPr>
          <p:cNvGrpSpPr/>
          <p:nvPr/>
        </p:nvGrpSpPr>
        <p:grpSpPr>
          <a:xfrm>
            <a:off x="790575" y="2021673"/>
            <a:ext cx="4676775" cy="2814654"/>
            <a:chOff x="790575" y="2021673"/>
            <a:chExt cx="4676775" cy="2814654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80AD4B7-84E0-3F50-C2C8-36A3B9A8A09F}"/>
                </a:ext>
              </a:extLst>
            </p:cNvPr>
            <p:cNvSpPr/>
            <p:nvPr/>
          </p:nvSpPr>
          <p:spPr>
            <a:xfrm>
              <a:off x="790575" y="2021673"/>
              <a:ext cx="4676775" cy="2814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E0E17EF-EE4B-A0EB-92ED-768757301B25}"/>
                </a:ext>
              </a:extLst>
            </p:cNvPr>
            <p:cNvSpPr txBox="1"/>
            <p:nvPr/>
          </p:nvSpPr>
          <p:spPr>
            <a:xfrm>
              <a:off x="2623054" y="214075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Design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8149B6D-12B5-5A61-50C5-1BBC0203D5BB}"/>
              </a:ext>
            </a:extLst>
          </p:cNvPr>
          <p:cNvGrpSpPr/>
          <p:nvPr/>
        </p:nvGrpSpPr>
        <p:grpSpPr>
          <a:xfrm>
            <a:off x="6677025" y="1173947"/>
            <a:ext cx="4676775" cy="4874427"/>
            <a:chOff x="6677025" y="1173947"/>
            <a:chExt cx="4676775" cy="487442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06F431-0DB8-75DC-7894-D7796ACBB10D}"/>
                </a:ext>
              </a:extLst>
            </p:cNvPr>
            <p:cNvSpPr/>
            <p:nvPr/>
          </p:nvSpPr>
          <p:spPr>
            <a:xfrm>
              <a:off x="6677025" y="1173947"/>
              <a:ext cx="4676775" cy="4874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93F7581-F07B-0E22-EC79-DD01ECD5659F}"/>
                </a:ext>
              </a:extLst>
            </p:cNvPr>
            <p:cNvSpPr txBox="1"/>
            <p:nvPr/>
          </p:nvSpPr>
          <p:spPr>
            <a:xfrm>
              <a:off x="8642854" y="129302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35FE5C-5C75-CA01-5661-7BD17AC1C7E8}"/>
              </a:ext>
            </a:extLst>
          </p:cNvPr>
          <p:cNvGrpSpPr/>
          <p:nvPr/>
        </p:nvGrpSpPr>
        <p:grpSpPr>
          <a:xfrm>
            <a:off x="6861687" y="1888142"/>
            <a:ext cx="4368962" cy="3676831"/>
            <a:chOff x="6861687" y="1888142"/>
            <a:chExt cx="4368962" cy="3676831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B49CB71F-FF99-DB35-AB53-8BA53FB6C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546" y="1963750"/>
              <a:ext cx="818424" cy="81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3D6DBFEF-71BA-742B-E143-26F29B8C0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1888142"/>
              <a:ext cx="829613" cy="95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lask icon in iOS Style">
              <a:extLst>
                <a:ext uri="{FF2B5EF4-FFF2-40B4-BE49-F238E27FC236}">
                  <a16:creationId xmlns:a16="http://schemas.microsoft.com/office/drawing/2014/main" id="{2709C276-951E-BF37-36AE-C1410FF4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687" y="3136271"/>
              <a:ext cx="1440426" cy="14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Python - Free logo icons">
              <a:extLst>
                <a:ext uri="{FF2B5EF4-FFF2-40B4-BE49-F238E27FC236}">
                  <a16:creationId xmlns:a16="http://schemas.microsoft.com/office/drawing/2014/main" id="{19E5859D-3860-9D87-C8F2-B122198DC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3334868"/>
              <a:ext cx="828676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ícone Java, original, a marca, logo em Devicon">
              <a:extLst>
                <a:ext uri="{FF2B5EF4-FFF2-40B4-BE49-F238E27FC236}">
                  <a16:creationId xmlns:a16="http://schemas.microsoft.com/office/drawing/2014/main" id="{FA394AFB-AA46-3F56-C9B5-FD2987362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5229" y="3098077"/>
              <a:ext cx="1225420" cy="1225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 descr="Html 5 - ícones de mídia social grátis">
              <a:extLst>
                <a:ext uri="{FF2B5EF4-FFF2-40B4-BE49-F238E27FC236}">
                  <a16:creationId xmlns:a16="http://schemas.microsoft.com/office/drawing/2014/main" id="{E97C4CB8-9D64-F7CC-FD3B-9B5E3E75C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2463" y="4768245"/>
              <a:ext cx="796728" cy="79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 descr="Css 3 - ícones de computador grátis">
              <a:extLst>
                <a:ext uri="{FF2B5EF4-FFF2-40B4-BE49-F238E27FC236}">
                  <a16:creationId xmlns:a16="http://schemas.microsoft.com/office/drawing/2014/main" id="{F813ADC3-D3E5-5D12-BB3C-9084A4251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0363" y="4768245"/>
              <a:ext cx="750789" cy="750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0" descr="Logotipo do github - ícones de mídia social grátis">
              <a:extLst>
                <a:ext uri="{FF2B5EF4-FFF2-40B4-BE49-F238E27FC236}">
                  <a16:creationId xmlns:a16="http://schemas.microsoft.com/office/drawing/2014/main" id="{2DF96C1D-9BA1-B895-8598-F0704DA44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0349" y="1889075"/>
              <a:ext cx="955802" cy="955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2" descr="Js - ícones de logotipo grátis">
              <a:extLst>
                <a:ext uri="{FF2B5EF4-FFF2-40B4-BE49-F238E27FC236}">
                  <a16:creationId xmlns:a16="http://schemas.microsoft.com/office/drawing/2014/main" id="{8DBB7BE9-875E-2E8D-D128-DF40D7254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5401" y="4741101"/>
              <a:ext cx="805075" cy="80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0582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06FA501-8F36-D3E2-D356-F0FE9CA66ABB}"/>
              </a:ext>
            </a:extLst>
          </p:cNvPr>
          <p:cNvSpPr txBox="1"/>
          <p:nvPr/>
        </p:nvSpPr>
        <p:spPr>
          <a:xfrm>
            <a:off x="-5142581" y="1927110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Ferramentas</a:t>
            </a:r>
            <a:endParaRPr lang="pt-BR" dirty="0">
              <a:latin typeface="Sansita One" panose="02000603080000020003" pitchFamily="2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5FD2D4-81F1-6F18-E7E4-0044C04B3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71" y="6612310"/>
            <a:ext cx="342858" cy="8888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50EEBD-2E7C-4CE7-35B1-BD545B54ADBD}"/>
              </a:ext>
            </a:extLst>
          </p:cNvPr>
          <p:cNvSpPr txBox="1"/>
          <p:nvPr/>
        </p:nvSpPr>
        <p:spPr>
          <a:xfrm>
            <a:off x="4873550" y="156801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Visão Geral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9281EC-2B21-6617-0E64-9FFFDEBFD581}"/>
              </a:ext>
            </a:extLst>
          </p:cNvPr>
          <p:cNvSpPr txBox="1"/>
          <p:nvPr/>
        </p:nvSpPr>
        <p:spPr>
          <a:xfrm>
            <a:off x="13733891" y="2707305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Banco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A40A5-5310-7B6F-486F-2433542FCF7C}"/>
              </a:ext>
            </a:extLst>
          </p:cNvPr>
          <p:cNvSpPr txBox="1"/>
          <p:nvPr/>
        </p:nvSpPr>
        <p:spPr>
          <a:xfrm>
            <a:off x="13733889" y="3708764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Funcionamento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7A434-C5AC-A4EF-3952-ABD7AC54423D}"/>
              </a:ext>
            </a:extLst>
          </p:cNvPr>
          <p:cNvGrpSpPr/>
          <p:nvPr/>
        </p:nvGrpSpPr>
        <p:grpSpPr>
          <a:xfrm>
            <a:off x="-16670633" y="741576"/>
            <a:ext cx="3152775" cy="971550"/>
            <a:chOff x="1549303" y="3017052"/>
            <a:chExt cx="3152775" cy="971550"/>
          </a:xfrm>
        </p:grpSpPr>
        <p:pic>
          <p:nvPicPr>
            <p:cNvPr id="3" name="Picture 2" descr="Figma - ícones de logotipo grátis">
              <a:extLst>
                <a:ext uri="{FF2B5EF4-FFF2-40B4-BE49-F238E27FC236}">
                  <a16:creationId xmlns:a16="http://schemas.microsoft.com/office/drawing/2014/main" id="{93CD01DB-692B-3D66-E0FB-183C04A62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3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Whimsical • Asana">
              <a:extLst>
                <a:ext uri="{FF2B5EF4-FFF2-40B4-BE49-F238E27FC236}">
                  <a16:creationId xmlns:a16="http://schemas.microsoft.com/office/drawing/2014/main" id="{B4C2A5FF-EF7D-C6BA-06D1-B8554B390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528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C3BAF7-D3B6-948D-FC74-6CCF14CF1BFA}"/>
              </a:ext>
            </a:extLst>
          </p:cNvPr>
          <p:cNvGrpSpPr/>
          <p:nvPr/>
        </p:nvGrpSpPr>
        <p:grpSpPr>
          <a:xfrm>
            <a:off x="-17429361" y="-253803"/>
            <a:ext cx="4676775" cy="2814654"/>
            <a:chOff x="790575" y="2021673"/>
            <a:chExt cx="4676775" cy="2814654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80AD4B7-84E0-3F50-C2C8-36A3B9A8A09F}"/>
                </a:ext>
              </a:extLst>
            </p:cNvPr>
            <p:cNvSpPr/>
            <p:nvPr/>
          </p:nvSpPr>
          <p:spPr>
            <a:xfrm>
              <a:off x="790575" y="2021673"/>
              <a:ext cx="4676775" cy="2814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E0E17EF-EE4B-A0EB-92ED-768757301B25}"/>
                </a:ext>
              </a:extLst>
            </p:cNvPr>
            <p:cNvSpPr txBox="1"/>
            <p:nvPr/>
          </p:nvSpPr>
          <p:spPr>
            <a:xfrm>
              <a:off x="2623054" y="214075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Design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8149B6D-12B5-5A61-50C5-1BBC0203D5BB}"/>
              </a:ext>
            </a:extLst>
          </p:cNvPr>
          <p:cNvGrpSpPr/>
          <p:nvPr/>
        </p:nvGrpSpPr>
        <p:grpSpPr>
          <a:xfrm>
            <a:off x="-11542911" y="-1101529"/>
            <a:ext cx="4676775" cy="4874427"/>
            <a:chOff x="6677025" y="1173947"/>
            <a:chExt cx="4676775" cy="487442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06F431-0DB8-75DC-7894-D7796ACBB10D}"/>
                </a:ext>
              </a:extLst>
            </p:cNvPr>
            <p:cNvSpPr/>
            <p:nvPr/>
          </p:nvSpPr>
          <p:spPr>
            <a:xfrm>
              <a:off x="6677025" y="1173947"/>
              <a:ext cx="4676775" cy="4874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93F7581-F07B-0E22-EC79-DD01ECD5659F}"/>
                </a:ext>
              </a:extLst>
            </p:cNvPr>
            <p:cNvSpPr txBox="1"/>
            <p:nvPr/>
          </p:nvSpPr>
          <p:spPr>
            <a:xfrm>
              <a:off x="8642854" y="129302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35FE5C-5C75-CA01-5661-7BD17AC1C7E8}"/>
              </a:ext>
            </a:extLst>
          </p:cNvPr>
          <p:cNvGrpSpPr/>
          <p:nvPr/>
        </p:nvGrpSpPr>
        <p:grpSpPr>
          <a:xfrm>
            <a:off x="-11358249" y="-387334"/>
            <a:ext cx="4368962" cy="3676831"/>
            <a:chOff x="6861687" y="1888142"/>
            <a:chExt cx="4368962" cy="3676831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B49CB71F-FF99-DB35-AB53-8BA53FB6C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546" y="1963750"/>
              <a:ext cx="818424" cy="81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3D6DBFEF-71BA-742B-E143-26F29B8C0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1888142"/>
              <a:ext cx="829613" cy="95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lask icon in iOS Style">
              <a:extLst>
                <a:ext uri="{FF2B5EF4-FFF2-40B4-BE49-F238E27FC236}">
                  <a16:creationId xmlns:a16="http://schemas.microsoft.com/office/drawing/2014/main" id="{2709C276-951E-BF37-36AE-C1410FF4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687" y="3136271"/>
              <a:ext cx="1440426" cy="14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Python - Free logo icons">
              <a:extLst>
                <a:ext uri="{FF2B5EF4-FFF2-40B4-BE49-F238E27FC236}">
                  <a16:creationId xmlns:a16="http://schemas.microsoft.com/office/drawing/2014/main" id="{19E5859D-3860-9D87-C8F2-B122198DC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3334868"/>
              <a:ext cx="828676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ícone Java, original, a marca, logo em Devicon">
              <a:extLst>
                <a:ext uri="{FF2B5EF4-FFF2-40B4-BE49-F238E27FC236}">
                  <a16:creationId xmlns:a16="http://schemas.microsoft.com/office/drawing/2014/main" id="{FA394AFB-AA46-3F56-C9B5-FD2987362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5229" y="3098077"/>
              <a:ext cx="1225420" cy="1225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 descr="Html 5 - ícones de mídia social grátis">
              <a:extLst>
                <a:ext uri="{FF2B5EF4-FFF2-40B4-BE49-F238E27FC236}">
                  <a16:creationId xmlns:a16="http://schemas.microsoft.com/office/drawing/2014/main" id="{E97C4CB8-9D64-F7CC-FD3B-9B5E3E75C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2463" y="4768245"/>
              <a:ext cx="796728" cy="79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 descr="Css 3 - ícones de computador grátis">
              <a:extLst>
                <a:ext uri="{FF2B5EF4-FFF2-40B4-BE49-F238E27FC236}">
                  <a16:creationId xmlns:a16="http://schemas.microsoft.com/office/drawing/2014/main" id="{F813ADC3-D3E5-5D12-BB3C-9084A4251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0363" y="4768245"/>
              <a:ext cx="750789" cy="750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0" descr="Logotipo do github - ícones de mídia social grátis">
              <a:extLst>
                <a:ext uri="{FF2B5EF4-FFF2-40B4-BE49-F238E27FC236}">
                  <a16:creationId xmlns:a16="http://schemas.microsoft.com/office/drawing/2014/main" id="{2DF96C1D-9BA1-B895-8598-F0704DA44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0349" y="1889075"/>
              <a:ext cx="955802" cy="955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2" descr="Js - ícones de logotipo grátis">
              <a:extLst>
                <a:ext uri="{FF2B5EF4-FFF2-40B4-BE49-F238E27FC236}">
                  <a16:creationId xmlns:a16="http://schemas.microsoft.com/office/drawing/2014/main" id="{8DBB7BE9-875E-2E8D-D128-DF40D7254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5401" y="4741101"/>
              <a:ext cx="805075" cy="80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1865175-162E-8064-76D7-C304D1AA05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52329" y="1776233"/>
            <a:ext cx="1353319" cy="98765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05F00F3-2C4F-8FCF-F52A-43EA6A3FF5E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05648" y="1021470"/>
            <a:ext cx="5619729" cy="4815055"/>
          </a:xfrm>
          <a:prstGeom prst="rect">
            <a:avLst/>
          </a:prstGeom>
        </p:spPr>
      </p:pic>
      <p:pic>
        <p:nvPicPr>
          <p:cNvPr id="20" name="Imagem 19" descr="Gráfico de caixa estreita&#10;&#10;Descrição gerada automaticamente">
            <a:extLst>
              <a:ext uri="{FF2B5EF4-FFF2-40B4-BE49-F238E27FC236}">
                <a16:creationId xmlns:a16="http://schemas.microsoft.com/office/drawing/2014/main" id="{388CBAF1-09B2-5BE8-5B2D-726A8BFE24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5" y="904158"/>
            <a:ext cx="3550746" cy="5049677"/>
          </a:xfrm>
          <a:prstGeom prst="rect">
            <a:avLst/>
          </a:prstGeom>
        </p:spPr>
      </p:pic>
      <p:pic>
        <p:nvPicPr>
          <p:cNvPr id="29" name="Imagem 2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86A63D4-67AD-27F6-7249-B1E8B5D27AD5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07" t="10586" r="-1" b="65802"/>
          <a:stretch/>
        </p:blipFill>
        <p:spPr>
          <a:xfrm>
            <a:off x="3114675" y="1422400"/>
            <a:ext cx="2357468" cy="1228242"/>
          </a:xfrm>
          <a:prstGeom prst="rect">
            <a:avLst/>
          </a:prstGeom>
        </p:spPr>
      </p:pic>
      <p:pic>
        <p:nvPicPr>
          <p:cNvPr id="30" name="Imagem 2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201515C-1CE1-7877-162D-C82264B955B2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6" t="10586" r="-1" b="65802"/>
          <a:stretch/>
        </p:blipFill>
        <p:spPr>
          <a:xfrm rot="10800000">
            <a:off x="5995304" y="1712967"/>
            <a:ext cx="1640571" cy="12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52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06FA501-8F36-D3E2-D356-F0FE9CA66ABB}"/>
              </a:ext>
            </a:extLst>
          </p:cNvPr>
          <p:cNvSpPr txBox="1"/>
          <p:nvPr/>
        </p:nvSpPr>
        <p:spPr>
          <a:xfrm>
            <a:off x="-5142581" y="1927110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Ferramentas</a:t>
            </a:r>
            <a:endParaRPr lang="pt-BR" dirty="0">
              <a:latin typeface="Sansita One" panose="02000603080000020003" pitchFamily="2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5FD2D4-81F1-6F18-E7E4-0044C04B3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71" y="6612310"/>
            <a:ext cx="342858" cy="8888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50EEBD-2E7C-4CE7-35B1-BD545B54ADBD}"/>
              </a:ext>
            </a:extLst>
          </p:cNvPr>
          <p:cNvSpPr txBox="1"/>
          <p:nvPr/>
        </p:nvSpPr>
        <p:spPr>
          <a:xfrm>
            <a:off x="-15405353" y="1183352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Visão Geral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9281EC-2B21-6617-0E64-9FFFDEBFD581}"/>
              </a:ext>
            </a:extLst>
          </p:cNvPr>
          <p:cNvSpPr txBox="1"/>
          <p:nvPr/>
        </p:nvSpPr>
        <p:spPr>
          <a:xfrm>
            <a:off x="4443945" y="145287"/>
            <a:ext cx="330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Banco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A40A5-5310-7B6F-486F-2433542FCF7C}"/>
              </a:ext>
            </a:extLst>
          </p:cNvPr>
          <p:cNvSpPr txBox="1"/>
          <p:nvPr/>
        </p:nvSpPr>
        <p:spPr>
          <a:xfrm>
            <a:off x="13733889" y="3708764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Funcionamento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7A434-C5AC-A4EF-3952-ABD7AC54423D}"/>
              </a:ext>
            </a:extLst>
          </p:cNvPr>
          <p:cNvGrpSpPr/>
          <p:nvPr/>
        </p:nvGrpSpPr>
        <p:grpSpPr>
          <a:xfrm>
            <a:off x="-16670633" y="741576"/>
            <a:ext cx="3152775" cy="971550"/>
            <a:chOff x="1549303" y="3017052"/>
            <a:chExt cx="3152775" cy="971550"/>
          </a:xfrm>
        </p:grpSpPr>
        <p:pic>
          <p:nvPicPr>
            <p:cNvPr id="3" name="Picture 2" descr="Figma - ícones de logotipo grátis">
              <a:extLst>
                <a:ext uri="{FF2B5EF4-FFF2-40B4-BE49-F238E27FC236}">
                  <a16:creationId xmlns:a16="http://schemas.microsoft.com/office/drawing/2014/main" id="{93CD01DB-692B-3D66-E0FB-183C04A62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3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Whimsical • Asana">
              <a:extLst>
                <a:ext uri="{FF2B5EF4-FFF2-40B4-BE49-F238E27FC236}">
                  <a16:creationId xmlns:a16="http://schemas.microsoft.com/office/drawing/2014/main" id="{B4C2A5FF-EF7D-C6BA-06D1-B8554B390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528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C3BAF7-D3B6-948D-FC74-6CCF14CF1BFA}"/>
              </a:ext>
            </a:extLst>
          </p:cNvPr>
          <p:cNvGrpSpPr/>
          <p:nvPr/>
        </p:nvGrpSpPr>
        <p:grpSpPr>
          <a:xfrm>
            <a:off x="-17429361" y="-253803"/>
            <a:ext cx="4676775" cy="2814654"/>
            <a:chOff x="790575" y="2021673"/>
            <a:chExt cx="4676775" cy="2814654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80AD4B7-84E0-3F50-C2C8-36A3B9A8A09F}"/>
                </a:ext>
              </a:extLst>
            </p:cNvPr>
            <p:cNvSpPr/>
            <p:nvPr/>
          </p:nvSpPr>
          <p:spPr>
            <a:xfrm>
              <a:off x="790575" y="2021673"/>
              <a:ext cx="4676775" cy="2814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E0E17EF-EE4B-A0EB-92ED-768757301B25}"/>
                </a:ext>
              </a:extLst>
            </p:cNvPr>
            <p:cNvSpPr txBox="1"/>
            <p:nvPr/>
          </p:nvSpPr>
          <p:spPr>
            <a:xfrm>
              <a:off x="2623054" y="214075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Design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8149B6D-12B5-5A61-50C5-1BBC0203D5BB}"/>
              </a:ext>
            </a:extLst>
          </p:cNvPr>
          <p:cNvGrpSpPr/>
          <p:nvPr/>
        </p:nvGrpSpPr>
        <p:grpSpPr>
          <a:xfrm>
            <a:off x="-11542911" y="-1101529"/>
            <a:ext cx="4676775" cy="4874427"/>
            <a:chOff x="6677025" y="1173947"/>
            <a:chExt cx="4676775" cy="487442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06F431-0DB8-75DC-7894-D7796ACBB10D}"/>
                </a:ext>
              </a:extLst>
            </p:cNvPr>
            <p:cNvSpPr/>
            <p:nvPr/>
          </p:nvSpPr>
          <p:spPr>
            <a:xfrm>
              <a:off x="6677025" y="1173947"/>
              <a:ext cx="4676775" cy="4874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93F7581-F07B-0E22-EC79-DD01ECD5659F}"/>
                </a:ext>
              </a:extLst>
            </p:cNvPr>
            <p:cNvSpPr txBox="1"/>
            <p:nvPr/>
          </p:nvSpPr>
          <p:spPr>
            <a:xfrm>
              <a:off x="8642854" y="129302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35FE5C-5C75-CA01-5661-7BD17AC1C7E8}"/>
              </a:ext>
            </a:extLst>
          </p:cNvPr>
          <p:cNvGrpSpPr/>
          <p:nvPr/>
        </p:nvGrpSpPr>
        <p:grpSpPr>
          <a:xfrm>
            <a:off x="-11358249" y="-387334"/>
            <a:ext cx="4368962" cy="3676831"/>
            <a:chOff x="6861687" y="1888142"/>
            <a:chExt cx="4368962" cy="3676831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B49CB71F-FF99-DB35-AB53-8BA53FB6C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546" y="1963750"/>
              <a:ext cx="818424" cy="81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3D6DBFEF-71BA-742B-E143-26F29B8C0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1888142"/>
              <a:ext cx="829613" cy="95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lask icon in iOS Style">
              <a:extLst>
                <a:ext uri="{FF2B5EF4-FFF2-40B4-BE49-F238E27FC236}">
                  <a16:creationId xmlns:a16="http://schemas.microsoft.com/office/drawing/2014/main" id="{2709C276-951E-BF37-36AE-C1410FF4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687" y="3136271"/>
              <a:ext cx="1440426" cy="14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Python - Free logo icons">
              <a:extLst>
                <a:ext uri="{FF2B5EF4-FFF2-40B4-BE49-F238E27FC236}">
                  <a16:creationId xmlns:a16="http://schemas.microsoft.com/office/drawing/2014/main" id="{19E5859D-3860-9D87-C8F2-B122198DC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3334868"/>
              <a:ext cx="828676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ícone Java, original, a marca, logo em Devicon">
              <a:extLst>
                <a:ext uri="{FF2B5EF4-FFF2-40B4-BE49-F238E27FC236}">
                  <a16:creationId xmlns:a16="http://schemas.microsoft.com/office/drawing/2014/main" id="{FA394AFB-AA46-3F56-C9B5-FD2987362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5229" y="3098077"/>
              <a:ext cx="1225420" cy="1225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 descr="Html 5 - ícones de mídia social grátis">
              <a:extLst>
                <a:ext uri="{FF2B5EF4-FFF2-40B4-BE49-F238E27FC236}">
                  <a16:creationId xmlns:a16="http://schemas.microsoft.com/office/drawing/2014/main" id="{E97C4CB8-9D64-F7CC-FD3B-9B5E3E75C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2463" y="4768245"/>
              <a:ext cx="796728" cy="79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 descr="Css 3 - ícones de computador grátis">
              <a:extLst>
                <a:ext uri="{FF2B5EF4-FFF2-40B4-BE49-F238E27FC236}">
                  <a16:creationId xmlns:a16="http://schemas.microsoft.com/office/drawing/2014/main" id="{F813ADC3-D3E5-5D12-BB3C-9084A4251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0363" y="4768245"/>
              <a:ext cx="750789" cy="750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0" descr="Logotipo do github - ícones de mídia social grátis">
              <a:extLst>
                <a:ext uri="{FF2B5EF4-FFF2-40B4-BE49-F238E27FC236}">
                  <a16:creationId xmlns:a16="http://schemas.microsoft.com/office/drawing/2014/main" id="{2DF96C1D-9BA1-B895-8598-F0704DA44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0349" y="1889075"/>
              <a:ext cx="955802" cy="955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2" descr="Js - ícones de logotipo grátis">
              <a:extLst>
                <a:ext uri="{FF2B5EF4-FFF2-40B4-BE49-F238E27FC236}">
                  <a16:creationId xmlns:a16="http://schemas.microsoft.com/office/drawing/2014/main" id="{8DBB7BE9-875E-2E8D-D128-DF40D7254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5401" y="4741101"/>
              <a:ext cx="805075" cy="80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1865175-162E-8064-76D7-C304D1AA05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5226574" y="2802784"/>
            <a:ext cx="1353319" cy="98765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05F00F3-2C4F-8FCF-F52A-43EA6A3FF5E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3873255" y="2048021"/>
            <a:ext cx="5619729" cy="4815055"/>
          </a:xfrm>
          <a:prstGeom prst="rect">
            <a:avLst/>
          </a:prstGeom>
        </p:spPr>
      </p:pic>
      <p:pic>
        <p:nvPicPr>
          <p:cNvPr id="20" name="Imagem 19" descr="Gráfico de caixa estreita&#10;&#10;Descrição gerada automaticamente">
            <a:extLst>
              <a:ext uri="{FF2B5EF4-FFF2-40B4-BE49-F238E27FC236}">
                <a16:creationId xmlns:a16="http://schemas.microsoft.com/office/drawing/2014/main" id="{388CBAF1-09B2-5BE8-5B2D-726A8BFE24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9458" y="1930709"/>
            <a:ext cx="3550746" cy="5049677"/>
          </a:xfrm>
          <a:prstGeom prst="rect">
            <a:avLst/>
          </a:prstGeom>
        </p:spPr>
      </p:pic>
      <p:pic>
        <p:nvPicPr>
          <p:cNvPr id="29" name="Imagem 2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86A63D4-67AD-27F6-7249-B1E8B5D27AD5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07" t="10586" r="-1" b="65802"/>
          <a:stretch/>
        </p:blipFill>
        <p:spPr>
          <a:xfrm>
            <a:off x="-17164228" y="2448951"/>
            <a:ext cx="2357468" cy="1228242"/>
          </a:xfrm>
          <a:prstGeom prst="rect">
            <a:avLst/>
          </a:prstGeom>
        </p:spPr>
      </p:pic>
      <p:pic>
        <p:nvPicPr>
          <p:cNvPr id="30" name="Imagem 2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201515C-1CE1-7877-162D-C82264B955B2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6" t="10586" r="-1" b="65802"/>
          <a:stretch/>
        </p:blipFill>
        <p:spPr>
          <a:xfrm rot="10800000">
            <a:off x="-14283599" y="2739518"/>
            <a:ext cx="1640571" cy="122824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F371CC16-D305-911C-779E-86AAE7745423}"/>
              </a:ext>
            </a:extLst>
          </p:cNvPr>
          <p:cNvSpPr txBox="1"/>
          <p:nvPr/>
        </p:nvSpPr>
        <p:spPr>
          <a:xfrm>
            <a:off x="4599436" y="889079"/>
            <a:ext cx="2993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Apenas 2 tabelas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7E84A5D-C85C-D3CA-2644-4D53D7B78DA2}"/>
              </a:ext>
            </a:extLst>
          </p:cNvPr>
          <p:cNvGrpSpPr/>
          <p:nvPr/>
        </p:nvGrpSpPr>
        <p:grpSpPr>
          <a:xfrm>
            <a:off x="403203" y="2241813"/>
            <a:ext cx="5332682" cy="2820431"/>
            <a:chOff x="591889" y="2140213"/>
            <a:chExt cx="5332682" cy="2820431"/>
          </a:xfrm>
        </p:grpSpPr>
        <p:pic>
          <p:nvPicPr>
            <p:cNvPr id="33" name="Imagem 32" descr="Texto, chat ou mensagem de texto">
              <a:extLst>
                <a:ext uri="{FF2B5EF4-FFF2-40B4-BE49-F238E27FC236}">
                  <a16:creationId xmlns:a16="http://schemas.microsoft.com/office/drawing/2014/main" id="{0BEF4B81-E1ED-2D02-472A-EE22939D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889" y="2478767"/>
              <a:ext cx="5332682" cy="2481877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3E991D1-B281-E15E-3368-9E7D3147EA11}"/>
                </a:ext>
              </a:extLst>
            </p:cNvPr>
            <p:cNvSpPr txBox="1"/>
            <p:nvPr/>
          </p:nvSpPr>
          <p:spPr>
            <a:xfrm>
              <a:off x="2277833" y="2140213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Sansita One" panose="02000603080000020003" pitchFamily="2" charset="0"/>
                </a:rPr>
                <a:t>Tabela de Usuário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45CCB46-44A3-AB56-A319-AAAEB32F2FC0}"/>
              </a:ext>
            </a:extLst>
          </p:cNvPr>
          <p:cNvGrpSpPr/>
          <p:nvPr/>
        </p:nvGrpSpPr>
        <p:grpSpPr>
          <a:xfrm>
            <a:off x="5924571" y="2248426"/>
            <a:ext cx="6053834" cy="2821001"/>
            <a:chOff x="5924571" y="2248426"/>
            <a:chExt cx="6053834" cy="2821001"/>
          </a:xfrm>
        </p:grpSpPr>
        <p:pic>
          <p:nvPicPr>
            <p:cNvPr id="36" name="Imagem 35" descr="Texto&#10;&#10;Descrição gerada automaticamente">
              <a:extLst>
                <a:ext uri="{FF2B5EF4-FFF2-40B4-BE49-F238E27FC236}">
                  <a16:creationId xmlns:a16="http://schemas.microsoft.com/office/drawing/2014/main" id="{022C69F0-A3FC-8579-CE58-49E013C8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571" y="2580367"/>
              <a:ext cx="6053834" cy="2489060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6A3608EC-2EF5-7AF0-3778-24536669B6B8}"/>
                </a:ext>
              </a:extLst>
            </p:cNvPr>
            <p:cNvSpPr txBox="1"/>
            <p:nvPr/>
          </p:nvSpPr>
          <p:spPr>
            <a:xfrm>
              <a:off x="7014098" y="2248426"/>
              <a:ext cx="3874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Sansita One" panose="02000603080000020003" pitchFamily="2" charset="0"/>
                </a:rPr>
                <a:t>Tabela de Filme que o Usuário já SAVE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F967E0A-6095-1C7A-C1BA-D8638F26F046}"/>
              </a:ext>
            </a:extLst>
          </p:cNvPr>
          <p:cNvSpPr txBox="1"/>
          <p:nvPr/>
        </p:nvSpPr>
        <p:spPr>
          <a:xfrm>
            <a:off x="3137068" y="1335684"/>
            <a:ext cx="59178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Criadas através do Flask com python</a:t>
            </a:r>
          </a:p>
        </p:txBody>
      </p:sp>
    </p:spTree>
    <p:extLst>
      <p:ext uri="{BB962C8B-B14F-4D97-AF65-F5344CB8AC3E}">
        <p14:creationId xmlns:p14="http://schemas.microsoft.com/office/powerpoint/2010/main" val="2202599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>
            <a:extLst>
              <a:ext uri="{FF2B5EF4-FFF2-40B4-BE49-F238E27FC236}">
                <a16:creationId xmlns:a16="http://schemas.microsoft.com/office/drawing/2014/main" id="{5575ED91-0BEA-9DD2-C253-00D660398DD1}"/>
              </a:ext>
            </a:extLst>
          </p:cNvPr>
          <p:cNvSpPr/>
          <p:nvPr/>
        </p:nvSpPr>
        <p:spPr>
          <a:xfrm>
            <a:off x="5463058" y="2532402"/>
            <a:ext cx="1530361" cy="140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8E150FD7-537C-9350-21C3-6BB56A9C25CA}"/>
              </a:ext>
            </a:extLst>
          </p:cNvPr>
          <p:cNvGrpSpPr/>
          <p:nvPr/>
        </p:nvGrpSpPr>
        <p:grpSpPr>
          <a:xfrm>
            <a:off x="2673360" y="91033"/>
            <a:ext cx="6845279" cy="6845279"/>
            <a:chOff x="2673360" y="91033"/>
            <a:chExt cx="6845279" cy="6845279"/>
          </a:xfrm>
        </p:grpSpPr>
        <p:pic>
          <p:nvPicPr>
            <p:cNvPr id="39" name="Gráfico 38" descr="Laptop com preenchimento sólido">
              <a:extLst>
                <a:ext uri="{FF2B5EF4-FFF2-40B4-BE49-F238E27FC236}">
                  <a16:creationId xmlns:a16="http://schemas.microsoft.com/office/drawing/2014/main" id="{62182BFB-96F9-5BFF-8EA9-B190AD385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73360" y="91033"/>
              <a:ext cx="6845279" cy="6845279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52098EE8-0620-0650-45B2-0AD5C7898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0106" y="2055993"/>
              <a:ext cx="3091785" cy="2201874"/>
            </a:xfrm>
            <a:prstGeom prst="rect">
              <a:avLst/>
            </a:prstGeom>
          </p:spPr>
        </p:pic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6FA501-8F36-D3E2-D356-F0FE9CA66ABB}"/>
              </a:ext>
            </a:extLst>
          </p:cNvPr>
          <p:cNvSpPr txBox="1"/>
          <p:nvPr/>
        </p:nvSpPr>
        <p:spPr>
          <a:xfrm>
            <a:off x="-5142581" y="1927110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Ferramentas</a:t>
            </a:r>
            <a:endParaRPr lang="pt-BR" dirty="0">
              <a:latin typeface="Sansita One" panose="02000603080000020003" pitchFamily="2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5FD2D4-81F1-6F18-E7E4-0044C04B3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71" y="6612310"/>
            <a:ext cx="342858" cy="8888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50EEBD-2E7C-4CE7-35B1-BD545B54ADBD}"/>
              </a:ext>
            </a:extLst>
          </p:cNvPr>
          <p:cNvSpPr txBox="1"/>
          <p:nvPr/>
        </p:nvSpPr>
        <p:spPr>
          <a:xfrm>
            <a:off x="-15405353" y="1183352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Visão Geral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9281EC-2B21-6617-0E64-9FFFDEBFD581}"/>
              </a:ext>
            </a:extLst>
          </p:cNvPr>
          <p:cNvSpPr txBox="1"/>
          <p:nvPr/>
        </p:nvSpPr>
        <p:spPr>
          <a:xfrm>
            <a:off x="-15614047" y="-1623617"/>
            <a:ext cx="330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Banco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A40A5-5310-7B6F-486F-2433542FCF7C}"/>
              </a:ext>
            </a:extLst>
          </p:cNvPr>
          <p:cNvSpPr txBox="1"/>
          <p:nvPr/>
        </p:nvSpPr>
        <p:spPr>
          <a:xfrm>
            <a:off x="4459975" y="156801"/>
            <a:ext cx="3272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Funcionamento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7A434-C5AC-A4EF-3952-ABD7AC54423D}"/>
              </a:ext>
            </a:extLst>
          </p:cNvPr>
          <p:cNvGrpSpPr/>
          <p:nvPr/>
        </p:nvGrpSpPr>
        <p:grpSpPr>
          <a:xfrm>
            <a:off x="-16670633" y="741576"/>
            <a:ext cx="3152775" cy="971550"/>
            <a:chOff x="1549303" y="3017052"/>
            <a:chExt cx="3152775" cy="971550"/>
          </a:xfrm>
        </p:grpSpPr>
        <p:pic>
          <p:nvPicPr>
            <p:cNvPr id="3" name="Picture 2" descr="Figma - ícones de logotipo grátis">
              <a:extLst>
                <a:ext uri="{FF2B5EF4-FFF2-40B4-BE49-F238E27FC236}">
                  <a16:creationId xmlns:a16="http://schemas.microsoft.com/office/drawing/2014/main" id="{93CD01DB-692B-3D66-E0FB-183C04A62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3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Whimsical • Asana">
              <a:extLst>
                <a:ext uri="{FF2B5EF4-FFF2-40B4-BE49-F238E27FC236}">
                  <a16:creationId xmlns:a16="http://schemas.microsoft.com/office/drawing/2014/main" id="{B4C2A5FF-EF7D-C6BA-06D1-B8554B390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528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C3BAF7-D3B6-948D-FC74-6CCF14CF1BFA}"/>
              </a:ext>
            </a:extLst>
          </p:cNvPr>
          <p:cNvGrpSpPr/>
          <p:nvPr/>
        </p:nvGrpSpPr>
        <p:grpSpPr>
          <a:xfrm>
            <a:off x="-17429361" y="-253803"/>
            <a:ext cx="4676775" cy="2814654"/>
            <a:chOff x="790575" y="2021673"/>
            <a:chExt cx="4676775" cy="2814654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80AD4B7-84E0-3F50-C2C8-36A3B9A8A09F}"/>
                </a:ext>
              </a:extLst>
            </p:cNvPr>
            <p:cNvSpPr/>
            <p:nvPr/>
          </p:nvSpPr>
          <p:spPr>
            <a:xfrm>
              <a:off x="790575" y="2021673"/>
              <a:ext cx="4676775" cy="2814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E0E17EF-EE4B-A0EB-92ED-768757301B25}"/>
                </a:ext>
              </a:extLst>
            </p:cNvPr>
            <p:cNvSpPr txBox="1"/>
            <p:nvPr/>
          </p:nvSpPr>
          <p:spPr>
            <a:xfrm>
              <a:off x="2623054" y="214075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Design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8149B6D-12B5-5A61-50C5-1BBC0203D5BB}"/>
              </a:ext>
            </a:extLst>
          </p:cNvPr>
          <p:cNvGrpSpPr/>
          <p:nvPr/>
        </p:nvGrpSpPr>
        <p:grpSpPr>
          <a:xfrm>
            <a:off x="-11542911" y="-1101529"/>
            <a:ext cx="4676775" cy="4874427"/>
            <a:chOff x="6677025" y="1173947"/>
            <a:chExt cx="4676775" cy="487442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06F431-0DB8-75DC-7894-D7796ACBB10D}"/>
                </a:ext>
              </a:extLst>
            </p:cNvPr>
            <p:cNvSpPr/>
            <p:nvPr/>
          </p:nvSpPr>
          <p:spPr>
            <a:xfrm>
              <a:off x="6677025" y="1173947"/>
              <a:ext cx="4676775" cy="4874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93F7581-F07B-0E22-EC79-DD01ECD5659F}"/>
                </a:ext>
              </a:extLst>
            </p:cNvPr>
            <p:cNvSpPr txBox="1"/>
            <p:nvPr/>
          </p:nvSpPr>
          <p:spPr>
            <a:xfrm>
              <a:off x="8642854" y="129302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35FE5C-5C75-CA01-5661-7BD17AC1C7E8}"/>
              </a:ext>
            </a:extLst>
          </p:cNvPr>
          <p:cNvGrpSpPr/>
          <p:nvPr/>
        </p:nvGrpSpPr>
        <p:grpSpPr>
          <a:xfrm>
            <a:off x="-11358249" y="-387334"/>
            <a:ext cx="4368962" cy="3676831"/>
            <a:chOff x="6861687" y="1888142"/>
            <a:chExt cx="4368962" cy="3676831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B49CB71F-FF99-DB35-AB53-8BA53FB6C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546" y="1963750"/>
              <a:ext cx="818424" cy="81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3D6DBFEF-71BA-742B-E143-26F29B8C0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1888142"/>
              <a:ext cx="829613" cy="95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lask icon in iOS Style">
              <a:extLst>
                <a:ext uri="{FF2B5EF4-FFF2-40B4-BE49-F238E27FC236}">
                  <a16:creationId xmlns:a16="http://schemas.microsoft.com/office/drawing/2014/main" id="{2709C276-951E-BF37-36AE-C1410FF4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687" y="3136271"/>
              <a:ext cx="1440426" cy="14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Python - Free logo icons">
              <a:extLst>
                <a:ext uri="{FF2B5EF4-FFF2-40B4-BE49-F238E27FC236}">
                  <a16:creationId xmlns:a16="http://schemas.microsoft.com/office/drawing/2014/main" id="{19E5859D-3860-9D87-C8F2-B122198DC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3334868"/>
              <a:ext cx="828676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ícone Java, original, a marca, logo em Devicon">
              <a:extLst>
                <a:ext uri="{FF2B5EF4-FFF2-40B4-BE49-F238E27FC236}">
                  <a16:creationId xmlns:a16="http://schemas.microsoft.com/office/drawing/2014/main" id="{FA394AFB-AA46-3F56-C9B5-FD2987362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5229" y="3098077"/>
              <a:ext cx="1225420" cy="1225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 descr="Html 5 - ícones de mídia social grátis">
              <a:extLst>
                <a:ext uri="{FF2B5EF4-FFF2-40B4-BE49-F238E27FC236}">
                  <a16:creationId xmlns:a16="http://schemas.microsoft.com/office/drawing/2014/main" id="{E97C4CB8-9D64-F7CC-FD3B-9B5E3E75C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2463" y="4768245"/>
              <a:ext cx="796728" cy="79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 descr="Css 3 - ícones de computador grátis">
              <a:extLst>
                <a:ext uri="{FF2B5EF4-FFF2-40B4-BE49-F238E27FC236}">
                  <a16:creationId xmlns:a16="http://schemas.microsoft.com/office/drawing/2014/main" id="{F813ADC3-D3E5-5D12-BB3C-9084A4251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0363" y="4768245"/>
              <a:ext cx="750789" cy="750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0" descr="Logotipo do github - ícones de mídia social grátis">
              <a:extLst>
                <a:ext uri="{FF2B5EF4-FFF2-40B4-BE49-F238E27FC236}">
                  <a16:creationId xmlns:a16="http://schemas.microsoft.com/office/drawing/2014/main" id="{2DF96C1D-9BA1-B895-8598-F0704DA44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0349" y="1889075"/>
              <a:ext cx="955802" cy="955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2" descr="Js - ícones de logotipo grátis">
              <a:extLst>
                <a:ext uri="{FF2B5EF4-FFF2-40B4-BE49-F238E27FC236}">
                  <a16:creationId xmlns:a16="http://schemas.microsoft.com/office/drawing/2014/main" id="{8DBB7BE9-875E-2E8D-D128-DF40D7254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5401" y="4741101"/>
              <a:ext cx="805075" cy="80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1865175-162E-8064-76D7-C304D1AA05D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15226574" y="2802784"/>
            <a:ext cx="1353319" cy="98765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05F00F3-2C4F-8FCF-F52A-43EA6A3FF5E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13873255" y="2048021"/>
            <a:ext cx="5619729" cy="4815055"/>
          </a:xfrm>
          <a:prstGeom prst="rect">
            <a:avLst/>
          </a:prstGeom>
        </p:spPr>
      </p:pic>
      <p:pic>
        <p:nvPicPr>
          <p:cNvPr id="20" name="Imagem 19" descr="Gráfico de caixa estreita&#10;&#10;Descrição gerada automaticamente">
            <a:extLst>
              <a:ext uri="{FF2B5EF4-FFF2-40B4-BE49-F238E27FC236}">
                <a16:creationId xmlns:a16="http://schemas.microsoft.com/office/drawing/2014/main" id="{388CBAF1-09B2-5BE8-5B2D-726A8BFE24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9458" y="1930709"/>
            <a:ext cx="3550746" cy="5049677"/>
          </a:xfrm>
          <a:prstGeom prst="rect">
            <a:avLst/>
          </a:prstGeom>
        </p:spPr>
      </p:pic>
      <p:pic>
        <p:nvPicPr>
          <p:cNvPr id="29" name="Imagem 2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86A63D4-67AD-27F6-7249-B1E8B5D27AD5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07" t="10586" r="-1" b="65802"/>
          <a:stretch/>
        </p:blipFill>
        <p:spPr>
          <a:xfrm>
            <a:off x="-17164228" y="2448951"/>
            <a:ext cx="2357468" cy="1228242"/>
          </a:xfrm>
          <a:prstGeom prst="rect">
            <a:avLst/>
          </a:prstGeom>
        </p:spPr>
      </p:pic>
      <p:pic>
        <p:nvPicPr>
          <p:cNvPr id="30" name="Imagem 2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201515C-1CE1-7877-162D-C82264B955B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6" t="10586" r="-1" b="65802"/>
          <a:stretch/>
        </p:blipFill>
        <p:spPr>
          <a:xfrm rot="10800000">
            <a:off x="-14283599" y="2739518"/>
            <a:ext cx="1640571" cy="122824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F371CC16-D305-911C-779E-86AAE7745423}"/>
              </a:ext>
            </a:extLst>
          </p:cNvPr>
          <p:cNvSpPr txBox="1"/>
          <p:nvPr/>
        </p:nvSpPr>
        <p:spPr>
          <a:xfrm>
            <a:off x="-16074110" y="-689401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Apenas 2 tabelas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Criadas através do Flask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7E84A5D-C85C-D3CA-2644-4D53D7B78DA2}"/>
              </a:ext>
            </a:extLst>
          </p:cNvPr>
          <p:cNvGrpSpPr/>
          <p:nvPr/>
        </p:nvGrpSpPr>
        <p:grpSpPr>
          <a:xfrm>
            <a:off x="-19654789" y="472909"/>
            <a:ext cx="5332682" cy="2820431"/>
            <a:chOff x="591889" y="2140213"/>
            <a:chExt cx="5332682" cy="2820431"/>
          </a:xfrm>
        </p:grpSpPr>
        <p:pic>
          <p:nvPicPr>
            <p:cNvPr id="33" name="Imagem 32" descr="Texto, chat ou mensagem de texto">
              <a:extLst>
                <a:ext uri="{FF2B5EF4-FFF2-40B4-BE49-F238E27FC236}">
                  <a16:creationId xmlns:a16="http://schemas.microsoft.com/office/drawing/2014/main" id="{0BEF4B81-E1ED-2D02-472A-EE22939D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889" y="2478767"/>
              <a:ext cx="5332682" cy="2481877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3E991D1-B281-E15E-3368-9E7D3147EA11}"/>
                </a:ext>
              </a:extLst>
            </p:cNvPr>
            <p:cNvSpPr txBox="1"/>
            <p:nvPr/>
          </p:nvSpPr>
          <p:spPr>
            <a:xfrm>
              <a:off x="2277833" y="2140213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Sansita One" panose="02000603080000020003" pitchFamily="2" charset="0"/>
                </a:rPr>
                <a:t>Tabela de Usuário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45CCB46-44A3-AB56-A319-AAAEB32F2FC0}"/>
              </a:ext>
            </a:extLst>
          </p:cNvPr>
          <p:cNvGrpSpPr/>
          <p:nvPr/>
        </p:nvGrpSpPr>
        <p:grpSpPr>
          <a:xfrm>
            <a:off x="-14133421" y="479522"/>
            <a:ext cx="6053834" cy="2821001"/>
            <a:chOff x="5924571" y="2248426"/>
            <a:chExt cx="6053834" cy="2821001"/>
          </a:xfrm>
        </p:grpSpPr>
        <p:pic>
          <p:nvPicPr>
            <p:cNvPr id="36" name="Imagem 35" descr="Texto&#10;&#10;Descrição gerada automaticamente">
              <a:extLst>
                <a:ext uri="{FF2B5EF4-FFF2-40B4-BE49-F238E27FC236}">
                  <a16:creationId xmlns:a16="http://schemas.microsoft.com/office/drawing/2014/main" id="{022C69F0-A3FC-8579-CE58-49E013C8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571" y="2580367"/>
              <a:ext cx="6053834" cy="2489060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6A3608EC-2EF5-7AF0-3778-24536669B6B8}"/>
                </a:ext>
              </a:extLst>
            </p:cNvPr>
            <p:cNvSpPr txBox="1"/>
            <p:nvPr/>
          </p:nvSpPr>
          <p:spPr>
            <a:xfrm>
              <a:off x="7014098" y="2248426"/>
              <a:ext cx="3874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Sansita One" panose="02000603080000020003" pitchFamily="2" charset="0"/>
                </a:rPr>
                <a:t>Tabela de Filme que o Usuário já 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631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áfico 38" descr="Laptop com preenchimento sólido">
            <a:extLst>
              <a:ext uri="{FF2B5EF4-FFF2-40B4-BE49-F238E27FC236}">
                <a16:creationId xmlns:a16="http://schemas.microsoft.com/office/drawing/2014/main" id="{62182BFB-96F9-5BFF-8EA9-B190AD385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12779" y="-7064098"/>
            <a:ext cx="23039290" cy="230392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6FA501-8F36-D3E2-D356-F0FE9CA66ABB}"/>
              </a:ext>
            </a:extLst>
          </p:cNvPr>
          <p:cNvSpPr txBox="1"/>
          <p:nvPr/>
        </p:nvSpPr>
        <p:spPr>
          <a:xfrm>
            <a:off x="-5142581" y="1927110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Ferramentas</a:t>
            </a:r>
            <a:endParaRPr lang="pt-BR" dirty="0">
              <a:latin typeface="Sansita One" panose="02000603080000020003" pitchFamily="2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5FD2D4-81F1-6F18-E7E4-0044C04B3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00" y="11449781"/>
            <a:ext cx="342858" cy="8888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50EEBD-2E7C-4CE7-35B1-BD545B54ADBD}"/>
              </a:ext>
            </a:extLst>
          </p:cNvPr>
          <p:cNvSpPr txBox="1"/>
          <p:nvPr/>
        </p:nvSpPr>
        <p:spPr>
          <a:xfrm>
            <a:off x="-15405353" y="1183352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Visão Geral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9281EC-2B21-6617-0E64-9FFFDEBFD581}"/>
              </a:ext>
            </a:extLst>
          </p:cNvPr>
          <p:cNvSpPr txBox="1"/>
          <p:nvPr/>
        </p:nvSpPr>
        <p:spPr>
          <a:xfrm>
            <a:off x="-15614047" y="-1623617"/>
            <a:ext cx="330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Banco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A40A5-5310-7B6F-486F-2433542FCF7C}"/>
              </a:ext>
            </a:extLst>
          </p:cNvPr>
          <p:cNvSpPr txBox="1"/>
          <p:nvPr/>
        </p:nvSpPr>
        <p:spPr>
          <a:xfrm>
            <a:off x="4077233" y="-4120232"/>
            <a:ext cx="3272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Funcionamento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7A434-C5AC-A4EF-3952-ABD7AC54423D}"/>
              </a:ext>
            </a:extLst>
          </p:cNvPr>
          <p:cNvGrpSpPr/>
          <p:nvPr/>
        </p:nvGrpSpPr>
        <p:grpSpPr>
          <a:xfrm>
            <a:off x="-16670633" y="741576"/>
            <a:ext cx="3152775" cy="971550"/>
            <a:chOff x="1549303" y="3017052"/>
            <a:chExt cx="3152775" cy="971550"/>
          </a:xfrm>
        </p:grpSpPr>
        <p:pic>
          <p:nvPicPr>
            <p:cNvPr id="3" name="Picture 2" descr="Figma - ícones de logotipo grátis">
              <a:extLst>
                <a:ext uri="{FF2B5EF4-FFF2-40B4-BE49-F238E27FC236}">
                  <a16:creationId xmlns:a16="http://schemas.microsoft.com/office/drawing/2014/main" id="{93CD01DB-692B-3D66-E0FB-183C04A62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3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Whimsical • Asana">
              <a:extLst>
                <a:ext uri="{FF2B5EF4-FFF2-40B4-BE49-F238E27FC236}">
                  <a16:creationId xmlns:a16="http://schemas.microsoft.com/office/drawing/2014/main" id="{B4C2A5FF-EF7D-C6BA-06D1-B8554B390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528" y="3017052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C3BAF7-D3B6-948D-FC74-6CCF14CF1BFA}"/>
              </a:ext>
            </a:extLst>
          </p:cNvPr>
          <p:cNvGrpSpPr/>
          <p:nvPr/>
        </p:nvGrpSpPr>
        <p:grpSpPr>
          <a:xfrm>
            <a:off x="-17429361" y="-253803"/>
            <a:ext cx="4676775" cy="2814654"/>
            <a:chOff x="790575" y="2021673"/>
            <a:chExt cx="4676775" cy="2814654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80AD4B7-84E0-3F50-C2C8-36A3B9A8A09F}"/>
                </a:ext>
              </a:extLst>
            </p:cNvPr>
            <p:cNvSpPr/>
            <p:nvPr/>
          </p:nvSpPr>
          <p:spPr>
            <a:xfrm>
              <a:off x="790575" y="2021673"/>
              <a:ext cx="4676775" cy="2814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E0E17EF-EE4B-A0EB-92ED-768757301B25}"/>
                </a:ext>
              </a:extLst>
            </p:cNvPr>
            <p:cNvSpPr txBox="1"/>
            <p:nvPr/>
          </p:nvSpPr>
          <p:spPr>
            <a:xfrm>
              <a:off x="2623054" y="214075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Design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8149B6D-12B5-5A61-50C5-1BBC0203D5BB}"/>
              </a:ext>
            </a:extLst>
          </p:cNvPr>
          <p:cNvGrpSpPr/>
          <p:nvPr/>
        </p:nvGrpSpPr>
        <p:grpSpPr>
          <a:xfrm>
            <a:off x="-11542911" y="-1101529"/>
            <a:ext cx="4676775" cy="4874427"/>
            <a:chOff x="6677025" y="1173947"/>
            <a:chExt cx="4676775" cy="487442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06F431-0DB8-75DC-7894-D7796ACBB10D}"/>
                </a:ext>
              </a:extLst>
            </p:cNvPr>
            <p:cNvSpPr/>
            <p:nvPr/>
          </p:nvSpPr>
          <p:spPr>
            <a:xfrm>
              <a:off x="6677025" y="1173947"/>
              <a:ext cx="4676775" cy="4874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93F7581-F07B-0E22-EC79-DD01ECD5659F}"/>
                </a:ext>
              </a:extLst>
            </p:cNvPr>
            <p:cNvSpPr txBox="1"/>
            <p:nvPr/>
          </p:nvSpPr>
          <p:spPr>
            <a:xfrm>
              <a:off x="8642854" y="129302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35FE5C-5C75-CA01-5661-7BD17AC1C7E8}"/>
              </a:ext>
            </a:extLst>
          </p:cNvPr>
          <p:cNvGrpSpPr/>
          <p:nvPr/>
        </p:nvGrpSpPr>
        <p:grpSpPr>
          <a:xfrm>
            <a:off x="-11358249" y="-387334"/>
            <a:ext cx="4368962" cy="3676831"/>
            <a:chOff x="6861687" y="1888142"/>
            <a:chExt cx="4368962" cy="3676831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B49CB71F-FF99-DB35-AB53-8BA53FB6C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546" y="1963750"/>
              <a:ext cx="818424" cy="81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3D6DBFEF-71BA-742B-E143-26F29B8C0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1888142"/>
              <a:ext cx="829613" cy="956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Flask icon in iOS Style">
              <a:extLst>
                <a:ext uri="{FF2B5EF4-FFF2-40B4-BE49-F238E27FC236}">
                  <a16:creationId xmlns:a16="http://schemas.microsoft.com/office/drawing/2014/main" id="{2709C276-951E-BF37-36AE-C1410FF4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687" y="3136271"/>
              <a:ext cx="1440426" cy="14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Python - Free logo icons">
              <a:extLst>
                <a:ext uri="{FF2B5EF4-FFF2-40B4-BE49-F238E27FC236}">
                  <a16:creationId xmlns:a16="http://schemas.microsoft.com/office/drawing/2014/main" id="{19E5859D-3860-9D87-C8F2-B122198DC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333" y="3334868"/>
              <a:ext cx="828676" cy="82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ícone Java, original, a marca, logo em Devicon">
              <a:extLst>
                <a:ext uri="{FF2B5EF4-FFF2-40B4-BE49-F238E27FC236}">
                  <a16:creationId xmlns:a16="http://schemas.microsoft.com/office/drawing/2014/main" id="{FA394AFB-AA46-3F56-C9B5-FD2987362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5229" y="3098077"/>
              <a:ext cx="1225420" cy="1225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 descr="Html 5 - ícones de mídia social grátis">
              <a:extLst>
                <a:ext uri="{FF2B5EF4-FFF2-40B4-BE49-F238E27FC236}">
                  <a16:creationId xmlns:a16="http://schemas.microsoft.com/office/drawing/2014/main" id="{E97C4CB8-9D64-F7CC-FD3B-9B5E3E75C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2463" y="4768245"/>
              <a:ext cx="796728" cy="79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 descr="Css 3 - ícones de computador grátis">
              <a:extLst>
                <a:ext uri="{FF2B5EF4-FFF2-40B4-BE49-F238E27FC236}">
                  <a16:creationId xmlns:a16="http://schemas.microsoft.com/office/drawing/2014/main" id="{F813ADC3-D3E5-5D12-BB3C-9084A4251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0363" y="4768245"/>
              <a:ext cx="750789" cy="750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0" descr="Logotipo do github - ícones de mídia social grátis">
              <a:extLst>
                <a:ext uri="{FF2B5EF4-FFF2-40B4-BE49-F238E27FC236}">
                  <a16:creationId xmlns:a16="http://schemas.microsoft.com/office/drawing/2014/main" id="{2DF96C1D-9BA1-B895-8598-F0704DA44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0349" y="1889075"/>
              <a:ext cx="955802" cy="955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2" descr="Js - ícones de logotipo grátis">
              <a:extLst>
                <a:ext uri="{FF2B5EF4-FFF2-40B4-BE49-F238E27FC236}">
                  <a16:creationId xmlns:a16="http://schemas.microsoft.com/office/drawing/2014/main" id="{8DBB7BE9-875E-2E8D-D128-DF40D7254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5401" y="4741101"/>
              <a:ext cx="805075" cy="80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1865175-162E-8064-76D7-C304D1AA05D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5226574" y="2802784"/>
            <a:ext cx="1353319" cy="98765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05F00F3-2C4F-8FCF-F52A-43EA6A3FF5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13873255" y="2048021"/>
            <a:ext cx="5619729" cy="4815055"/>
          </a:xfrm>
          <a:prstGeom prst="rect">
            <a:avLst/>
          </a:prstGeom>
        </p:spPr>
      </p:pic>
      <p:pic>
        <p:nvPicPr>
          <p:cNvPr id="20" name="Imagem 19" descr="Gráfico de caixa estreita&#10;&#10;Descrição gerada automaticamente">
            <a:extLst>
              <a:ext uri="{FF2B5EF4-FFF2-40B4-BE49-F238E27FC236}">
                <a16:creationId xmlns:a16="http://schemas.microsoft.com/office/drawing/2014/main" id="{388CBAF1-09B2-5BE8-5B2D-726A8BFE24A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9458" y="1930709"/>
            <a:ext cx="3550746" cy="5049677"/>
          </a:xfrm>
          <a:prstGeom prst="rect">
            <a:avLst/>
          </a:prstGeom>
        </p:spPr>
      </p:pic>
      <p:pic>
        <p:nvPicPr>
          <p:cNvPr id="29" name="Imagem 2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86A63D4-67AD-27F6-7249-B1E8B5D27AD5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07" t="10586" r="-1" b="65802"/>
          <a:stretch/>
        </p:blipFill>
        <p:spPr>
          <a:xfrm>
            <a:off x="-17164228" y="2448951"/>
            <a:ext cx="2357468" cy="1228242"/>
          </a:xfrm>
          <a:prstGeom prst="rect">
            <a:avLst/>
          </a:prstGeom>
        </p:spPr>
      </p:pic>
      <p:pic>
        <p:nvPicPr>
          <p:cNvPr id="30" name="Imagem 2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201515C-1CE1-7877-162D-C82264B955B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6" t="10586" r="-1" b="65802"/>
          <a:stretch/>
        </p:blipFill>
        <p:spPr>
          <a:xfrm rot="10800000">
            <a:off x="-14283599" y="2739518"/>
            <a:ext cx="1640571" cy="122824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F371CC16-D305-911C-779E-86AAE7745423}"/>
              </a:ext>
            </a:extLst>
          </p:cNvPr>
          <p:cNvSpPr txBox="1"/>
          <p:nvPr/>
        </p:nvSpPr>
        <p:spPr>
          <a:xfrm>
            <a:off x="-16074110" y="-689401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Apenas 2 tabelas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Criadas através do Flask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7E84A5D-C85C-D3CA-2644-4D53D7B78DA2}"/>
              </a:ext>
            </a:extLst>
          </p:cNvPr>
          <p:cNvGrpSpPr/>
          <p:nvPr/>
        </p:nvGrpSpPr>
        <p:grpSpPr>
          <a:xfrm>
            <a:off x="-19654789" y="472909"/>
            <a:ext cx="5332682" cy="2820431"/>
            <a:chOff x="591889" y="2140213"/>
            <a:chExt cx="5332682" cy="2820431"/>
          </a:xfrm>
        </p:grpSpPr>
        <p:pic>
          <p:nvPicPr>
            <p:cNvPr id="33" name="Imagem 32" descr="Texto, chat ou mensagem de texto">
              <a:extLst>
                <a:ext uri="{FF2B5EF4-FFF2-40B4-BE49-F238E27FC236}">
                  <a16:creationId xmlns:a16="http://schemas.microsoft.com/office/drawing/2014/main" id="{0BEF4B81-E1ED-2D02-472A-EE22939D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889" y="2478767"/>
              <a:ext cx="5332682" cy="2481877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3E991D1-B281-E15E-3368-9E7D3147EA11}"/>
                </a:ext>
              </a:extLst>
            </p:cNvPr>
            <p:cNvSpPr txBox="1"/>
            <p:nvPr/>
          </p:nvSpPr>
          <p:spPr>
            <a:xfrm>
              <a:off x="2277833" y="2140213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Sansita One" panose="02000603080000020003" pitchFamily="2" charset="0"/>
                </a:rPr>
                <a:t>Tabela de Usuário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45CCB46-44A3-AB56-A319-AAAEB32F2FC0}"/>
              </a:ext>
            </a:extLst>
          </p:cNvPr>
          <p:cNvGrpSpPr/>
          <p:nvPr/>
        </p:nvGrpSpPr>
        <p:grpSpPr>
          <a:xfrm>
            <a:off x="-14133421" y="479522"/>
            <a:ext cx="6053834" cy="2821001"/>
            <a:chOff x="5924571" y="2248426"/>
            <a:chExt cx="6053834" cy="2821001"/>
          </a:xfrm>
        </p:grpSpPr>
        <p:pic>
          <p:nvPicPr>
            <p:cNvPr id="36" name="Imagem 35" descr="Texto&#10;&#10;Descrição gerada automaticamente">
              <a:extLst>
                <a:ext uri="{FF2B5EF4-FFF2-40B4-BE49-F238E27FC236}">
                  <a16:creationId xmlns:a16="http://schemas.microsoft.com/office/drawing/2014/main" id="{022C69F0-A3FC-8579-CE58-49E013C8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571" y="2580367"/>
              <a:ext cx="6053834" cy="2489060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6A3608EC-2EF5-7AF0-3778-24536669B6B8}"/>
                </a:ext>
              </a:extLst>
            </p:cNvPr>
            <p:cNvSpPr txBox="1"/>
            <p:nvPr/>
          </p:nvSpPr>
          <p:spPr>
            <a:xfrm>
              <a:off x="7014098" y="2248426"/>
              <a:ext cx="3874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Sansita One" panose="02000603080000020003" pitchFamily="2" charset="0"/>
                </a:rPr>
                <a:t>Tabela de Filme que o Usuário já SAVE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B21A79F2-C893-5123-BF66-C8985096195D}"/>
              </a:ext>
            </a:extLst>
          </p:cNvPr>
          <p:cNvSpPr/>
          <p:nvPr/>
        </p:nvSpPr>
        <p:spPr>
          <a:xfrm>
            <a:off x="-2284131" y="-4612738"/>
            <a:ext cx="15994778" cy="14704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584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06FA501-8F36-D3E2-D356-F0FE9CA66ABB}"/>
              </a:ext>
            </a:extLst>
          </p:cNvPr>
          <p:cNvSpPr txBox="1"/>
          <p:nvPr/>
        </p:nvSpPr>
        <p:spPr>
          <a:xfrm>
            <a:off x="2138919" y="1690062"/>
            <a:ext cx="757130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ANY PEREIRA DOS SANTOS 	 		125111372791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FERNANDO MARTINS MACHADO 	 	125111352783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GUILHERME DA COSTA GONÇALVES 		125111365120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GUILHERME KENJI EGUTI  			125111344815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GUSTAVO SANTOS MANFREDO 		125111363810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JOÃO PEDRO DIAS CAPARROZ 		125111374422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5FD2D4-81F1-6F18-E7E4-0044C04B3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71" y="6677756"/>
            <a:ext cx="342858" cy="888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A40A5-5310-7B6F-486F-2433542FCF7C}"/>
              </a:ext>
            </a:extLst>
          </p:cNvPr>
          <p:cNvSpPr txBox="1"/>
          <p:nvPr/>
        </p:nvSpPr>
        <p:spPr>
          <a:xfrm>
            <a:off x="4657144" y="91355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Participantes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21A79F2-C893-5123-BF66-C8985096195D}"/>
              </a:ext>
            </a:extLst>
          </p:cNvPr>
          <p:cNvSpPr/>
          <p:nvPr/>
        </p:nvSpPr>
        <p:spPr>
          <a:xfrm>
            <a:off x="14937069" y="-4791405"/>
            <a:ext cx="15994778" cy="14704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8031CEF-CDFF-27D9-074B-DDFFAB701CD7}"/>
              </a:ext>
            </a:extLst>
          </p:cNvPr>
          <p:cNvSpPr txBox="1"/>
          <p:nvPr/>
        </p:nvSpPr>
        <p:spPr>
          <a:xfrm>
            <a:off x="17230144" y="-4588717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Obrigado!</a:t>
            </a:r>
          </a:p>
        </p:txBody>
      </p:sp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673E48E8-2A78-81AC-5819-2BA635A6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955" y="-4210239"/>
            <a:ext cx="395290" cy="3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85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06FA501-8F36-D3E2-D356-F0FE9CA66ABB}"/>
              </a:ext>
            </a:extLst>
          </p:cNvPr>
          <p:cNvSpPr txBox="1"/>
          <p:nvPr/>
        </p:nvSpPr>
        <p:spPr>
          <a:xfrm>
            <a:off x="3030946" y="7519362"/>
            <a:ext cx="757130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ANY PEREIRA DOS SANTOS 	 		125111372791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FERNANDO MARTINS MACHADO 	 	125111352783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GUILHERME DA COSTA GONÇALVES 		125111365120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GUILHERME KENJI EGUTI  			125111344815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GUSTAVO SANTOS MANFREDO 		125111363810</a:t>
            </a:r>
            <a:b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pt-BR" sz="2000" kern="15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pt-BR" sz="2000" kern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JOÃO PEDRO DIAS CAPARROZ 		125111374422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5FD2D4-81F1-6F18-E7E4-0044C04B3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71" y="6677756"/>
            <a:ext cx="342858" cy="888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A40A5-5310-7B6F-486F-2433542FCF7C}"/>
              </a:ext>
            </a:extLst>
          </p:cNvPr>
          <p:cNvSpPr txBox="1"/>
          <p:nvPr/>
        </p:nvSpPr>
        <p:spPr>
          <a:xfrm>
            <a:off x="3890680" y="8244755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Participantes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21A79F2-C893-5123-BF66-C8985096195D}"/>
              </a:ext>
            </a:extLst>
          </p:cNvPr>
          <p:cNvSpPr/>
          <p:nvPr/>
        </p:nvSpPr>
        <p:spPr>
          <a:xfrm>
            <a:off x="14937069" y="-4791405"/>
            <a:ext cx="15994778" cy="14704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8031CEF-CDFF-27D9-074B-DDFFAB701CD7}"/>
              </a:ext>
            </a:extLst>
          </p:cNvPr>
          <p:cNvSpPr txBox="1"/>
          <p:nvPr/>
        </p:nvSpPr>
        <p:spPr>
          <a:xfrm>
            <a:off x="3928579" y="2560851"/>
            <a:ext cx="43348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>
                <a:latin typeface="Sansita One" panose="02000603080000020003" pitchFamily="2" charset="0"/>
                <a:ea typeface="JetBrains Mono" panose="02000009000000000000" pitchFamily="49" charset="0"/>
                <a:cs typeface="JetBrains Mono" panose="02000009000000000000" pitchFamily="49" charset="0"/>
              </a:rPr>
              <a:t>Obrigado!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E239F8B8-D5C2-D036-6F6C-795B0C70C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8822">
            <a:off x="5672794" y="1812772"/>
            <a:ext cx="846408" cy="7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2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219</Words>
  <Application>Microsoft Office PowerPoint</Application>
  <PresentationFormat>Widescreen</PresentationFormat>
  <Paragraphs>71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Sansita One</vt:lpstr>
      <vt:lpstr>Tema do Office</vt:lpstr>
      <vt:lpstr>Save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</dc:title>
  <dc:creator>JOAO PEDRO DIAS CAPARROZ</dc:creator>
  <cp:lastModifiedBy>JOAO PEDRO DIAS CAPARROZ</cp:lastModifiedBy>
  <cp:revision>14</cp:revision>
  <dcterms:created xsi:type="dcterms:W3CDTF">2022-11-19T14:32:12Z</dcterms:created>
  <dcterms:modified xsi:type="dcterms:W3CDTF">2022-11-19T16:31:07Z</dcterms:modified>
</cp:coreProperties>
</file>