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2" d="100"/>
          <a:sy n="92" d="100"/>
        </p:scale>
        <p:origin x="7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7DC65-89DA-42B0-B6FC-73989C825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D5484-643E-40C0-9887-E18D0A23C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6C17F-756C-416D-A088-422F5497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E67A7-76FA-4299-884C-B29F8CF9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7DBB0-0FF3-4368-B78C-59E737C6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2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619A-2264-4DF4-B097-FC5FED27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F50E5-492B-48AE-B747-0B853CA25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62D85-74F1-4B28-88D1-E7BFBB784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ED538-93D4-45ED-8270-50023BD0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D5773-CBD2-4EEC-BE14-B9915D23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6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5C1DD9-CFB6-4411-B5CF-3FA4DEC1F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B493C-D177-4FB4-B373-F99010354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ED699-BA23-4EDF-8771-20C0F19E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D987F-E352-4830-A08A-2CF985CA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8A039-713F-4C05-B72E-53CDF616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0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07A8-E223-4378-94B5-8AACFD87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184BF-8C44-4060-B401-4913B3504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0CD33-50AB-426D-BB53-42D58A54C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43818-336D-4D7B-8D0E-16B44EFF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06807-6B9F-48A1-8B39-D9FA6055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0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767E-F7D8-4403-8E8C-323E4FB8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5C6DB-FB9A-42A7-8A01-DCF90ED39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B78E7-25DF-43F9-A86B-270290CE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473F9-18B4-4460-9B80-FB7983B0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F6385-5E8C-4AD8-9160-F6CB56AE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9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CA4A-0E73-4BA3-BD60-088D9C2D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349D5-36BA-4786-9EB7-CBA845012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E90BD-7A03-4C02-A3A8-6CD70A964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E95D2-F566-4F7A-85C7-EBA72390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B6074-ED30-4A9F-98B6-D6CC0C7B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60049-E72B-4B02-A20F-CABCE4F4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3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107F-1A09-436A-93C1-7C17043A0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550EE-75CA-4CC2-A80E-6FEC60A75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9564D-B8BB-4A63-BC5E-559BC618D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6ECA4-AA22-4811-AD64-EF0B4F5A5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775378-324D-4258-96AC-82EDFEF7B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768C1-B6F3-4344-B3AF-B38A101C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32A01A-6528-4249-8A3D-0FF06205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FCA2AC-2F47-4252-BAC5-AF288F785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6538-86CD-4AED-8D45-253BF8B8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4AB14-6FDF-4D63-BC46-F5BF62C4C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DF695F-2969-47FD-87DE-C14B9C2AA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77347-53A9-4176-8D2D-228A2E73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3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71CDD-74F1-4A33-8DF4-1B99FB93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5F31D-35C0-4448-9B81-18EC288E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A6784-9842-4CF1-90A3-DB53BD3A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7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75CD-8742-4392-9E9E-2209B6A1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E1B27-A965-40CB-B750-B8D5832CB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EBE67-0836-4B50-9E59-E4FCDEE48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6E51B-8E0C-4E4D-B625-9F7A62AF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E794F-7FCD-459C-AD11-A0F26BAE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E7D94-B4C9-430E-8CBE-79043333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6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210D-9C30-4089-AD91-8E7F7BCD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EAE81D-CDD0-4482-B2D8-7B9736586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54F43-A723-4998-A7B1-E56E7989D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67780-40ED-4C17-9A2D-17C5F4FE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9F859-42F5-4B8E-813F-FE8349B1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66793-5086-485A-827C-F55B59C5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9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1D6D5-35B6-4A08-A5FA-9B398DF67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49A3D-D4B8-42C6-9796-DF82D84EE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F1A30-55E2-4FCA-B056-EFA7AAF0E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CE715-287F-4841-B672-C95A8DB42A70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44CBB-4609-4371-AC5E-2295C125A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AFF7C-8624-418C-A80B-F4C8BD476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4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2F339625-9C3B-493E-8A8B-339F24952064}"/>
              </a:ext>
            </a:extLst>
          </p:cNvPr>
          <p:cNvSpPr/>
          <p:nvPr/>
        </p:nvSpPr>
        <p:spPr>
          <a:xfrm>
            <a:off x="4552176" y="5558474"/>
            <a:ext cx="2854036" cy="900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1B06BF-4BDA-4DAD-9A27-D3A6BD1FB8A9}"/>
              </a:ext>
            </a:extLst>
          </p:cNvPr>
          <p:cNvGrpSpPr/>
          <p:nvPr/>
        </p:nvGrpSpPr>
        <p:grpSpPr>
          <a:xfrm>
            <a:off x="8588360" y="634978"/>
            <a:ext cx="1238949" cy="447746"/>
            <a:chOff x="8707899" y="597844"/>
            <a:chExt cx="1238949" cy="447746"/>
          </a:xfrm>
        </p:grpSpPr>
        <p:sp>
          <p:nvSpPr>
            <p:cNvPr id="3" name="Arrow: Curved Right 2">
              <a:extLst>
                <a:ext uri="{FF2B5EF4-FFF2-40B4-BE49-F238E27FC236}">
                  <a16:creationId xmlns:a16="http://schemas.microsoft.com/office/drawing/2014/main" id="{38894D8D-97AB-4A26-8B5C-325D49EF5A7B}"/>
                </a:ext>
              </a:extLst>
            </p:cNvPr>
            <p:cNvSpPr/>
            <p:nvPr/>
          </p:nvSpPr>
          <p:spPr>
            <a:xfrm rot="20865349" flipH="1">
              <a:off x="8945041" y="597844"/>
              <a:ext cx="1001807" cy="313286"/>
            </a:xfrm>
            <a:prstGeom prst="curvedRightArrow">
              <a:avLst>
                <a:gd name="adj1" fmla="val 40132"/>
                <a:gd name="adj2" fmla="val 27281"/>
                <a:gd name="adj3" fmla="val 4745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0415A155-E169-4422-A96F-4E02266667B5}"/>
                </a:ext>
              </a:extLst>
            </p:cNvPr>
            <p:cNvSpPr/>
            <p:nvPr/>
          </p:nvSpPr>
          <p:spPr>
            <a:xfrm rot="15605945">
              <a:off x="8669166" y="703560"/>
              <a:ext cx="334126" cy="256660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BDF75E80-1675-4FF6-970E-F98D7DB658CE}"/>
                </a:ext>
              </a:extLst>
            </p:cNvPr>
            <p:cNvSpPr/>
            <p:nvPr/>
          </p:nvSpPr>
          <p:spPr>
            <a:xfrm rot="15605945">
              <a:off x="8877040" y="716220"/>
              <a:ext cx="372558" cy="286182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Graphic 26" descr="Drum set with solid fill">
            <a:extLst>
              <a:ext uri="{FF2B5EF4-FFF2-40B4-BE49-F238E27FC236}">
                <a16:creationId xmlns:a16="http://schemas.microsoft.com/office/drawing/2014/main" id="{94830E7F-968A-45A5-825E-32FFE6A9C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4820" y="434043"/>
            <a:ext cx="1782524" cy="1782524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15C3093-F082-4CF9-BB43-A8C8787F8F4F}"/>
              </a:ext>
            </a:extLst>
          </p:cNvPr>
          <p:cNvGrpSpPr/>
          <p:nvPr/>
        </p:nvGrpSpPr>
        <p:grpSpPr>
          <a:xfrm>
            <a:off x="9088507" y="4588463"/>
            <a:ext cx="1891469" cy="1072492"/>
            <a:chOff x="8706767" y="4668369"/>
            <a:chExt cx="1891469" cy="107249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3789DBF-AA31-A247-BBC8-57658529EAD7}"/>
                </a:ext>
              </a:extLst>
            </p:cNvPr>
            <p:cNvSpPr/>
            <p:nvPr/>
          </p:nvSpPr>
          <p:spPr>
            <a:xfrm>
              <a:off x="8706767" y="4668369"/>
              <a:ext cx="1891469" cy="10724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823C409-8DA2-8146-A502-DED14F35560C}"/>
                </a:ext>
              </a:extLst>
            </p:cNvPr>
            <p:cNvSpPr/>
            <p:nvPr/>
          </p:nvSpPr>
          <p:spPr>
            <a:xfrm>
              <a:off x="9630949" y="4810969"/>
              <a:ext cx="41918" cy="419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61C1D16-17D7-0846-B7A7-D5AFF40D832D}"/>
                </a:ext>
              </a:extLst>
            </p:cNvPr>
            <p:cNvSpPr/>
            <p:nvPr/>
          </p:nvSpPr>
          <p:spPr>
            <a:xfrm>
              <a:off x="8790249" y="4751780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FBAD7DD-76C0-6045-8780-9E257058628D}"/>
                </a:ext>
              </a:extLst>
            </p:cNvPr>
            <p:cNvSpPr/>
            <p:nvPr/>
          </p:nvSpPr>
          <p:spPr>
            <a:xfrm>
              <a:off x="8826095" y="4787965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632B1A0-A86D-BE46-9F9A-51FD4ECF042C}"/>
                </a:ext>
              </a:extLst>
            </p:cNvPr>
            <p:cNvSpPr/>
            <p:nvPr/>
          </p:nvSpPr>
          <p:spPr>
            <a:xfrm>
              <a:off x="10353575" y="4751780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31013F2-6CD0-9940-AC76-5DCD986EFD4A}"/>
                </a:ext>
              </a:extLst>
            </p:cNvPr>
            <p:cNvSpPr/>
            <p:nvPr/>
          </p:nvSpPr>
          <p:spPr>
            <a:xfrm>
              <a:off x="10389421" y="4787965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2D1361-0412-7642-A8EF-CC7CE28E9827}"/>
                </a:ext>
              </a:extLst>
            </p:cNvPr>
            <p:cNvSpPr/>
            <p:nvPr/>
          </p:nvSpPr>
          <p:spPr>
            <a:xfrm>
              <a:off x="8793859" y="5492668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802B6E2-AA88-ED43-B05E-C823653CE501}"/>
                </a:ext>
              </a:extLst>
            </p:cNvPr>
            <p:cNvSpPr/>
            <p:nvPr/>
          </p:nvSpPr>
          <p:spPr>
            <a:xfrm>
              <a:off x="8829705" y="5528853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B45DF8D-1ACD-2C43-903E-E3AAE56710BF}"/>
                </a:ext>
              </a:extLst>
            </p:cNvPr>
            <p:cNvSpPr/>
            <p:nvPr/>
          </p:nvSpPr>
          <p:spPr>
            <a:xfrm>
              <a:off x="10348544" y="5493186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B12EDC4-2978-DB4B-93C6-3DFEFF413D4F}"/>
                </a:ext>
              </a:extLst>
            </p:cNvPr>
            <p:cNvSpPr/>
            <p:nvPr/>
          </p:nvSpPr>
          <p:spPr>
            <a:xfrm>
              <a:off x="10384390" y="5529371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1B4389F-14E2-ED41-A565-C65DFEE792BF}"/>
                </a:ext>
              </a:extLst>
            </p:cNvPr>
            <p:cNvSpPr/>
            <p:nvPr/>
          </p:nvSpPr>
          <p:spPr>
            <a:xfrm>
              <a:off x="9575885" y="5103628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D0DE9F8-7705-0042-A143-1DA665E0783E}"/>
                </a:ext>
              </a:extLst>
            </p:cNvPr>
            <p:cNvSpPr/>
            <p:nvPr/>
          </p:nvSpPr>
          <p:spPr>
            <a:xfrm>
              <a:off x="9611731" y="5139813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E8D5914-3E50-934B-A4ED-7869797E0F18}"/>
                </a:ext>
              </a:extLst>
            </p:cNvPr>
            <p:cNvSpPr/>
            <p:nvPr/>
          </p:nvSpPr>
          <p:spPr>
            <a:xfrm>
              <a:off x="9736182" y="4810968"/>
              <a:ext cx="41918" cy="419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0D2729A-7CDD-A949-9D0F-250925C0E856}"/>
                </a:ext>
              </a:extLst>
            </p:cNvPr>
            <p:cNvSpPr/>
            <p:nvPr/>
          </p:nvSpPr>
          <p:spPr>
            <a:xfrm>
              <a:off x="9527314" y="4809859"/>
              <a:ext cx="41918" cy="419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CDA3608-DD66-4506-86E4-776584C0CBF7}"/>
              </a:ext>
            </a:extLst>
          </p:cNvPr>
          <p:cNvGrpSpPr/>
          <p:nvPr/>
        </p:nvGrpSpPr>
        <p:grpSpPr>
          <a:xfrm>
            <a:off x="1393122" y="4044569"/>
            <a:ext cx="1711036" cy="1072492"/>
            <a:chOff x="1163782" y="4588602"/>
            <a:chExt cx="1711036" cy="1072492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895A9F02-E8B7-476C-9439-3FD1D19D7ED7}"/>
                </a:ext>
              </a:extLst>
            </p:cNvPr>
            <p:cNvSpPr/>
            <p:nvPr/>
          </p:nvSpPr>
          <p:spPr>
            <a:xfrm>
              <a:off x="1163782" y="4588602"/>
              <a:ext cx="1711036" cy="1072492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BAB9A8E3-09B5-4145-9EC3-CADC3AABF95D}"/>
                </a:ext>
              </a:extLst>
            </p:cNvPr>
            <p:cNvSpPr/>
            <p:nvPr/>
          </p:nvSpPr>
          <p:spPr>
            <a:xfrm>
              <a:off x="1424899" y="4768412"/>
              <a:ext cx="1177636" cy="2397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F543A2D-ACCB-4B54-BE23-D1C1E73CCF9D}"/>
                </a:ext>
              </a:extLst>
            </p:cNvPr>
            <p:cNvSpPr/>
            <p:nvPr/>
          </p:nvSpPr>
          <p:spPr>
            <a:xfrm>
              <a:off x="2235389" y="5122199"/>
              <a:ext cx="377215" cy="377215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A05F2A6-761A-43FF-8F52-6A020967B1D9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104158" y="2679905"/>
            <a:ext cx="2079132" cy="1900909"/>
          </a:xfrm>
          <a:prstGeom prst="bentConnector3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72503C8-2937-4F16-9784-0F8FF2C6186E}"/>
              </a:ext>
            </a:extLst>
          </p:cNvPr>
          <p:cNvCxnSpPr>
            <a:cxnSpLocks/>
          </p:cNvCxnSpPr>
          <p:nvPr/>
        </p:nvCxnSpPr>
        <p:spPr>
          <a:xfrm flipV="1">
            <a:off x="6487250" y="1067420"/>
            <a:ext cx="2013998" cy="1084440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9CA1581-963B-429F-A80C-0CD0E99230CE}"/>
              </a:ext>
            </a:extLst>
          </p:cNvPr>
          <p:cNvCxnSpPr>
            <a:cxnSpLocks/>
          </p:cNvCxnSpPr>
          <p:nvPr/>
        </p:nvCxnSpPr>
        <p:spPr>
          <a:xfrm flipV="1">
            <a:off x="6487250" y="1540795"/>
            <a:ext cx="2863173" cy="953429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EEDE9EA-98D3-4152-830E-627D10B88838}"/>
              </a:ext>
            </a:extLst>
          </p:cNvPr>
          <p:cNvCxnSpPr>
            <a:cxnSpLocks/>
          </p:cNvCxnSpPr>
          <p:nvPr/>
        </p:nvCxnSpPr>
        <p:spPr>
          <a:xfrm flipV="1">
            <a:off x="6472556" y="2386468"/>
            <a:ext cx="2781763" cy="448267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61E98BF-C61C-40A0-BAAD-D152B91D1B6E}"/>
              </a:ext>
            </a:extLst>
          </p:cNvPr>
          <p:cNvCxnSpPr>
            <a:cxnSpLocks/>
          </p:cNvCxnSpPr>
          <p:nvPr/>
        </p:nvCxnSpPr>
        <p:spPr>
          <a:xfrm flipH="1" flipV="1">
            <a:off x="6456593" y="3308267"/>
            <a:ext cx="2433736" cy="1455528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6EBFB1-A790-449E-B539-8D4AE8120C52}"/>
              </a:ext>
            </a:extLst>
          </p:cNvPr>
          <p:cNvCxnSpPr>
            <a:cxnSpLocks/>
          </p:cNvCxnSpPr>
          <p:nvPr/>
        </p:nvCxnSpPr>
        <p:spPr>
          <a:xfrm>
            <a:off x="1704849" y="2216567"/>
            <a:ext cx="0" cy="18280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1840620-852C-4C47-BBA0-BD7F585DE0C1}"/>
              </a:ext>
            </a:extLst>
          </p:cNvPr>
          <p:cNvCxnSpPr>
            <a:cxnSpLocks/>
          </p:cNvCxnSpPr>
          <p:nvPr/>
        </p:nvCxnSpPr>
        <p:spPr>
          <a:xfrm>
            <a:off x="2166082" y="2216567"/>
            <a:ext cx="0" cy="18280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C7923B5-26DD-4133-86E7-87815DB697FD}"/>
              </a:ext>
            </a:extLst>
          </p:cNvPr>
          <p:cNvSpPr txBox="1"/>
          <p:nvPr/>
        </p:nvSpPr>
        <p:spPr>
          <a:xfrm>
            <a:off x="4664978" y="3557506"/>
            <a:ext cx="2363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HootBeat brain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(Raspberry Pi)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4D7C62D-70CF-4521-9E88-C10CF3C7640E}"/>
              </a:ext>
            </a:extLst>
          </p:cNvPr>
          <p:cNvSpPr txBox="1"/>
          <p:nvPr/>
        </p:nvSpPr>
        <p:spPr>
          <a:xfrm>
            <a:off x="8852047" y="5678015"/>
            <a:ext cx="2363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Bluetooth-enabled MIDI pedalboard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F8AFF93-F499-43A1-A40C-D7537EDFFB9F}"/>
              </a:ext>
            </a:extLst>
          </p:cNvPr>
          <p:cNvSpPr txBox="1"/>
          <p:nvPr/>
        </p:nvSpPr>
        <p:spPr>
          <a:xfrm>
            <a:off x="9451846" y="2710564"/>
            <a:ext cx="1415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HootBeat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Goggles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8DFB63D-3286-47FF-ABB3-FD840754821A}"/>
              </a:ext>
            </a:extLst>
          </p:cNvPr>
          <p:cNvSpPr txBox="1"/>
          <p:nvPr/>
        </p:nvSpPr>
        <p:spPr>
          <a:xfrm>
            <a:off x="759528" y="5135035"/>
            <a:ext cx="3105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Trigger-to-MIDI interface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(e.g. Roland TM-2)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D7A67F8-5872-4DAD-A930-86C27BEAF7A3}"/>
              </a:ext>
            </a:extLst>
          </p:cNvPr>
          <p:cNvSpPr txBox="1"/>
          <p:nvPr/>
        </p:nvSpPr>
        <p:spPr>
          <a:xfrm>
            <a:off x="2624689" y="1237755"/>
            <a:ext cx="1528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Drum triggers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83B1E5B-7DD3-446F-BC6C-FFF16589B354}"/>
              </a:ext>
            </a:extLst>
          </p:cNvPr>
          <p:cNvCxnSpPr/>
          <p:nvPr/>
        </p:nvCxnSpPr>
        <p:spPr>
          <a:xfrm>
            <a:off x="4771530" y="5838382"/>
            <a:ext cx="974455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C5296DE-BEAE-4856-BAE2-34C71F6400CC}"/>
              </a:ext>
            </a:extLst>
          </p:cNvPr>
          <p:cNvCxnSpPr/>
          <p:nvPr/>
        </p:nvCxnSpPr>
        <p:spPr>
          <a:xfrm>
            <a:off x="4771530" y="6184746"/>
            <a:ext cx="974455" cy="0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4B6188-F0A3-47AF-9403-9BCF1A1CDF89}"/>
              </a:ext>
            </a:extLst>
          </p:cNvPr>
          <p:cNvSpPr txBox="1"/>
          <p:nvPr/>
        </p:nvSpPr>
        <p:spPr>
          <a:xfrm>
            <a:off x="5892102" y="5661763"/>
            <a:ext cx="139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USB-MIDI</a:t>
            </a:r>
          </a:p>
          <a:p>
            <a:r>
              <a:rPr lang="en-US" sz="2000" dirty="0">
                <a:latin typeface="Abadi" panose="020B0604020104020204" pitchFamily="34" charset="0"/>
              </a:rPr>
              <a:t>BLE-MIDI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8332983-29F3-4C33-8984-4EA30BA590E6}"/>
              </a:ext>
            </a:extLst>
          </p:cNvPr>
          <p:cNvSpPr txBox="1"/>
          <p:nvPr/>
        </p:nvSpPr>
        <p:spPr>
          <a:xfrm>
            <a:off x="8134267" y="3766353"/>
            <a:ext cx="560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badi" panose="020B0604020104020204" pitchFamily="34" charset="0"/>
              </a:rPr>
              <a:t>PC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1C3D071-47C3-40B4-A2CB-1BC1C37C42E2}"/>
              </a:ext>
            </a:extLst>
          </p:cNvPr>
          <p:cNvSpPr txBox="1"/>
          <p:nvPr/>
        </p:nvSpPr>
        <p:spPr>
          <a:xfrm>
            <a:off x="6706367" y="1059749"/>
            <a:ext cx="1378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badi" panose="020B0604020104020204" pitchFamily="34" charset="0"/>
              </a:rPr>
              <a:t>PC, NOTE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745AFA1-DCFD-4D9B-8D49-4C4808E116EA}"/>
              </a:ext>
            </a:extLst>
          </p:cNvPr>
          <p:cNvSpPr txBox="1"/>
          <p:nvPr/>
        </p:nvSpPr>
        <p:spPr>
          <a:xfrm>
            <a:off x="3017723" y="3308267"/>
            <a:ext cx="796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Abadi" panose="020B0604020104020204" pitchFamily="34" charset="0"/>
              </a:rPr>
              <a:t>NOTE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44A97DA-8B0C-4F74-AA12-DD2817ED7247}"/>
              </a:ext>
            </a:extLst>
          </p:cNvPr>
          <p:cNvSpPr/>
          <p:nvPr/>
        </p:nvSpPr>
        <p:spPr>
          <a:xfrm>
            <a:off x="5183290" y="1853948"/>
            <a:ext cx="1237457" cy="16519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5400" dirty="0">
                <a:latin typeface="Abadi" panose="020B0604020104020204" pitchFamily="34" charset="0"/>
              </a:rPr>
              <a:t>oo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2505D96-7EB4-40A8-B0BF-E755E9DDC90A}"/>
              </a:ext>
            </a:extLst>
          </p:cNvPr>
          <p:cNvGrpSpPr/>
          <p:nvPr/>
        </p:nvGrpSpPr>
        <p:grpSpPr>
          <a:xfrm>
            <a:off x="9519406" y="1190562"/>
            <a:ext cx="1238949" cy="447746"/>
            <a:chOff x="8707899" y="597844"/>
            <a:chExt cx="1238949" cy="447746"/>
          </a:xfrm>
        </p:grpSpPr>
        <p:sp>
          <p:nvSpPr>
            <p:cNvPr id="62" name="Arrow: Curved Right 61">
              <a:extLst>
                <a:ext uri="{FF2B5EF4-FFF2-40B4-BE49-F238E27FC236}">
                  <a16:creationId xmlns:a16="http://schemas.microsoft.com/office/drawing/2014/main" id="{B1902250-3267-4621-933C-DCD444802F2D}"/>
                </a:ext>
              </a:extLst>
            </p:cNvPr>
            <p:cNvSpPr/>
            <p:nvPr/>
          </p:nvSpPr>
          <p:spPr>
            <a:xfrm rot="20865349" flipH="1">
              <a:off x="8945041" y="597844"/>
              <a:ext cx="1001807" cy="313286"/>
            </a:xfrm>
            <a:prstGeom prst="curvedRightArrow">
              <a:avLst>
                <a:gd name="adj1" fmla="val 40132"/>
                <a:gd name="adj2" fmla="val 27281"/>
                <a:gd name="adj3" fmla="val 4745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Cylinder 62">
              <a:extLst>
                <a:ext uri="{FF2B5EF4-FFF2-40B4-BE49-F238E27FC236}">
                  <a16:creationId xmlns:a16="http://schemas.microsoft.com/office/drawing/2014/main" id="{F84EF189-8C5A-460A-9E86-A2EE2CABCA7D}"/>
                </a:ext>
              </a:extLst>
            </p:cNvPr>
            <p:cNvSpPr/>
            <p:nvPr/>
          </p:nvSpPr>
          <p:spPr>
            <a:xfrm rot="15605945">
              <a:off x="8669166" y="703560"/>
              <a:ext cx="334126" cy="256660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Cylinder 63">
              <a:extLst>
                <a:ext uri="{FF2B5EF4-FFF2-40B4-BE49-F238E27FC236}">
                  <a16:creationId xmlns:a16="http://schemas.microsoft.com/office/drawing/2014/main" id="{33FC726D-4C1E-4D2C-86A6-3C272391D98B}"/>
                </a:ext>
              </a:extLst>
            </p:cNvPr>
            <p:cNvSpPr/>
            <p:nvPr/>
          </p:nvSpPr>
          <p:spPr>
            <a:xfrm rot="15605945">
              <a:off x="8877040" y="716220"/>
              <a:ext cx="372558" cy="286182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8A00947-6465-4C60-87F8-A33AD7B11AA7}"/>
              </a:ext>
            </a:extLst>
          </p:cNvPr>
          <p:cNvGrpSpPr/>
          <p:nvPr/>
        </p:nvGrpSpPr>
        <p:grpSpPr>
          <a:xfrm>
            <a:off x="9393214" y="2126612"/>
            <a:ext cx="1238949" cy="447746"/>
            <a:chOff x="8707899" y="597844"/>
            <a:chExt cx="1238949" cy="447746"/>
          </a:xfrm>
        </p:grpSpPr>
        <p:sp>
          <p:nvSpPr>
            <p:cNvPr id="69" name="Arrow: Curved Right 68">
              <a:extLst>
                <a:ext uri="{FF2B5EF4-FFF2-40B4-BE49-F238E27FC236}">
                  <a16:creationId xmlns:a16="http://schemas.microsoft.com/office/drawing/2014/main" id="{A4F0AA07-B69A-49F3-99A4-6F7592055911}"/>
                </a:ext>
              </a:extLst>
            </p:cNvPr>
            <p:cNvSpPr/>
            <p:nvPr/>
          </p:nvSpPr>
          <p:spPr>
            <a:xfrm rot="20865349" flipH="1">
              <a:off x="8945041" y="597844"/>
              <a:ext cx="1001807" cy="313286"/>
            </a:xfrm>
            <a:prstGeom prst="curvedRightArrow">
              <a:avLst>
                <a:gd name="adj1" fmla="val 40132"/>
                <a:gd name="adj2" fmla="val 27281"/>
                <a:gd name="adj3" fmla="val 4745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Cylinder 69">
              <a:extLst>
                <a:ext uri="{FF2B5EF4-FFF2-40B4-BE49-F238E27FC236}">
                  <a16:creationId xmlns:a16="http://schemas.microsoft.com/office/drawing/2014/main" id="{B2B39281-E2EE-4F09-AFF3-ED2933D9C560}"/>
                </a:ext>
              </a:extLst>
            </p:cNvPr>
            <p:cNvSpPr/>
            <p:nvPr/>
          </p:nvSpPr>
          <p:spPr>
            <a:xfrm rot="15605945">
              <a:off x="8669166" y="703560"/>
              <a:ext cx="334126" cy="256660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Cylinder 70">
              <a:extLst>
                <a:ext uri="{FF2B5EF4-FFF2-40B4-BE49-F238E27FC236}">
                  <a16:creationId xmlns:a16="http://schemas.microsoft.com/office/drawing/2014/main" id="{96750C45-6F64-4DA7-A8E4-EFC3CE27CB4D}"/>
                </a:ext>
              </a:extLst>
            </p:cNvPr>
            <p:cNvSpPr/>
            <p:nvPr/>
          </p:nvSpPr>
          <p:spPr>
            <a:xfrm rot="15605945">
              <a:off x="8877040" y="716220"/>
              <a:ext cx="372558" cy="286182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57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850E4D-43B4-4EFA-B2B1-B385C92496CB}"/>
              </a:ext>
            </a:extLst>
          </p:cNvPr>
          <p:cNvSpPr/>
          <p:nvPr/>
        </p:nvSpPr>
        <p:spPr>
          <a:xfrm>
            <a:off x="4326023" y="274231"/>
            <a:ext cx="6686534" cy="606807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1B06BF-4BDA-4DAD-9A27-D3A6BD1FB8A9}"/>
              </a:ext>
            </a:extLst>
          </p:cNvPr>
          <p:cNvGrpSpPr/>
          <p:nvPr/>
        </p:nvGrpSpPr>
        <p:grpSpPr>
          <a:xfrm>
            <a:off x="8168448" y="479498"/>
            <a:ext cx="1238949" cy="447746"/>
            <a:chOff x="8707899" y="597844"/>
            <a:chExt cx="1238949" cy="447746"/>
          </a:xfrm>
        </p:grpSpPr>
        <p:sp>
          <p:nvSpPr>
            <p:cNvPr id="3" name="Arrow: Curved Right 2">
              <a:extLst>
                <a:ext uri="{FF2B5EF4-FFF2-40B4-BE49-F238E27FC236}">
                  <a16:creationId xmlns:a16="http://schemas.microsoft.com/office/drawing/2014/main" id="{38894D8D-97AB-4A26-8B5C-325D49EF5A7B}"/>
                </a:ext>
              </a:extLst>
            </p:cNvPr>
            <p:cNvSpPr/>
            <p:nvPr/>
          </p:nvSpPr>
          <p:spPr>
            <a:xfrm rot="20865349" flipH="1">
              <a:off x="8945041" y="597844"/>
              <a:ext cx="1001807" cy="313286"/>
            </a:xfrm>
            <a:prstGeom prst="curvedRightArrow">
              <a:avLst>
                <a:gd name="adj1" fmla="val 40132"/>
                <a:gd name="adj2" fmla="val 27281"/>
                <a:gd name="adj3" fmla="val 4745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0415A155-E169-4422-A96F-4E02266667B5}"/>
                </a:ext>
              </a:extLst>
            </p:cNvPr>
            <p:cNvSpPr/>
            <p:nvPr/>
          </p:nvSpPr>
          <p:spPr>
            <a:xfrm rot="15605945">
              <a:off x="8669166" y="703560"/>
              <a:ext cx="334126" cy="256660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BDF75E80-1675-4FF6-970E-F98D7DB658CE}"/>
                </a:ext>
              </a:extLst>
            </p:cNvPr>
            <p:cNvSpPr/>
            <p:nvPr/>
          </p:nvSpPr>
          <p:spPr>
            <a:xfrm rot="15605945">
              <a:off x="8877040" y="716220"/>
              <a:ext cx="372558" cy="286182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Graphic 26" descr="Drum set with solid fill">
            <a:extLst>
              <a:ext uri="{FF2B5EF4-FFF2-40B4-BE49-F238E27FC236}">
                <a16:creationId xmlns:a16="http://schemas.microsoft.com/office/drawing/2014/main" id="{94830E7F-968A-45A5-825E-32FFE6A9C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4820" y="434043"/>
            <a:ext cx="1782524" cy="1782524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15C3093-F082-4CF9-BB43-A8C8787F8F4F}"/>
              </a:ext>
            </a:extLst>
          </p:cNvPr>
          <p:cNvGrpSpPr/>
          <p:nvPr/>
        </p:nvGrpSpPr>
        <p:grpSpPr>
          <a:xfrm>
            <a:off x="8668595" y="4432983"/>
            <a:ext cx="1891469" cy="1072492"/>
            <a:chOff x="8706767" y="4668369"/>
            <a:chExt cx="1891469" cy="107249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3789DBF-AA31-A247-BBC8-57658529EAD7}"/>
                </a:ext>
              </a:extLst>
            </p:cNvPr>
            <p:cNvSpPr/>
            <p:nvPr/>
          </p:nvSpPr>
          <p:spPr>
            <a:xfrm>
              <a:off x="8706767" y="4668369"/>
              <a:ext cx="1891469" cy="10724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823C409-8DA2-8146-A502-DED14F35560C}"/>
                </a:ext>
              </a:extLst>
            </p:cNvPr>
            <p:cNvSpPr/>
            <p:nvPr/>
          </p:nvSpPr>
          <p:spPr>
            <a:xfrm>
              <a:off x="9630949" y="4810969"/>
              <a:ext cx="41918" cy="419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61C1D16-17D7-0846-B7A7-D5AFF40D832D}"/>
                </a:ext>
              </a:extLst>
            </p:cNvPr>
            <p:cNvSpPr/>
            <p:nvPr/>
          </p:nvSpPr>
          <p:spPr>
            <a:xfrm>
              <a:off x="8790249" y="4751780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FBAD7DD-76C0-6045-8780-9E257058628D}"/>
                </a:ext>
              </a:extLst>
            </p:cNvPr>
            <p:cNvSpPr/>
            <p:nvPr/>
          </p:nvSpPr>
          <p:spPr>
            <a:xfrm>
              <a:off x="8826095" y="4787965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632B1A0-A86D-BE46-9F9A-51FD4ECF042C}"/>
                </a:ext>
              </a:extLst>
            </p:cNvPr>
            <p:cNvSpPr/>
            <p:nvPr/>
          </p:nvSpPr>
          <p:spPr>
            <a:xfrm>
              <a:off x="10353575" y="4751780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31013F2-6CD0-9940-AC76-5DCD986EFD4A}"/>
                </a:ext>
              </a:extLst>
            </p:cNvPr>
            <p:cNvSpPr/>
            <p:nvPr/>
          </p:nvSpPr>
          <p:spPr>
            <a:xfrm>
              <a:off x="10389421" y="4787965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2D1361-0412-7642-A8EF-CC7CE28E9827}"/>
                </a:ext>
              </a:extLst>
            </p:cNvPr>
            <p:cNvSpPr/>
            <p:nvPr/>
          </p:nvSpPr>
          <p:spPr>
            <a:xfrm>
              <a:off x="8793859" y="5492668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802B6E2-AA88-ED43-B05E-C823653CE501}"/>
                </a:ext>
              </a:extLst>
            </p:cNvPr>
            <p:cNvSpPr/>
            <p:nvPr/>
          </p:nvSpPr>
          <p:spPr>
            <a:xfrm>
              <a:off x="8829705" y="5528853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B45DF8D-1ACD-2C43-903E-E3AAE56710BF}"/>
                </a:ext>
              </a:extLst>
            </p:cNvPr>
            <p:cNvSpPr/>
            <p:nvPr/>
          </p:nvSpPr>
          <p:spPr>
            <a:xfrm>
              <a:off x="10348544" y="5493186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B12EDC4-2978-DB4B-93C6-3DFEFF413D4F}"/>
                </a:ext>
              </a:extLst>
            </p:cNvPr>
            <p:cNvSpPr/>
            <p:nvPr/>
          </p:nvSpPr>
          <p:spPr>
            <a:xfrm>
              <a:off x="10384390" y="5529371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1B4389F-14E2-ED41-A565-C65DFEE792BF}"/>
                </a:ext>
              </a:extLst>
            </p:cNvPr>
            <p:cNvSpPr/>
            <p:nvPr/>
          </p:nvSpPr>
          <p:spPr>
            <a:xfrm>
              <a:off x="9575885" y="5103628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D0DE9F8-7705-0042-A143-1DA665E0783E}"/>
                </a:ext>
              </a:extLst>
            </p:cNvPr>
            <p:cNvSpPr/>
            <p:nvPr/>
          </p:nvSpPr>
          <p:spPr>
            <a:xfrm>
              <a:off x="9611731" y="5139813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E8D5914-3E50-934B-A4ED-7869797E0F18}"/>
                </a:ext>
              </a:extLst>
            </p:cNvPr>
            <p:cNvSpPr/>
            <p:nvPr/>
          </p:nvSpPr>
          <p:spPr>
            <a:xfrm>
              <a:off x="9736182" y="4810968"/>
              <a:ext cx="41918" cy="419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0D2729A-7CDD-A949-9D0F-250925C0E856}"/>
                </a:ext>
              </a:extLst>
            </p:cNvPr>
            <p:cNvSpPr/>
            <p:nvPr/>
          </p:nvSpPr>
          <p:spPr>
            <a:xfrm>
              <a:off x="9527314" y="4809859"/>
              <a:ext cx="41918" cy="419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CDA3608-DD66-4506-86E4-776584C0CBF7}"/>
              </a:ext>
            </a:extLst>
          </p:cNvPr>
          <p:cNvGrpSpPr/>
          <p:nvPr/>
        </p:nvGrpSpPr>
        <p:grpSpPr>
          <a:xfrm>
            <a:off x="1393122" y="4044569"/>
            <a:ext cx="1711036" cy="1072492"/>
            <a:chOff x="1163782" y="4588602"/>
            <a:chExt cx="1711036" cy="1072492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895A9F02-E8B7-476C-9439-3FD1D19D7ED7}"/>
                </a:ext>
              </a:extLst>
            </p:cNvPr>
            <p:cNvSpPr/>
            <p:nvPr/>
          </p:nvSpPr>
          <p:spPr>
            <a:xfrm>
              <a:off x="1163782" y="4588602"/>
              <a:ext cx="1711036" cy="1072492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BAB9A8E3-09B5-4145-9EC3-CADC3AABF95D}"/>
                </a:ext>
              </a:extLst>
            </p:cNvPr>
            <p:cNvSpPr/>
            <p:nvPr/>
          </p:nvSpPr>
          <p:spPr>
            <a:xfrm>
              <a:off x="1424899" y="4768412"/>
              <a:ext cx="1177636" cy="2397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F543A2D-ACCB-4B54-BE23-D1C1E73CCF9D}"/>
                </a:ext>
              </a:extLst>
            </p:cNvPr>
            <p:cNvSpPr/>
            <p:nvPr/>
          </p:nvSpPr>
          <p:spPr>
            <a:xfrm>
              <a:off x="2235389" y="5122199"/>
              <a:ext cx="377215" cy="377215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A05F2A6-761A-43FF-8F52-6A020967B1D9}"/>
              </a:ext>
            </a:extLst>
          </p:cNvPr>
          <p:cNvCxnSpPr>
            <a:cxnSpLocks/>
            <a:stCxn id="56" idx="3"/>
            <a:endCxn id="2" idx="1"/>
          </p:cNvCxnSpPr>
          <p:nvPr/>
        </p:nvCxnSpPr>
        <p:spPr>
          <a:xfrm flipV="1">
            <a:off x="3104158" y="2524425"/>
            <a:ext cx="1659220" cy="2056390"/>
          </a:xfrm>
          <a:prstGeom prst="bentConnector3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72503C8-2937-4F16-9784-0F8FF2C6186E}"/>
              </a:ext>
            </a:extLst>
          </p:cNvPr>
          <p:cNvCxnSpPr>
            <a:cxnSpLocks/>
          </p:cNvCxnSpPr>
          <p:nvPr/>
        </p:nvCxnSpPr>
        <p:spPr>
          <a:xfrm flipV="1">
            <a:off x="6067338" y="911940"/>
            <a:ext cx="2013998" cy="1084440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9CA1581-963B-429F-A80C-0CD0E99230CE}"/>
              </a:ext>
            </a:extLst>
          </p:cNvPr>
          <p:cNvCxnSpPr>
            <a:cxnSpLocks/>
          </p:cNvCxnSpPr>
          <p:nvPr/>
        </p:nvCxnSpPr>
        <p:spPr>
          <a:xfrm flipV="1">
            <a:off x="6067338" y="1385315"/>
            <a:ext cx="2863173" cy="953429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EEDE9EA-98D3-4152-830E-627D10B88838}"/>
              </a:ext>
            </a:extLst>
          </p:cNvPr>
          <p:cNvCxnSpPr>
            <a:cxnSpLocks/>
          </p:cNvCxnSpPr>
          <p:nvPr/>
        </p:nvCxnSpPr>
        <p:spPr>
          <a:xfrm flipV="1">
            <a:off x="6052644" y="2230988"/>
            <a:ext cx="2781763" cy="448267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61E98BF-C61C-40A0-BAAD-D152B91D1B6E}"/>
              </a:ext>
            </a:extLst>
          </p:cNvPr>
          <p:cNvCxnSpPr>
            <a:cxnSpLocks/>
          </p:cNvCxnSpPr>
          <p:nvPr/>
        </p:nvCxnSpPr>
        <p:spPr>
          <a:xfrm flipH="1" flipV="1">
            <a:off x="6036681" y="3152787"/>
            <a:ext cx="2433736" cy="1455528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6EBFB1-A790-449E-B539-8D4AE8120C52}"/>
              </a:ext>
            </a:extLst>
          </p:cNvPr>
          <p:cNvCxnSpPr>
            <a:cxnSpLocks/>
          </p:cNvCxnSpPr>
          <p:nvPr/>
        </p:nvCxnSpPr>
        <p:spPr>
          <a:xfrm>
            <a:off x="1704849" y="2216567"/>
            <a:ext cx="0" cy="18280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1840620-852C-4C47-BBA0-BD7F585DE0C1}"/>
              </a:ext>
            </a:extLst>
          </p:cNvPr>
          <p:cNvCxnSpPr>
            <a:cxnSpLocks/>
          </p:cNvCxnSpPr>
          <p:nvPr/>
        </p:nvCxnSpPr>
        <p:spPr>
          <a:xfrm>
            <a:off x="2166082" y="2216567"/>
            <a:ext cx="0" cy="18280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C7923B5-26DD-4133-86E7-87815DB697FD}"/>
              </a:ext>
            </a:extLst>
          </p:cNvPr>
          <p:cNvSpPr txBox="1"/>
          <p:nvPr/>
        </p:nvSpPr>
        <p:spPr>
          <a:xfrm>
            <a:off x="4245066" y="3402026"/>
            <a:ext cx="2363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HootBeat brain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(Raspberry Pi)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4D7C62D-70CF-4521-9E88-C10CF3C7640E}"/>
              </a:ext>
            </a:extLst>
          </p:cNvPr>
          <p:cNvSpPr txBox="1"/>
          <p:nvPr/>
        </p:nvSpPr>
        <p:spPr>
          <a:xfrm>
            <a:off x="8344484" y="5529387"/>
            <a:ext cx="2580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BLE-MIDI-enabled pedalboard controller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F8AFF93-F499-43A1-A40C-D7537EDFFB9F}"/>
              </a:ext>
            </a:extLst>
          </p:cNvPr>
          <p:cNvSpPr txBox="1"/>
          <p:nvPr/>
        </p:nvSpPr>
        <p:spPr>
          <a:xfrm>
            <a:off x="9031934" y="2555084"/>
            <a:ext cx="1415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HootBeat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Goggles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8DFB63D-3286-47FF-ABB3-FD840754821A}"/>
              </a:ext>
            </a:extLst>
          </p:cNvPr>
          <p:cNvSpPr txBox="1"/>
          <p:nvPr/>
        </p:nvSpPr>
        <p:spPr>
          <a:xfrm>
            <a:off x="759528" y="5135035"/>
            <a:ext cx="3105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Trigger-to-MIDI interface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(e.g. Roland TM-2)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D7A67F8-5872-4DAD-A930-86C27BEAF7A3}"/>
              </a:ext>
            </a:extLst>
          </p:cNvPr>
          <p:cNvSpPr txBox="1"/>
          <p:nvPr/>
        </p:nvSpPr>
        <p:spPr>
          <a:xfrm>
            <a:off x="2624689" y="1237755"/>
            <a:ext cx="1528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Drum triggers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84D877-86DF-40C2-996D-D217CA977374}"/>
              </a:ext>
            </a:extLst>
          </p:cNvPr>
          <p:cNvGrpSpPr/>
          <p:nvPr/>
        </p:nvGrpSpPr>
        <p:grpSpPr>
          <a:xfrm>
            <a:off x="4716045" y="4622534"/>
            <a:ext cx="2854036" cy="900001"/>
            <a:chOff x="4552176" y="5558474"/>
            <a:chExt cx="2854036" cy="900001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F339625-9C3B-493E-8A8B-339F24952064}"/>
                </a:ext>
              </a:extLst>
            </p:cNvPr>
            <p:cNvSpPr/>
            <p:nvPr/>
          </p:nvSpPr>
          <p:spPr>
            <a:xfrm>
              <a:off x="4552176" y="5558474"/>
              <a:ext cx="2854036" cy="900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83B1E5B-7DD3-446F-BC6C-FFF16589B354}"/>
                </a:ext>
              </a:extLst>
            </p:cNvPr>
            <p:cNvCxnSpPr/>
            <p:nvPr/>
          </p:nvCxnSpPr>
          <p:spPr>
            <a:xfrm>
              <a:off x="4771530" y="5838382"/>
              <a:ext cx="974455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C5296DE-BEAE-4856-BAE2-34C71F6400CC}"/>
                </a:ext>
              </a:extLst>
            </p:cNvPr>
            <p:cNvCxnSpPr/>
            <p:nvPr/>
          </p:nvCxnSpPr>
          <p:spPr>
            <a:xfrm>
              <a:off x="4771530" y="6184746"/>
              <a:ext cx="974455" cy="0"/>
            </a:xfrm>
            <a:prstGeom prst="line">
              <a:avLst/>
            </a:prstGeom>
            <a:ln w="762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84B6188-F0A3-47AF-9403-9BCF1A1CDF89}"/>
                </a:ext>
              </a:extLst>
            </p:cNvPr>
            <p:cNvSpPr txBox="1"/>
            <p:nvPr/>
          </p:nvSpPr>
          <p:spPr>
            <a:xfrm>
              <a:off x="5892102" y="5661763"/>
              <a:ext cx="13963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badi" panose="020B0604020104020204" pitchFamily="34" charset="0"/>
                </a:rPr>
                <a:t>USB-MIDI</a:t>
              </a:r>
            </a:p>
            <a:p>
              <a:r>
                <a:rPr lang="en-US" sz="2000" dirty="0">
                  <a:latin typeface="Abadi" panose="020B0604020104020204" pitchFamily="34" charset="0"/>
                </a:rPr>
                <a:t>BLE-MIDI</a:t>
              </a: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E8332983-29F3-4C33-8984-4EA30BA590E6}"/>
              </a:ext>
            </a:extLst>
          </p:cNvPr>
          <p:cNvSpPr txBox="1"/>
          <p:nvPr/>
        </p:nvSpPr>
        <p:spPr>
          <a:xfrm>
            <a:off x="7582737" y="3610873"/>
            <a:ext cx="560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badi" panose="020B0604020104020204" pitchFamily="34" charset="0"/>
              </a:rPr>
              <a:t>PC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1C3D071-47C3-40B4-A2CB-1BC1C37C42E2}"/>
              </a:ext>
            </a:extLst>
          </p:cNvPr>
          <p:cNvSpPr txBox="1"/>
          <p:nvPr/>
        </p:nvSpPr>
        <p:spPr>
          <a:xfrm>
            <a:off x="6224110" y="904269"/>
            <a:ext cx="1378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badi" panose="020B0604020104020204" pitchFamily="34" charset="0"/>
              </a:rPr>
              <a:t>PC, Notes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745AFA1-DCFD-4D9B-8D49-4C4808E116EA}"/>
              </a:ext>
            </a:extLst>
          </p:cNvPr>
          <p:cNvSpPr txBox="1"/>
          <p:nvPr/>
        </p:nvSpPr>
        <p:spPr>
          <a:xfrm>
            <a:off x="3114325" y="3465785"/>
            <a:ext cx="91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Abadi" panose="020B0604020104020204" pitchFamily="34" charset="0"/>
              </a:rPr>
              <a:t>Notes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44A97DA-8B0C-4F74-AA12-DD2817ED7247}"/>
              </a:ext>
            </a:extLst>
          </p:cNvPr>
          <p:cNvSpPr/>
          <p:nvPr/>
        </p:nvSpPr>
        <p:spPr>
          <a:xfrm>
            <a:off x="4763378" y="1698468"/>
            <a:ext cx="1237457" cy="16519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5400" dirty="0">
                <a:latin typeface="Abadi" panose="020B0604020104020204" pitchFamily="34" charset="0"/>
              </a:rPr>
              <a:t>oo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2505D96-7EB4-40A8-B0BF-E755E9DDC90A}"/>
              </a:ext>
            </a:extLst>
          </p:cNvPr>
          <p:cNvGrpSpPr/>
          <p:nvPr/>
        </p:nvGrpSpPr>
        <p:grpSpPr>
          <a:xfrm>
            <a:off x="9099494" y="1035082"/>
            <a:ext cx="1238949" cy="447746"/>
            <a:chOff x="8707899" y="597844"/>
            <a:chExt cx="1238949" cy="447746"/>
          </a:xfrm>
        </p:grpSpPr>
        <p:sp>
          <p:nvSpPr>
            <p:cNvPr id="62" name="Arrow: Curved Right 61">
              <a:extLst>
                <a:ext uri="{FF2B5EF4-FFF2-40B4-BE49-F238E27FC236}">
                  <a16:creationId xmlns:a16="http://schemas.microsoft.com/office/drawing/2014/main" id="{B1902250-3267-4621-933C-DCD444802F2D}"/>
                </a:ext>
              </a:extLst>
            </p:cNvPr>
            <p:cNvSpPr/>
            <p:nvPr/>
          </p:nvSpPr>
          <p:spPr>
            <a:xfrm rot="20865349" flipH="1">
              <a:off x="8945041" y="597844"/>
              <a:ext cx="1001807" cy="313286"/>
            </a:xfrm>
            <a:prstGeom prst="curvedRightArrow">
              <a:avLst>
                <a:gd name="adj1" fmla="val 40132"/>
                <a:gd name="adj2" fmla="val 27281"/>
                <a:gd name="adj3" fmla="val 4745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Cylinder 62">
              <a:extLst>
                <a:ext uri="{FF2B5EF4-FFF2-40B4-BE49-F238E27FC236}">
                  <a16:creationId xmlns:a16="http://schemas.microsoft.com/office/drawing/2014/main" id="{F84EF189-8C5A-460A-9E86-A2EE2CABCA7D}"/>
                </a:ext>
              </a:extLst>
            </p:cNvPr>
            <p:cNvSpPr/>
            <p:nvPr/>
          </p:nvSpPr>
          <p:spPr>
            <a:xfrm rot="15605945">
              <a:off x="8669166" y="703560"/>
              <a:ext cx="334126" cy="256660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Cylinder 63">
              <a:extLst>
                <a:ext uri="{FF2B5EF4-FFF2-40B4-BE49-F238E27FC236}">
                  <a16:creationId xmlns:a16="http://schemas.microsoft.com/office/drawing/2014/main" id="{33FC726D-4C1E-4D2C-86A6-3C272391D98B}"/>
                </a:ext>
              </a:extLst>
            </p:cNvPr>
            <p:cNvSpPr/>
            <p:nvPr/>
          </p:nvSpPr>
          <p:spPr>
            <a:xfrm rot="15605945">
              <a:off x="8877040" y="716220"/>
              <a:ext cx="372558" cy="286182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8A00947-6465-4C60-87F8-A33AD7B11AA7}"/>
              </a:ext>
            </a:extLst>
          </p:cNvPr>
          <p:cNvGrpSpPr/>
          <p:nvPr/>
        </p:nvGrpSpPr>
        <p:grpSpPr>
          <a:xfrm>
            <a:off x="8973302" y="1971132"/>
            <a:ext cx="1238949" cy="447746"/>
            <a:chOff x="8707899" y="597844"/>
            <a:chExt cx="1238949" cy="447746"/>
          </a:xfrm>
        </p:grpSpPr>
        <p:sp>
          <p:nvSpPr>
            <p:cNvPr id="69" name="Arrow: Curved Right 68">
              <a:extLst>
                <a:ext uri="{FF2B5EF4-FFF2-40B4-BE49-F238E27FC236}">
                  <a16:creationId xmlns:a16="http://schemas.microsoft.com/office/drawing/2014/main" id="{A4F0AA07-B69A-49F3-99A4-6F7592055911}"/>
                </a:ext>
              </a:extLst>
            </p:cNvPr>
            <p:cNvSpPr/>
            <p:nvPr/>
          </p:nvSpPr>
          <p:spPr>
            <a:xfrm rot="20865349" flipH="1">
              <a:off x="8945041" y="597844"/>
              <a:ext cx="1001807" cy="313286"/>
            </a:xfrm>
            <a:prstGeom prst="curvedRightArrow">
              <a:avLst>
                <a:gd name="adj1" fmla="val 40132"/>
                <a:gd name="adj2" fmla="val 27281"/>
                <a:gd name="adj3" fmla="val 4745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Cylinder 69">
              <a:extLst>
                <a:ext uri="{FF2B5EF4-FFF2-40B4-BE49-F238E27FC236}">
                  <a16:creationId xmlns:a16="http://schemas.microsoft.com/office/drawing/2014/main" id="{B2B39281-E2EE-4F09-AFF3-ED2933D9C560}"/>
                </a:ext>
              </a:extLst>
            </p:cNvPr>
            <p:cNvSpPr/>
            <p:nvPr/>
          </p:nvSpPr>
          <p:spPr>
            <a:xfrm rot="15605945">
              <a:off x="8669166" y="703560"/>
              <a:ext cx="334126" cy="256660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Cylinder 70">
              <a:extLst>
                <a:ext uri="{FF2B5EF4-FFF2-40B4-BE49-F238E27FC236}">
                  <a16:creationId xmlns:a16="http://schemas.microsoft.com/office/drawing/2014/main" id="{96750C45-6F64-4DA7-A8E4-EFC3CE27CB4D}"/>
                </a:ext>
              </a:extLst>
            </p:cNvPr>
            <p:cNvSpPr/>
            <p:nvPr/>
          </p:nvSpPr>
          <p:spPr>
            <a:xfrm rot="15605945">
              <a:off x="8877040" y="716220"/>
              <a:ext cx="372558" cy="286182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963605E-99A4-4420-A76E-8C669F0F7CB2}"/>
              </a:ext>
            </a:extLst>
          </p:cNvPr>
          <p:cNvSpPr txBox="1"/>
          <p:nvPr/>
        </p:nvSpPr>
        <p:spPr>
          <a:xfrm>
            <a:off x="4428724" y="342237"/>
            <a:ext cx="19651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HootBeat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4427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63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Abadi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 Carrascal</dc:creator>
  <cp:lastModifiedBy>JP Carrascal</cp:lastModifiedBy>
  <cp:revision>25</cp:revision>
  <dcterms:created xsi:type="dcterms:W3CDTF">2022-03-19T20:38:11Z</dcterms:created>
  <dcterms:modified xsi:type="dcterms:W3CDTF">2022-03-20T18:29:36Z</dcterms:modified>
</cp:coreProperties>
</file>