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588360" y="63497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USB-MIDI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519406" y="119056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9393214" y="212661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168448" y="479498"/>
            <a:ext cx="1238949" cy="447746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  <a:endCxn id="2" idx="1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67338" y="91194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067338" y="138531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23098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245066" y="340202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031934" y="25550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224110" y="90426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4763378" y="169846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latin typeface="Abadi" panose="020B0604020104020204" pitchFamily="34" charset="0"/>
              </a:rPr>
              <a:t>oo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9099494" y="1035082"/>
            <a:ext cx="1238949" cy="447746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973302" y="1971132"/>
            <a:ext cx="1238949" cy="447746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4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62234-6831-892E-A2F8-919597071329}"/>
              </a:ext>
            </a:extLst>
          </p:cNvPr>
          <p:cNvGrpSpPr/>
          <p:nvPr/>
        </p:nvGrpSpPr>
        <p:grpSpPr>
          <a:xfrm>
            <a:off x="4358853" y="1684792"/>
            <a:ext cx="1805322" cy="1805322"/>
            <a:chOff x="4418788" y="1835197"/>
            <a:chExt cx="1521775" cy="1521775"/>
          </a:xfrm>
        </p:grpSpPr>
        <p:pic>
          <p:nvPicPr>
            <p:cNvPr id="10" name="Graphic 9" descr="Laptop with solid fill">
              <a:extLst>
                <a:ext uri="{FF2B5EF4-FFF2-40B4-BE49-F238E27FC236}">
                  <a16:creationId xmlns:a16="http://schemas.microsoft.com/office/drawing/2014/main" id="{1C6C131C-39FF-AC9A-492C-F22B443C9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8788" y="1835197"/>
              <a:ext cx="1521775" cy="152177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949B88-60DF-D95F-CC4C-48C4C2979BDC}"/>
                </a:ext>
              </a:extLst>
            </p:cNvPr>
            <p:cNvSpPr txBox="1"/>
            <p:nvPr/>
          </p:nvSpPr>
          <p:spPr>
            <a:xfrm>
              <a:off x="4733686" y="2031334"/>
              <a:ext cx="896602" cy="85614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6000" dirty="0">
                  <a:latin typeface="Abadi" panose="020B0604020104020204" pitchFamily="34" charset="0"/>
                </a:rPr>
                <a:t>oo</a:t>
              </a:r>
              <a:endParaRPr lang="en-US" sz="4400" dirty="0">
                <a:latin typeface="Abadi" panose="020B06040201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5850E4D-43B4-4EFA-B2B1-B385C92496CB}"/>
              </a:ext>
            </a:extLst>
          </p:cNvPr>
          <p:cNvSpPr/>
          <p:nvPr/>
        </p:nvSpPr>
        <p:spPr>
          <a:xfrm>
            <a:off x="4326023" y="274231"/>
            <a:ext cx="6686534" cy="6068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B06BF-4BDA-4DAD-9A27-D3A6BD1FB8A9}"/>
              </a:ext>
            </a:extLst>
          </p:cNvPr>
          <p:cNvGrpSpPr/>
          <p:nvPr/>
        </p:nvGrpSpPr>
        <p:grpSpPr>
          <a:xfrm>
            <a:off x="8090242" y="552917"/>
            <a:ext cx="820508" cy="296525"/>
            <a:chOff x="8707899" y="597844"/>
            <a:chExt cx="1238949" cy="447746"/>
          </a:xfrm>
        </p:grpSpPr>
        <p:sp>
          <p:nvSpPr>
            <p:cNvPr id="3" name="Arrow: Curved Right 2">
              <a:extLst>
                <a:ext uri="{FF2B5EF4-FFF2-40B4-BE49-F238E27FC236}">
                  <a16:creationId xmlns:a16="http://schemas.microsoft.com/office/drawing/2014/main" id="{38894D8D-97AB-4A26-8B5C-325D49EF5A7B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8668595" y="443298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104158" y="2524425"/>
            <a:ext cx="1659220" cy="2056390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054943" y="1146548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052644" y="2330376"/>
            <a:ext cx="2719272" cy="34887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036681" y="315278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113997" y="3152787"/>
            <a:ext cx="2363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 Brain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344484" y="5529387"/>
            <a:ext cx="25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BLE-MIDI-enabled pedalboard controller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673455" y="627927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triggers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84D877-86DF-40C2-996D-D217CA977374}"/>
              </a:ext>
            </a:extLst>
          </p:cNvPr>
          <p:cNvGrpSpPr/>
          <p:nvPr/>
        </p:nvGrpSpPr>
        <p:grpSpPr>
          <a:xfrm>
            <a:off x="4716045" y="4622534"/>
            <a:ext cx="2854036" cy="900001"/>
            <a:chOff x="4552176" y="5558474"/>
            <a:chExt cx="2854036" cy="90000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F339625-9C3B-493E-8A8B-339F24952064}"/>
                </a:ext>
              </a:extLst>
            </p:cNvPr>
            <p:cNvSpPr/>
            <p:nvPr/>
          </p:nvSpPr>
          <p:spPr>
            <a:xfrm>
              <a:off x="4552176" y="5558474"/>
              <a:ext cx="2854036" cy="900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83B1E5B-7DD3-446F-BC6C-FFF16589B354}"/>
                </a:ext>
              </a:extLst>
            </p:cNvPr>
            <p:cNvCxnSpPr/>
            <p:nvPr/>
          </p:nvCxnSpPr>
          <p:spPr>
            <a:xfrm>
              <a:off x="4771530" y="5838382"/>
              <a:ext cx="974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C5296DE-BEAE-4856-BAE2-34C71F6400CC}"/>
                </a:ext>
              </a:extLst>
            </p:cNvPr>
            <p:cNvCxnSpPr/>
            <p:nvPr/>
          </p:nvCxnSpPr>
          <p:spPr>
            <a:xfrm>
              <a:off x="4771530" y="6184746"/>
              <a:ext cx="9744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4B6188-F0A3-47AF-9403-9BCF1A1CDF89}"/>
                </a:ext>
              </a:extLst>
            </p:cNvPr>
            <p:cNvSpPr txBox="1"/>
            <p:nvPr/>
          </p:nvSpPr>
          <p:spPr>
            <a:xfrm>
              <a:off x="5892102" y="5661763"/>
              <a:ext cx="1396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badi" panose="020B0604020104020204" pitchFamily="34" charset="0"/>
                </a:rPr>
                <a:t>USB-MIDI</a:t>
              </a:r>
            </a:p>
            <a:p>
              <a:r>
                <a:rPr lang="en-US" sz="2000" dirty="0">
                  <a:latin typeface="Abadi" panose="020B0604020104020204" pitchFamily="34" charset="0"/>
                </a:rPr>
                <a:t>BLE-MIDI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7582737" y="361087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575546" y="94278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114325" y="3465785"/>
            <a:ext cx="91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2505D96-7EB4-40A8-B0BF-E755E9DDC90A}"/>
              </a:ext>
            </a:extLst>
          </p:cNvPr>
          <p:cNvGrpSpPr/>
          <p:nvPr/>
        </p:nvGrpSpPr>
        <p:grpSpPr>
          <a:xfrm>
            <a:off x="8907494" y="739876"/>
            <a:ext cx="820508" cy="296525"/>
            <a:chOff x="8707899" y="597844"/>
            <a:chExt cx="1238949" cy="447746"/>
          </a:xfrm>
        </p:grpSpPr>
        <p:sp>
          <p:nvSpPr>
            <p:cNvPr id="62" name="Arrow: Curved Right 61">
              <a:extLst>
                <a:ext uri="{FF2B5EF4-FFF2-40B4-BE49-F238E27FC236}">
                  <a16:creationId xmlns:a16="http://schemas.microsoft.com/office/drawing/2014/main" id="{B1902250-3267-4621-933C-DCD444802F2D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Cylinder 62">
              <a:extLst>
                <a:ext uri="{FF2B5EF4-FFF2-40B4-BE49-F238E27FC236}">
                  <a16:creationId xmlns:a16="http://schemas.microsoft.com/office/drawing/2014/main" id="{F84EF189-8C5A-460A-9E86-A2EE2CABCA7D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ylinder 63">
              <a:extLst>
                <a:ext uri="{FF2B5EF4-FFF2-40B4-BE49-F238E27FC236}">
                  <a16:creationId xmlns:a16="http://schemas.microsoft.com/office/drawing/2014/main" id="{33FC726D-4C1E-4D2C-86A6-3C272391D98B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A00947-6465-4C60-87F8-A33AD7B11AA7}"/>
              </a:ext>
            </a:extLst>
          </p:cNvPr>
          <p:cNvGrpSpPr/>
          <p:nvPr/>
        </p:nvGrpSpPr>
        <p:grpSpPr>
          <a:xfrm>
            <a:off x="8421971" y="1311392"/>
            <a:ext cx="820508" cy="296525"/>
            <a:chOff x="8707899" y="597844"/>
            <a:chExt cx="1238949" cy="447746"/>
          </a:xfrm>
        </p:grpSpPr>
        <p:sp>
          <p:nvSpPr>
            <p:cNvPr id="69" name="Arrow: Curved Right 68">
              <a:extLst>
                <a:ext uri="{FF2B5EF4-FFF2-40B4-BE49-F238E27FC236}">
                  <a16:creationId xmlns:a16="http://schemas.microsoft.com/office/drawing/2014/main" id="{A4F0AA07-B69A-49F3-99A4-6F7592055911}"/>
                </a:ext>
              </a:extLst>
            </p:cNvPr>
            <p:cNvSpPr/>
            <p:nvPr/>
          </p:nvSpPr>
          <p:spPr>
            <a:xfrm rot="20865349" flipH="1">
              <a:off x="8945041" y="597844"/>
              <a:ext cx="1001807" cy="313286"/>
            </a:xfrm>
            <a:prstGeom prst="curvedRightArrow">
              <a:avLst>
                <a:gd name="adj1" fmla="val 40132"/>
                <a:gd name="adj2" fmla="val 27281"/>
                <a:gd name="adj3" fmla="val 4745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B2B39281-E2EE-4F09-AFF3-ED2933D9C560}"/>
                </a:ext>
              </a:extLst>
            </p:cNvPr>
            <p:cNvSpPr/>
            <p:nvPr/>
          </p:nvSpPr>
          <p:spPr>
            <a:xfrm rot="15605945">
              <a:off x="8669166" y="703560"/>
              <a:ext cx="334126" cy="256660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ylinder 70">
              <a:extLst>
                <a:ext uri="{FF2B5EF4-FFF2-40B4-BE49-F238E27FC236}">
                  <a16:creationId xmlns:a16="http://schemas.microsoft.com/office/drawing/2014/main" id="{96750C45-6F64-4DA7-A8E4-EFC3CE27CB4D}"/>
                </a:ext>
              </a:extLst>
            </p:cNvPr>
            <p:cNvSpPr/>
            <p:nvPr/>
          </p:nvSpPr>
          <p:spPr>
            <a:xfrm rot="15605945">
              <a:off x="8877040" y="716220"/>
              <a:ext cx="372558" cy="286182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963605E-99A4-4420-A76E-8C669F0F7CB2}"/>
              </a:ext>
            </a:extLst>
          </p:cNvPr>
          <p:cNvSpPr txBox="1"/>
          <p:nvPr/>
        </p:nvSpPr>
        <p:spPr>
          <a:xfrm>
            <a:off x="4428724" y="342237"/>
            <a:ext cx="1965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HootBeat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F2CF9-E042-E872-EAB8-156912AAB0E3}"/>
              </a:ext>
            </a:extLst>
          </p:cNvPr>
          <p:cNvSpPr txBox="1"/>
          <p:nvPr/>
        </p:nvSpPr>
        <p:spPr>
          <a:xfrm>
            <a:off x="9396273" y="222058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BT LED bars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79E6C-1D34-155D-E60F-05BF24109F77}"/>
              </a:ext>
            </a:extLst>
          </p:cNvPr>
          <p:cNvGrpSpPr/>
          <p:nvPr/>
        </p:nvGrpSpPr>
        <p:grpSpPr>
          <a:xfrm>
            <a:off x="8935524" y="1936418"/>
            <a:ext cx="229130" cy="1388263"/>
            <a:chOff x="9050090" y="2101851"/>
            <a:chExt cx="229130" cy="138826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4BD70D-DFCB-3837-4D6F-5B485C5E8773}"/>
                </a:ext>
              </a:extLst>
            </p:cNvPr>
            <p:cNvSpPr/>
            <p:nvPr/>
          </p:nvSpPr>
          <p:spPr>
            <a:xfrm>
              <a:off x="9095229" y="2101851"/>
              <a:ext cx="137919" cy="127621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12F504-9871-D207-B76B-3486E39C5726}"/>
                </a:ext>
              </a:extLst>
            </p:cNvPr>
            <p:cNvSpPr/>
            <p:nvPr/>
          </p:nvSpPr>
          <p:spPr>
            <a:xfrm>
              <a:off x="9050090" y="3283129"/>
              <a:ext cx="229130" cy="206985"/>
            </a:xfrm>
            <a:prstGeom prst="roundRect">
              <a:avLst>
                <a:gd name="adj" fmla="val 16558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9BB049-166B-A7EB-FBF7-A5C3FA7BCC52}"/>
              </a:ext>
            </a:extLst>
          </p:cNvPr>
          <p:cNvGrpSpPr/>
          <p:nvPr/>
        </p:nvGrpSpPr>
        <p:grpSpPr>
          <a:xfrm>
            <a:off x="9283226" y="1936418"/>
            <a:ext cx="229130" cy="1388263"/>
            <a:chOff x="9050090" y="2101851"/>
            <a:chExt cx="229130" cy="138826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496FC93-1534-3B6A-EC00-992286EDDB57}"/>
                </a:ext>
              </a:extLst>
            </p:cNvPr>
            <p:cNvSpPr/>
            <p:nvPr/>
          </p:nvSpPr>
          <p:spPr>
            <a:xfrm>
              <a:off x="9095229" y="2101851"/>
              <a:ext cx="137919" cy="1276218"/>
            </a:xfrm>
            <a:prstGeom prst="roundRect">
              <a:avLst>
                <a:gd name="adj" fmla="val 50000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75C414D-4FF3-A3DE-0700-CDA71A100A9C}"/>
                </a:ext>
              </a:extLst>
            </p:cNvPr>
            <p:cNvSpPr/>
            <p:nvPr/>
          </p:nvSpPr>
          <p:spPr>
            <a:xfrm>
              <a:off x="9050090" y="3283129"/>
              <a:ext cx="229130" cy="206985"/>
            </a:xfrm>
            <a:prstGeom prst="roundRect">
              <a:avLst>
                <a:gd name="adj" fmla="val 16558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A448FB6-67B4-41D4-EE9B-CBF337EE2299}"/>
              </a:ext>
            </a:extLst>
          </p:cNvPr>
          <p:cNvSpPr txBox="1"/>
          <p:nvPr/>
        </p:nvSpPr>
        <p:spPr>
          <a:xfrm>
            <a:off x="6948891" y="1945501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Notes</a:t>
            </a:r>
          </a:p>
        </p:txBody>
      </p:sp>
    </p:spTree>
    <p:extLst>
      <p:ext uri="{BB962C8B-B14F-4D97-AF65-F5344CB8AC3E}">
        <p14:creationId xmlns:p14="http://schemas.microsoft.com/office/powerpoint/2010/main" val="16564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83AD28DA-43F4-0A91-3FC8-1AD490DF8650}"/>
              </a:ext>
            </a:extLst>
          </p:cNvPr>
          <p:cNvGrpSpPr/>
          <p:nvPr/>
        </p:nvGrpSpPr>
        <p:grpSpPr>
          <a:xfrm>
            <a:off x="2923309" y="167141"/>
            <a:ext cx="8166133" cy="6506316"/>
            <a:chOff x="4152714" y="815506"/>
            <a:chExt cx="6936728" cy="55267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689162-7121-1AE6-B226-0388EEABDDF8}"/>
                </a:ext>
              </a:extLst>
            </p:cNvPr>
            <p:cNvGrpSpPr/>
            <p:nvPr/>
          </p:nvGrpSpPr>
          <p:grpSpPr>
            <a:xfrm>
              <a:off x="4170218" y="2277763"/>
              <a:ext cx="6919224" cy="4064539"/>
              <a:chOff x="759528" y="274231"/>
              <a:chExt cx="10329914" cy="606807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1662234-6831-892E-A2F8-919597071329}"/>
                  </a:ext>
                </a:extLst>
              </p:cNvPr>
              <p:cNvGrpSpPr/>
              <p:nvPr/>
            </p:nvGrpSpPr>
            <p:grpSpPr>
              <a:xfrm>
                <a:off x="4358853" y="1684792"/>
                <a:ext cx="1805322" cy="1805322"/>
                <a:chOff x="4418788" y="1835197"/>
                <a:chExt cx="1521775" cy="1521775"/>
              </a:xfrm>
            </p:grpSpPr>
            <p:pic>
              <p:nvPicPr>
                <p:cNvPr id="10" name="Graphic 9" descr="Laptop with solid fill">
                  <a:extLst>
                    <a:ext uri="{FF2B5EF4-FFF2-40B4-BE49-F238E27FC236}">
                      <a16:creationId xmlns:a16="http://schemas.microsoft.com/office/drawing/2014/main" id="{1C6C131C-39FF-AC9A-492C-F22B443C98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8788" y="1835197"/>
                  <a:ext cx="1521775" cy="1521775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949B88-60DF-D95F-CC4C-48C4C2979BDC}"/>
                    </a:ext>
                  </a:extLst>
                </p:cNvPr>
                <p:cNvSpPr txBox="1"/>
                <p:nvPr/>
              </p:nvSpPr>
              <p:spPr>
                <a:xfrm>
                  <a:off x="4733686" y="2081042"/>
                  <a:ext cx="896602" cy="756723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4000" dirty="0">
                      <a:latin typeface="Abadi" panose="020B0604020104020204" pitchFamily="34" charset="0"/>
                    </a:rPr>
                    <a:t>oo</a:t>
                  </a:r>
                  <a:endParaRPr lang="en-US" sz="2800" dirty="0">
                    <a:latin typeface="Abadi" panose="020B0604020104020204" pitchFamily="34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850E4D-43B4-4EFA-B2B1-B385C92496CB}"/>
                  </a:ext>
                </a:extLst>
              </p:cNvPr>
              <p:cNvSpPr/>
              <p:nvPr/>
            </p:nvSpPr>
            <p:spPr>
              <a:xfrm>
                <a:off x="4326023" y="274231"/>
                <a:ext cx="6686534" cy="606807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1B06BF-4BDA-4DAD-9A27-D3A6BD1FB8A9}"/>
                  </a:ext>
                </a:extLst>
              </p:cNvPr>
              <p:cNvGrpSpPr/>
              <p:nvPr/>
            </p:nvGrpSpPr>
            <p:grpSpPr>
              <a:xfrm>
                <a:off x="8090242" y="552917"/>
                <a:ext cx="820508" cy="296525"/>
                <a:chOff x="8707899" y="597844"/>
                <a:chExt cx="1238949" cy="447746"/>
              </a:xfrm>
            </p:grpSpPr>
            <p:sp>
              <p:nvSpPr>
                <p:cNvPr id="3" name="Arrow: Curved Right 2">
                  <a:extLst>
                    <a:ext uri="{FF2B5EF4-FFF2-40B4-BE49-F238E27FC236}">
                      <a16:creationId xmlns:a16="http://schemas.microsoft.com/office/drawing/2014/main" id="{38894D8D-97AB-4A26-8B5C-325D49EF5A7B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Cylinder 3">
                  <a:extLst>
                    <a:ext uri="{FF2B5EF4-FFF2-40B4-BE49-F238E27FC236}">
                      <a16:creationId xmlns:a16="http://schemas.microsoft.com/office/drawing/2014/main" id="{0415A155-E169-4422-A96F-4E02266667B5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" name="Cylinder 5">
                  <a:extLst>
                    <a:ext uri="{FF2B5EF4-FFF2-40B4-BE49-F238E27FC236}">
                      <a16:creationId xmlns:a16="http://schemas.microsoft.com/office/drawing/2014/main" id="{BDF75E80-1675-4FF6-970E-F98D7DB658CE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pic>
            <p:nvPicPr>
              <p:cNvPr id="27" name="Graphic 26" descr="Drum set with solid fill">
                <a:extLst>
                  <a:ext uri="{FF2B5EF4-FFF2-40B4-BE49-F238E27FC236}">
                    <a16:creationId xmlns:a16="http://schemas.microsoft.com/office/drawing/2014/main" id="{94830E7F-968A-45A5-825E-32FFE6A9C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74820" y="434043"/>
                <a:ext cx="1782524" cy="1782524"/>
              </a:xfrm>
              <a:prstGeom prst="rect">
                <a:avLst/>
              </a:prstGeom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15C3093-F082-4CF9-BB43-A8C8787F8F4F}"/>
                  </a:ext>
                </a:extLst>
              </p:cNvPr>
              <p:cNvGrpSpPr/>
              <p:nvPr/>
            </p:nvGrpSpPr>
            <p:grpSpPr>
              <a:xfrm>
                <a:off x="8668595" y="4432983"/>
                <a:ext cx="1891469" cy="1072492"/>
                <a:chOff x="8706767" y="4668369"/>
                <a:chExt cx="1891469" cy="107249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3789DBF-AA31-A247-BBC8-57658529EAD7}"/>
                    </a:ext>
                  </a:extLst>
                </p:cNvPr>
                <p:cNvSpPr/>
                <p:nvPr/>
              </p:nvSpPr>
              <p:spPr>
                <a:xfrm>
                  <a:off x="8706767" y="4668369"/>
                  <a:ext cx="1891469" cy="1072492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823C409-8DA2-8146-A502-DED14F35560C}"/>
                    </a:ext>
                  </a:extLst>
                </p:cNvPr>
                <p:cNvSpPr/>
                <p:nvPr/>
              </p:nvSpPr>
              <p:spPr>
                <a:xfrm>
                  <a:off x="9630949" y="4810969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61C1D16-17D7-0846-B7A7-D5AFF40D832D}"/>
                    </a:ext>
                  </a:extLst>
                </p:cNvPr>
                <p:cNvSpPr/>
                <p:nvPr/>
              </p:nvSpPr>
              <p:spPr>
                <a:xfrm>
                  <a:off x="8790249" y="4751780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FBAD7DD-76C0-6045-8780-9E257058628D}"/>
                    </a:ext>
                  </a:extLst>
                </p:cNvPr>
                <p:cNvSpPr/>
                <p:nvPr/>
              </p:nvSpPr>
              <p:spPr>
                <a:xfrm>
                  <a:off x="8826095" y="4787965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632B1A0-A86D-BE46-9F9A-51FD4ECF042C}"/>
                    </a:ext>
                  </a:extLst>
                </p:cNvPr>
                <p:cNvSpPr/>
                <p:nvPr/>
              </p:nvSpPr>
              <p:spPr>
                <a:xfrm>
                  <a:off x="10353575" y="4751780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E31013F2-6CD0-9940-AC76-5DCD986EFD4A}"/>
                    </a:ext>
                  </a:extLst>
                </p:cNvPr>
                <p:cNvSpPr/>
                <p:nvPr/>
              </p:nvSpPr>
              <p:spPr>
                <a:xfrm>
                  <a:off x="10389421" y="4787965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52D1361-0412-7642-A8EF-CC7CE28E9827}"/>
                    </a:ext>
                  </a:extLst>
                </p:cNvPr>
                <p:cNvSpPr/>
                <p:nvPr/>
              </p:nvSpPr>
              <p:spPr>
                <a:xfrm>
                  <a:off x="8793859" y="5492668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802B6E2-AA88-ED43-B05E-C823653CE501}"/>
                    </a:ext>
                  </a:extLst>
                </p:cNvPr>
                <p:cNvSpPr/>
                <p:nvPr/>
              </p:nvSpPr>
              <p:spPr>
                <a:xfrm>
                  <a:off x="8829705" y="5528853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B45DF8D-1ACD-2C43-903E-E3AAE56710BF}"/>
                    </a:ext>
                  </a:extLst>
                </p:cNvPr>
                <p:cNvSpPr/>
                <p:nvPr/>
              </p:nvSpPr>
              <p:spPr>
                <a:xfrm>
                  <a:off x="10348544" y="5493186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B12EDC4-2978-DB4B-93C6-3DFEFF413D4F}"/>
                    </a:ext>
                  </a:extLst>
                </p:cNvPr>
                <p:cNvSpPr/>
                <p:nvPr/>
              </p:nvSpPr>
              <p:spPr>
                <a:xfrm>
                  <a:off x="10384390" y="5529371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1B4389F-14E2-ED41-A565-C65DFEE792BF}"/>
                    </a:ext>
                  </a:extLst>
                </p:cNvPr>
                <p:cNvSpPr/>
                <p:nvPr/>
              </p:nvSpPr>
              <p:spPr>
                <a:xfrm>
                  <a:off x="9575885" y="5103628"/>
                  <a:ext cx="160297" cy="16029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D0DE9F8-7705-0042-A143-1DA665E0783E}"/>
                    </a:ext>
                  </a:extLst>
                </p:cNvPr>
                <p:cNvSpPr/>
                <p:nvPr/>
              </p:nvSpPr>
              <p:spPr>
                <a:xfrm>
                  <a:off x="9611731" y="5139813"/>
                  <a:ext cx="89923" cy="8992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E8D5914-3E50-934B-A4ED-7869797E0F18}"/>
                    </a:ext>
                  </a:extLst>
                </p:cNvPr>
                <p:cNvSpPr/>
                <p:nvPr/>
              </p:nvSpPr>
              <p:spPr>
                <a:xfrm>
                  <a:off x="9736182" y="4810968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D2729A-7CDD-A949-9D0F-250925C0E856}"/>
                    </a:ext>
                  </a:extLst>
                </p:cNvPr>
                <p:cNvSpPr/>
                <p:nvPr/>
              </p:nvSpPr>
              <p:spPr>
                <a:xfrm>
                  <a:off x="9527314" y="4809859"/>
                  <a:ext cx="41918" cy="419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CDA3608-DD66-4506-86E4-776584C0CBF7}"/>
                  </a:ext>
                </a:extLst>
              </p:cNvPr>
              <p:cNvGrpSpPr/>
              <p:nvPr/>
            </p:nvGrpSpPr>
            <p:grpSpPr>
              <a:xfrm>
                <a:off x="1393122" y="4044569"/>
                <a:ext cx="1711036" cy="1072492"/>
                <a:chOff x="1163782" y="4588602"/>
                <a:chExt cx="1711036" cy="1072492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895A9F02-E8B7-476C-9439-3FD1D19D7ED7}"/>
                    </a:ext>
                  </a:extLst>
                </p:cNvPr>
                <p:cNvSpPr/>
                <p:nvPr/>
              </p:nvSpPr>
              <p:spPr>
                <a:xfrm>
                  <a:off x="1163782" y="4588602"/>
                  <a:ext cx="1711036" cy="1072492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BAB9A8E3-09B5-4145-9EC3-CADC3AABF95D}"/>
                    </a:ext>
                  </a:extLst>
                </p:cNvPr>
                <p:cNvSpPr/>
                <p:nvPr/>
              </p:nvSpPr>
              <p:spPr>
                <a:xfrm>
                  <a:off x="1424899" y="4768412"/>
                  <a:ext cx="1177636" cy="23970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F543A2D-ACCB-4B54-BE23-D1C1E73CCF9D}"/>
                    </a:ext>
                  </a:extLst>
                </p:cNvPr>
                <p:cNvSpPr/>
                <p:nvPr/>
              </p:nvSpPr>
              <p:spPr>
                <a:xfrm>
                  <a:off x="2235389" y="5122199"/>
                  <a:ext cx="377215" cy="377215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61" name="Connector: Elbow 60">
                <a:extLst>
                  <a:ext uri="{FF2B5EF4-FFF2-40B4-BE49-F238E27FC236}">
                    <a16:creationId xmlns:a16="http://schemas.microsoft.com/office/drawing/2014/main" id="{7A05F2A6-761A-43FF-8F52-6A020967B1D9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3104158" y="2524425"/>
                <a:ext cx="1659220" cy="2056390"/>
              </a:xfrm>
              <a:prstGeom prst="bentConnector3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72503C8-2937-4F16-9784-0F8FF2C618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4943" y="1146548"/>
                <a:ext cx="2013998" cy="1084440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EEDE9EA-98D3-4152-830E-627D10B888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2644" y="2330376"/>
                <a:ext cx="2719272" cy="348879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61E98BF-C61C-40A0-BAAD-D152B91D1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36681" y="3152787"/>
                <a:ext cx="2433736" cy="1455528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96EBFB1-A790-449E-B539-8D4AE8120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849" y="2216567"/>
                <a:ext cx="0" cy="1828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1840620-852C-4C47-BBA0-BD7F585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082" y="2216567"/>
                <a:ext cx="0" cy="182800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C7923B5-26DD-4133-86E7-87815DB697FD}"/>
                  </a:ext>
                </a:extLst>
              </p:cNvPr>
              <p:cNvSpPr txBox="1"/>
              <p:nvPr/>
            </p:nvSpPr>
            <p:spPr>
              <a:xfrm>
                <a:off x="4113997" y="3152786"/>
                <a:ext cx="2363201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HootBeat Brain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4D7C62D-70CF-4521-9E88-C10CF3C7640E}"/>
                  </a:ext>
                </a:extLst>
              </p:cNvPr>
              <p:cNvSpPr txBox="1"/>
              <p:nvPr/>
            </p:nvSpPr>
            <p:spPr>
              <a:xfrm>
                <a:off x="8344483" y="5529387"/>
                <a:ext cx="2580421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BLE-MIDI-enabled pedalboard controller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AFF93-F499-43A1-A40C-D7537EDFFB9F}"/>
                  </a:ext>
                </a:extLst>
              </p:cNvPr>
              <p:cNvSpPr txBox="1"/>
              <p:nvPr/>
            </p:nvSpPr>
            <p:spPr>
              <a:xfrm>
                <a:off x="9673455" y="627928"/>
                <a:ext cx="1415987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HootBeat</a:t>
                </a:r>
              </a:p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Goggles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8DFB63D-3286-47FF-ABB3-FD840754821A}"/>
                  </a:ext>
                </a:extLst>
              </p:cNvPr>
              <p:cNvSpPr txBox="1"/>
              <p:nvPr/>
            </p:nvSpPr>
            <p:spPr>
              <a:xfrm>
                <a:off x="759528" y="5135037"/>
                <a:ext cx="3105264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Trigger-to-MIDI interface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D7A67F8-5872-4DAD-A930-86C27BEAF7A3}"/>
                  </a:ext>
                </a:extLst>
              </p:cNvPr>
              <p:cNvSpPr txBox="1"/>
              <p:nvPr/>
            </p:nvSpPr>
            <p:spPr>
              <a:xfrm>
                <a:off x="2624690" y="1237754"/>
                <a:ext cx="1528648" cy="5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Drum</a:t>
                </a:r>
              </a:p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triggers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084D877-86DF-40C2-996D-D217CA977374}"/>
                  </a:ext>
                </a:extLst>
              </p:cNvPr>
              <p:cNvGrpSpPr/>
              <p:nvPr/>
            </p:nvGrpSpPr>
            <p:grpSpPr>
              <a:xfrm>
                <a:off x="4716046" y="4622535"/>
                <a:ext cx="2586890" cy="760856"/>
                <a:chOff x="4552177" y="5558475"/>
                <a:chExt cx="2586890" cy="760856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2F339625-9C3B-493E-8A8B-339F24952064}"/>
                    </a:ext>
                  </a:extLst>
                </p:cNvPr>
                <p:cNvSpPr/>
                <p:nvPr/>
              </p:nvSpPr>
              <p:spPr>
                <a:xfrm>
                  <a:off x="4552177" y="5558475"/>
                  <a:ext cx="2496992" cy="76085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83B1E5B-7DD3-446F-BC6C-FFF16589B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8520" y="5838382"/>
                  <a:ext cx="853605" cy="0"/>
                </a:xfrm>
                <a:prstGeom prst="line">
                  <a:avLst/>
                </a:prstGeom>
                <a:ln w="762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C5296DE-BEAE-4856-BAE2-34C71F640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8520" y="6079327"/>
                  <a:ext cx="927466" cy="0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84B6188-F0A3-47AF-9403-9BCF1A1CDF89}"/>
                    </a:ext>
                  </a:extLst>
                </p:cNvPr>
                <p:cNvSpPr txBox="1"/>
                <p:nvPr/>
              </p:nvSpPr>
              <p:spPr>
                <a:xfrm>
                  <a:off x="5742720" y="5661764"/>
                  <a:ext cx="1396347" cy="585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badi" panose="020B0604020104020204" pitchFamily="34" charset="0"/>
                    </a:rPr>
                    <a:t>USB-MIDI</a:t>
                  </a:r>
                </a:p>
                <a:p>
                  <a:r>
                    <a:rPr lang="en-US" sz="1200" dirty="0">
                      <a:latin typeface="Abadi" panose="020B0604020104020204" pitchFamily="34" charset="0"/>
                    </a:rPr>
                    <a:t>BLE-MIDI</a:t>
                  </a: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8332983-29F3-4C33-8984-4EA30BA590E6}"/>
                  </a:ext>
                </a:extLst>
              </p:cNvPr>
              <p:cNvSpPr txBox="1"/>
              <p:nvPr/>
            </p:nvSpPr>
            <p:spPr>
              <a:xfrm>
                <a:off x="7582737" y="3610872"/>
                <a:ext cx="560193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C3D071-47C3-40B4-A2CB-1BC1C37C42E2}"/>
                  </a:ext>
                </a:extLst>
              </p:cNvPr>
              <p:cNvSpPr txBox="1"/>
              <p:nvPr/>
            </p:nvSpPr>
            <p:spPr>
              <a:xfrm>
                <a:off x="6575546" y="942790"/>
                <a:ext cx="1378088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PC, Notes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745AFA1-DCFD-4D9B-8D49-4C4808E116EA}"/>
                  </a:ext>
                </a:extLst>
              </p:cNvPr>
              <p:cNvSpPr txBox="1"/>
              <p:nvPr/>
            </p:nvSpPr>
            <p:spPr>
              <a:xfrm>
                <a:off x="3114325" y="3465783"/>
                <a:ext cx="914055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2"/>
                    </a:solidFill>
                    <a:latin typeface="Abadi" panose="020B0604020104020204" pitchFamily="34" charset="0"/>
                  </a:rPr>
                  <a:t>Notes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2505D96-7EB4-40A8-B0BF-E755E9DDC90A}"/>
                  </a:ext>
                </a:extLst>
              </p:cNvPr>
              <p:cNvGrpSpPr/>
              <p:nvPr/>
            </p:nvGrpSpPr>
            <p:grpSpPr>
              <a:xfrm>
                <a:off x="8907494" y="739876"/>
                <a:ext cx="820508" cy="296525"/>
                <a:chOff x="8707899" y="597844"/>
                <a:chExt cx="1238949" cy="447746"/>
              </a:xfrm>
            </p:grpSpPr>
            <p:sp>
              <p:nvSpPr>
                <p:cNvPr id="62" name="Arrow: Curved Right 61">
                  <a:extLst>
                    <a:ext uri="{FF2B5EF4-FFF2-40B4-BE49-F238E27FC236}">
                      <a16:creationId xmlns:a16="http://schemas.microsoft.com/office/drawing/2014/main" id="{B1902250-3267-4621-933C-DCD444802F2D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ylinder 62">
                  <a:extLst>
                    <a:ext uri="{FF2B5EF4-FFF2-40B4-BE49-F238E27FC236}">
                      <a16:creationId xmlns:a16="http://schemas.microsoft.com/office/drawing/2014/main" id="{F84EF189-8C5A-460A-9E86-A2EE2CABCA7D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4" name="Cylinder 63">
                  <a:extLst>
                    <a:ext uri="{FF2B5EF4-FFF2-40B4-BE49-F238E27FC236}">
                      <a16:creationId xmlns:a16="http://schemas.microsoft.com/office/drawing/2014/main" id="{33FC726D-4C1E-4D2C-86A6-3C272391D98B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8A00947-6465-4C60-87F8-A33AD7B11AA7}"/>
                  </a:ext>
                </a:extLst>
              </p:cNvPr>
              <p:cNvGrpSpPr/>
              <p:nvPr/>
            </p:nvGrpSpPr>
            <p:grpSpPr>
              <a:xfrm>
                <a:off x="8421971" y="1311392"/>
                <a:ext cx="820508" cy="296525"/>
                <a:chOff x="8707899" y="597844"/>
                <a:chExt cx="1238949" cy="447746"/>
              </a:xfrm>
            </p:grpSpPr>
            <p:sp>
              <p:nvSpPr>
                <p:cNvPr id="69" name="Arrow: Curved Right 68">
                  <a:extLst>
                    <a:ext uri="{FF2B5EF4-FFF2-40B4-BE49-F238E27FC236}">
                      <a16:creationId xmlns:a16="http://schemas.microsoft.com/office/drawing/2014/main" id="{A4F0AA07-B69A-49F3-99A4-6F7592055911}"/>
                    </a:ext>
                  </a:extLst>
                </p:cNvPr>
                <p:cNvSpPr/>
                <p:nvPr/>
              </p:nvSpPr>
              <p:spPr>
                <a:xfrm rot="20865349" flipH="1">
                  <a:off x="8945041" y="597844"/>
                  <a:ext cx="1001807" cy="313286"/>
                </a:xfrm>
                <a:prstGeom prst="curvedRightArrow">
                  <a:avLst>
                    <a:gd name="adj1" fmla="val 40132"/>
                    <a:gd name="adj2" fmla="val 27281"/>
                    <a:gd name="adj3" fmla="val 47456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Cylinder 69">
                  <a:extLst>
                    <a:ext uri="{FF2B5EF4-FFF2-40B4-BE49-F238E27FC236}">
                      <a16:creationId xmlns:a16="http://schemas.microsoft.com/office/drawing/2014/main" id="{B2B39281-E2EE-4F09-AFF3-ED2933D9C560}"/>
                    </a:ext>
                  </a:extLst>
                </p:cNvPr>
                <p:cNvSpPr/>
                <p:nvPr/>
              </p:nvSpPr>
              <p:spPr>
                <a:xfrm rot="15605945">
                  <a:off x="8669166" y="703560"/>
                  <a:ext cx="334126" cy="256660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71" name="Cylinder 70">
                  <a:extLst>
                    <a:ext uri="{FF2B5EF4-FFF2-40B4-BE49-F238E27FC236}">
                      <a16:creationId xmlns:a16="http://schemas.microsoft.com/office/drawing/2014/main" id="{96750C45-6F64-4DA7-A8E4-EFC3CE27CB4D}"/>
                    </a:ext>
                  </a:extLst>
                </p:cNvPr>
                <p:cNvSpPr/>
                <p:nvPr/>
              </p:nvSpPr>
              <p:spPr>
                <a:xfrm rot="15605945">
                  <a:off x="8877040" y="716220"/>
                  <a:ext cx="372558" cy="286182"/>
                </a:xfrm>
                <a:prstGeom prst="can">
                  <a:avLst>
                    <a:gd name="adj" fmla="val 50000"/>
                  </a:avLst>
                </a:prstGeom>
                <a:ln w="2857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963605E-99A4-4420-A76E-8C669F0F7CB2}"/>
                  </a:ext>
                </a:extLst>
              </p:cNvPr>
              <p:cNvSpPr txBox="1"/>
              <p:nvPr/>
            </p:nvSpPr>
            <p:spPr>
              <a:xfrm>
                <a:off x="4428725" y="342238"/>
                <a:ext cx="1965149" cy="4293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badi" panose="020B0604020104020204" pitchFamily="34" charset="0"/>
                  </a:rPr>
                  <a:t>HootBeat</a:t>
                </a:r>
                <a:endParaRPr 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5F2CF9-E042-E872-EAB8-156912AAB0E3}"/>
                  </a:ext>
                </a:extLst>
              </p:cNvPr>
              <p:cNvSpPr txBox="1"/>
              <p:nvPr/>
            </p:nvSpPr>
            <p:spPr>
              <a:xfrm>
                <a:off x="9396273" y="2220583"/>
                <a:ext cx="1415987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badi" panose="020B0604020104020204" pitchFamily="34" charset="0"/>
                  </a:rPr>
                  <a:t>BT LED bars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A79E6C-1D34-155D-E60F-05BF24109F77}"/>
                  </a:ext>
                </a:extLst>
              </p:cNvPr>
              <p:cNvGrpSpPr/>
              <p:nvPr/>
            </p:nvGrpSpPr>
            <p:grpSpPr>
              <a:xfrm>
                <a:off x="8935524" y="1936418"/>
                <a:ext cx="229130" cy="1388263"/>
                <a:chOff x="9050090" y="2101851"/>
                <a:chExt cx="229130" cy="1388263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EB4BD70D-DFCB-3837-4D6F-5B485C5E8773}"/>
                    </a:ext>
                  </a:extLst>
                </p:cNvPr>
                <p:cNvSpPr/>
                <p:nvPr/>
              </p:nvSpPr>
              <p:spPr>
                <a:xfrm>
                  <a:off x="9095229" y="2101851"/>
                  <a:ext cx="137919" cy="1276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312F504-9871-D207-B76B-3486E39C5726}"/>
                    </a:ext>
                  </a:extLst>
                </p:cNvPr>
                <p:cNvSpPr/>
                <p:nvPr/>
              </p:nvSpPr>
              <p:spPr>
                <a:xfrm>
                  <a:off x="9050090" y="3283129"/>
                  <a:ext cx="229130" cy="206985"/>
                </a:xfrm>
                <a:prstGeom prst="roundRect">
                  <a:avLst>
                    <a:gd name="adj" fmla="val 16558"/>
                  </a:avLst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29BB049-166B-A7EB-FBF7-A5C3FA7BCC52}"/>
                  </a:ext>
                </a:extLst>
              </p:cNvPr>
              <p:cNvGrpSpPr/>
              <p:nvPr/>
            </p:nvGrpSpPr>
            <p:grpSpPr>
              <a:xfrm>
                <a:off x="9283226" y="1936418"/>
                <a:ext cx="229130" cy="1388263"/>
                <a:chOff x="9050090" y="2101851"/>
                <a:chExt cx="229130" cy="138826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5496FC93-1534-3B6A-EC00-992286EDDB57}"/>
                    </a:ext>
                  </a:extLst>
                </p:cNvPr>
                <p:cNvSpPr/>
                <p:nvPr/>
              </p:nvSpPr>
              <p:spPr>
                <a:xfrm>
                  <a:off x="9095229" y="2101851"/>
                  <a:ext cx="137919" cy="12762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475C414D-4FF3-A3DE-0700-CDA71A100A9C}"/>
                    </a:ext>
                  </a:extLst>
                </p:cNvPr>
                <p:cNvSpPr/>
                <p:nvPr/>
              </p:nvSpPr>
              <p:spPr>
                <a:xfrm>
                  <a:off x="9050090" y="3283129"/>
                  <a:ext cx="229130" cy="206985"/>
                </a:xfrm>
                <a:prstGeom prst="roundRect">
                  <a:avLst>
                    <a:gd name="adj" fmla="val 16558"/>
                  </a:avLst>
                </a:prstGeom>
                <a:solidFill>
                  <a:schemeClr val="tx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448FB6-67B4-41D4-EE9B-CBF337EE2299}"/>
                  </a:ext>
                </a:extLst>
              </p:cNvPr>
              <p:cNvSpPr txBox="1"/>
              <p:nvPr/>
            </p:nvSpPr>
            <p:spPr>
              <a:xfrm>
                <a:off x="6948891" y="1945502"/>
                <a:ext cx="1378088" cy="35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B0F0"/>
                    </a:solidFill>
                    <a:latin typeface="Abadi" panose="020B0604020104020204" pitchFamily="34" charset="0"/>
                  </a:rPr>
                  <a:t>PC, Notes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B7DCB5-EC19-57CF-B7C5-347B1C2C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5077" y="1794037"/>
              <a:ext cx="1718545" cy="1523682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 descr="Cloud outline">
              <a:extLst>
                <a:ext uri="{FF2B5EF4-FFF2-40B4-BE49-F238E27FC236}">
                  <a16:creationId xmlns:a16="http://schemas.microsoft.com/office/drawing/2014/main" id="{AD61530D-4E96-CC52-B3A5-7511287F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52714" y="863029"/>
              <a:ext cx="1185014" cy="11850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9DD67B-B5E6-093D-49C3-441C6F86B06A}"/>
                </a:ext>
              </a:extLst>
            </p:cNvPr>
            <p:cNvSpPr/>
            <p:nvPr/>
          </p:nvSpPr>
          <p:spPr>
            <a:xfrm>
              <a:off x="6554999" y="815506"/>
              <a:ext cx="4478801" cy="11906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9F65AE-C9B3-DA87-5126-8C6576B839D3}"/>
                </a:ext>
              </a:extLst>
            </p:cNvPr>
            <p:cNvSpPr txBox="1"/>
            <p:nvPr/>
          </p:nvSpPr>
          <p:spPr>
            <a:xfrm>
              <a:off x="6627933" y="855716"/>
              <a:ext cx="3389589" cy="2875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Abadi" panose="020B0604020104020204" pitchFamily="34" charset="0"/>
                </a:rPr>
                <a:t>Attendees, with mobile phones </a:t>
              </a:r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64259E-F7FD-0EE4-A0FF-D06629B9DE9B}"/>
                </a:ext>
              </a:extLst>
            </p:cNvPr>
            <p:cNvGrpSpPr/>
            <p:nvPr/>
          </p:nvGrpSpPr>
          <p:grpSpPr>
            <a:xfrm>
              <a:off x="6752590" y="1061115"/>
              <a:ext cx="1001284" cy="914400"/>
              <a:chOff x="6752590" y="1061115"/>
              <a:chExt cx="1001284" cy="914400"/>
            </a:xfrm>
          </p:grpSpPr>
          <p:pic>
            <p:nvPicPr>
              <p:cNvPr id="32" name="Graphic 31" descr="Dance outline">
                <a:extLst>
                  <a:ext uri="{FF2B5EF4-FFF2-40B4-BE49-F238E27FC236}">
                    <a16:creationId xmlns:a16="http://schemas.microsoft.com/office/drawing/2014/main" id="{20713050-E6B7-9F6F-407E-811DAAA28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1274" y="1061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94D8497-1148-CB70-C8F0-A10BD5DDBEA0}"/>
                  </a:ext>
                </a:extLst>
              </p:cNvPr>
              <p:cNvSpPr/>
              <p:nvPr/>
            </p:nvSpPr>
            <p:spPr>
              <a:xfrm rot="20715106">
                <a:off x="6752590" y="1241000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CE76E9B-0454-E26D-F03B-7DB567A29BD8}"/>
                  </a:ext>
                </a:extLst>
              </p:cNvPr>
              <p:cNvSpPr/>
              <p:nvPr/>
            </p:nvSpPr>
            <p:spPr>
              <a:xfrm rot="1135710">
                <a:off x="7656507" y="1167596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E1BCFC-DF64-BD28-F9DC-438E8E237B2F}"/>
                </a:ext>
              </a:extLst>
            </p:cNvPr>
            <p:cNvGrpSpPr/>
            <p:nvPr/>
          </p:nvGrpSpPr>
          <p:grpSpPr>
            <a:xfrm flipH="1">
              <a:off x="8199417" y="1050631"/>
              <a:ext cx="1057445" cy="899804"/>
              <a:chOff x="6708009" y="1061115"/>
              <a:chExt cx="1001289" cy="899804"/>
            </a:xfrm>
          </p:grpSpPr>
          <p:pic>
            <p:nvPicPr>
              <p:cNvPr id="54" name="Graphic 53" descr="Dance outline">
                <a:extLst>
                  <a:ext uri="{FF2B5EF4-FFF2-40B4-BE49-F238E27FC236}">
                    <a16:creationId xmlns:a16="http://schemas.microsoft.com/office/drawing/2014/main" id="{1B09B261-3E7E-4F24-268D-C69854F5D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56699" y="1061115"/>
                <a:ext cx="914400" cy="899804"/>
              </a:xfrm>
              <a:prstGeom prst="rect">
                <a:avLst/>
              </a:prstGeom>
            </p:spPr>
          </p:pic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55EEBF1B-FC7E-FEA7-C517-4F707C822BA6}"/>
                  </a:ext>
                </a:extLst>
              </p:cNvPr>
              <p:cNvSpPr/>
              <p:nvPr/>
            </p:nvSpPr>
            <p:spPr>
              <a:xfrm rot="20715106">
                <a:off x="6708009" y="1240998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DE546A9D-B76A-E988-21AD-83677D606117}"/>
                  </a:ext>
                </a:extLst>
              </p:cNvPr>
              <p:cNvSpPr/>
              <p:nvPr/>
            </p:nvSpPr>
            <p:spPr>
              <a:xfrm rot="1135710">
                <a:off x="7611931" y="1167594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580D18E-3982-EAB7-5C1C-EBB70CB96B76}"/>
                </a:ext>
              </a:extLst>
            </p:cNvPr>
            <p:cNvGrpSpPr/>
            <p:nvPr/>
          </p:nvGrpSpPr>
          <p:grpSpPr>
            <a:xfrm>
              <a:off x="9631408" y="1068945"/>
              <a:ext cx="1001284" cy="914400"/>
              <a:chOff x="6752590" y="1061115"/>
              <a:chExt cx="1001284" cy="914400"/>
            </a:xfrm>
          </p:grpSpPr>
          <p:pic>
            <p:nvPicPr>
              <p:cNvPr id="75" name="Graphic 74" descr="Dance outline">
                <a:extLst>
                  <a:ext uri="{FF2B5EF4-FFF2-40B4-BE49-F238E27FC236}">
                    <a16:creationId xmlns:a16="http://schemas.microsoft.com/office/drawing/2014/main" id="{01920DBE-B08F-E741-178B-3A1B54126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01274" y="10611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2E172BB-899D-72F0-C758-392089E05482}"/>
                  </a:ext>
                </a:extLst>
              </p:cNvPr>
              <p:cNvSpPr/>
              <p:nvPr/>
            </p:nvSpPr>
            <p:spPr>
              <a:xfrm rot="20715106">
                <a:off x="6752590" y="1240998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42AF094-C6A0-753D-116E-21EA7DA75915}"/>
                  </a:ext>
                </a:extLst>
              </p:cNvPr>
              <p:cNvSpPr/>
              <p:nvPr/>
            </p:nvSpPr>
            <p:spPr>
              <a:xfrm rot="1135710">
                <a:off x="7656507" y="1167594"/>
                <a:ext cx="97367" cy="16695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o</a:t>
                </a:r>
                <a:endParaRPr lang="en-US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565F9DD-A289-1C11-7800-07AA3E2ED31D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5337728" y="1237955"/>
              <a:ext cx="1329016" cy="217581"/>
            </a:xfrm>
            <a:prstGeom prst="straightConnector1">
              <a:avLst/>
            </a:prstGeom>
            <a:ln w="76200">
              <a:solidFill>
                <a:srgbClr val="00B05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C164B1-0E25-48EE-5FBA-75592BF05E7B}"/>
                </a:ext>
              </a:extLst>
            </p:cNvPr>
            <p:cNvSpPr txBox="1"/>
            <p:nvPr/>
          </p:nvSpPr>
          <p:spPr>
            <a:xfrm>
              <a:off x="5371066" y="1585513"/>
              <a:ext cx="923076" cy="23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Abadi" panose="020B0604020104020204" pitchFamily="34" charset="0"/>
                </a:rPr>
                <a:t>4G/5G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17C546-9F60-5F85-3E1C-4FCDBBE58570}"/>
              </a:ext>
            </a:extLst>
          </p:cNvPr>
          <p:cNvSpPr txBox="1"/>
          <p:nvPr/>
        </p:nvSpPr>
        <p:spPr>
          <a:xfrm>
            <a:off x="2692333" y="772894"/>
            <a:ext cx="186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HootBeat</a:t>
            </a:r>
          </a:p>
          <a:p>
            <a:pPr algn="ctr"/>
            <a:r>
              <a:rPr lang="en-US" sz="1200" dirty="0">
                <a:latin typeface="Abadi" panose="020B0604020104020204" pitchFamily="34" charset="0"/>
              </a:rPr>
              <a:t>Cloud App</a:t>
            </a:r>
          </a:p>
        </p:txBody>
      </p:sp>
    </p:spTree>
    <p:extLst>
      <p:ext uri="{BB962C8B-B14F-4D97-AF65-F5344CB8AC3E}">
        <p14:creationId xmlns:p14="http://schemas.microsoft.com/office/powerpoint/2010/main" val="18721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132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32</cp:revision>
  <dcterms:created xsi:type="dcterms:W3CDTF">2022-03-19T20:38:11Z</dcterms:created>
  <dcterms:modified xsi:type="dcterms:W3CDTF">2023-07-04T16:08:14Z</dcterms:modified>
</cp:coreProperties>
</file>