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C65-89DA-42B0-B6FC-73989C82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5484-643E-40C0-9887-E18D0A2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C17F-756C-416D-A088-422F549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67A7-76FA-4299-884C-B29F8CF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BB0-0FF3-4368-B78C-59E737C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9A-2264-4DF4-B097-FC5FED2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50E5-492B-48AE-B747-0B853CA2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D85-74F1-4B28-88D1-E7BFBB7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538-93D4-45ED-8270-50023BD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5773-CBD2-4EEC-BE14-B9915D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C1DD9-CFB6-4411-B5CF-3FA4DEC1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493C-D177-4FB4-B373-F9901035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699-BA23-4EDF-8771-20C0F19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87F-E352-4830-A08A-2CF985CA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A039-713F-4C05-B72E-53CDF61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7A8-E223-4378-94B5-8AACFD8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4BF-8C44-4060-B401-4913B350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D33-50AB-426D-BB53-42D58A5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3818-336D-4D7B-8D0E-16B44EF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6807-6B9F-48A1-8B39-D9FA605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7E-F7D8-4403-8E8C-323E4FB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6DB-FB9A-42A7-8A01-DCF90ED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78E7-25DF-43F9-A86B-270290C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3F9-18B4-4460-9B80-FB7983B0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6385-5E8C-4AD8-9160-F6CB56A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A4A-0E73-4BA3-BD60-088D9C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9D5-36BA-4786-9EB7-CBA84501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90BD-7A03-4C02-A3A8-6CD70A9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95D2-F566-4F7A-85C7-EBA7239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6074-ED30-4A9F-98B6-D6CC0C7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0049-E72B-4B02-A20F-CABCE4F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07F-1A09-436A-93C1-7C17043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0EE-75CA-4CC2-A80E-6FEC60A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564D-B8BB-4A63-BC5E-559BC618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ECA4-AA22-4811-AD64-EF0B4F5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75378-324D-4258-96AC-82EDFEF7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768C1-B6F3-4344-B3AF-B38A101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A01A-6528-4249-8A3D-0FF0620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A2AC-2F47-4252-BAC5-AF288F78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38-86CD-4AED-8D45-253BF8B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AB14-6FDF-4D63-BC46-F5BF62C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695F-2969-47FD-87DE-C14B9C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7347-53A9-4176-8D2D-228A2E7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1CDD-74F1-4A33-8DF4-1B99FB93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F31D-35C0-4448-9B81-18EC288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784-9842-4CF1-90A3-DB53BD3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5CD-8742-4392-9E9E-2209B6A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B27-A965-40CB-B750-B8D5832C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BE67-0836-4B50-9E59-E4FCDEE4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E51B-8E0C-4E4D-B625-9F7A62A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794F-7FCD-459C-AD11-A0F26B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7D94-B4C9-430E-8CBE-7904333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10D-9C30-4089-AD91-8E7F7B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E81D-CDD0-4482-B2D8-7B973658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4F43-A723-4998-A7B1-E56E7989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7780-40ED-4C17-9A2D-17C5F4F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859-42F5-4B8E-813F-FE8349B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6793-5086-485A-827C-F55B59C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D6D5-35B6-4A08-A5FA-9B398DF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A3D-D4B8-42C6-9796-DF82D84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A30-55E2-4FCA-B056-EFA7AAF0E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CBB-4609-4371-AC5E-2295C125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F7C-8624-418C-A80B-F4C8BD47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F339625-9C3B-493E-8A8B-339F24952064}"/>
              </a:ext>
            </a:extLst>
          </p:cNvPr>
          <p:cNvSpPr/>
          <p:nvPr/>
        </p:nvSpPr>
        <p:spPr>
          <a:xfrm>
            <a:off x="4552176" y="5558474"/>
            <a:ext cx="2854036" cy="90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588360" y="63497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9088507" y="458846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104158" y="2679905"/>
            <a:ext cx="2079132" cy="1900909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487250" y="106742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487250" y="154079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472556" y="238646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456593" y="330826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664978" y="355750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852047" y="5678015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Bluetooth-enabled MIDI pedalboard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451846" y="271056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B1E5B-7DD3-446F-BC6C-FFF16589B354}"/>
              </a:ext>
            </a:extLst>
          </p:cNvPr>
          <p:cNvCxnSpPr/>
          <p:nvPr/>
        </p:nvCxnSpPr>
        <p:spPr>
          <a:xfrm>
            <a:off x="4771530" y="5838382"/>
            <a:ext cx="974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5296DE-BEAE-4856-BAE2-34C71F6400CC}"/>
              </a:ext>
            </a:extLst>
          </p:cNvPr>
          <p:cNvCxnSpPr/>
          <p:nvPr/>
        </p:nvCxnSpPr>
        <p:spPr>
          <a:xfrm>
            <a:off x="4771530" y="6184746"/>
            <a:ext cx="974455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B6188-F0A3-47AF-9403-9BCF1A1CDF89}"/>
              </a:ext>
            </a:extLst>
          </p:cNvPr>
          <p:cNvSpPr txBox="1"/>
          <p:nvPr/>
        </p:nvSpPr>
        <p:spPr>
          <a:xfrm>
            <a:off x="5892102" y="5661763"/>
            <a:ext cx="13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USB-MIDI</a:t>
            </a:r>
          </a:p>
          <a:p>
            <a:r>
              <a:rPr lang="en-US" sz="2000" dirty="0">
                <a:latin typeface="Abadi" panose="020B0604020104020204" pitchFamily="34" charset="0"/>
              </a:rPr>
              <a:t>BLE-MIDI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8134267" y="376635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706367" y="105974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017723" y="3308267"/>
            <a:ext cx="7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5183290" y="185394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519406" y="119056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9393214" y="212661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850E4D-43B4-4EFA-B2B1-B385C92496CB}"/>
              </a:ext>
            </a:extLst>
          </p:cNvPr>
          <p:cNvSpPr/>
          <p:nvPr/>
        </p:nvSpPr>
        <p:spPr>
          <a:xfrm>
            <a:off x="4326023" y="274231"/>
            <a:ext cx="6686534" cy="6068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168448" y="47949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8668595" y="443298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stCxn id="56" idx="3"/>
            <a:endCxn id="2" idx="1"/>
          </p:cNvCxnSpPr>
          <p:nvPr/>
        </p:nvCxnSpPr>
        <p:spPr>
          <a:xfrm flipV="1">
            <a:off x="3104158" y="2524425"/>
            <a:ext cx="1659220" cy="2056390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067338" y="91194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067338" y="138531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052644" y="223098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036681" y="315278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245066" y="340202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344484" y="5529387"/>
            <a:ext cx="258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BLE-MIDI-enabled pedalboard controller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031934" y="255508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84D877-86DF-40C2-996D-D217CA977374}"/>
              </a:ext>
            </a:extLst>
          </p:cNvPr>
          <p:cNvGrpSpPr/>
          <p:nvPr/>
        </p:nvGrpSpPr>
        <p:grpSpPr>
          <a:xfrm>
            <a:off x="4716045" y="4622534"/>
            <a:ext cx="2854036" cy="900001"/>
            <a:chOff x="4552176" y="5558474"/>
            <a:chExt cx="2854036" cy="9000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F339625-9C3B-493E-8A8B-339F24952064}"/>
                </a:ext>
              </a:extLst>
            </p:cNvPr>
            <p:cNvSpPr/>
            <p:nvPr/>
          </p:nvSpPr>
          <p:spPr>
            <a:xfrm>
              <a:off x="4552176" y="5558474"/>
              <a:ext cx="2854036" cy="90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3B1E5B-7DD3-446F-BC6C-FFF16589B354}"/>
                </a:ext>
              </a:extLst>
            </p:cNvPr>
            <p:cNvCxnSpPr/>
            <p:nvPr/>
          </p:nvCxnSpPr>
          <p:spPr>
            <a:xfrm>
              <a:off x="4771530" y="5838382"/>
              <a:ext cx="974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5296DE-BEAE-4856-BAE2-34C71F6400CC}"/>
                </a:ext>
              </a:extLst>
            </p:cNvPr>
            <p:cNvCxnSpPr/>
            <p:nvPr/>
          </p:nvCxnSpPr>
          <p:spPr>
            <a:xfrm>
              <a:off x="4771530" y="6184746"/>
              <a:ext cx="9744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4B6188-F0A3-47AF-9403-9BCF1A1CDF89}"/>
                </a:ext>
              </a:extLst>
            </p:cNvPr>
            <p:cNvSpPr txBox="1"/>
            <p:nvPr/>
          </p:nvSpPr>
          <p:spPr>
            <a:xfrm>
              <a:off x="5892102" y="5661763"/>
              <a:ext cx="13963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USB-MIDI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BLE-MIDI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7582737" y="361087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224110" y="90426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114325" y="3465785"/>
            <a:ext cx="91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4763378" y="169846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099494" y="103508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8973302" y="197113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63605E-99A4-4420-A76E-8C669F0F7CB2}"/>
              </a:ext>
            </a:extLst>
          </p:cNvPr>
          <p:cNvSpPr txBox="1"/>
          <p:nvPr/>
        </p:nvSpPr>
        <p:spPr>
          <a:xfrm>
            <a:off x="4428724" y="342237"/>
            <a:ext cx="1965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HootBeat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42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63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26</cp:revision>
  <dcterms:created xsi:type="dcterms:W3CDTF">2022-03-19T20:38:11Z</dcterms:created>
  <dcterms:modified xsi:type="dcterms:W3CDTF">2022-03-20T19:08:24Z</dcterms:modified>
</cp:coreProperties>
</file>