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5:18:03.12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9199 2368 24575,'-51'0'0,"-17"-16"0,17 4 0,-5-5-1639,-27-19 1,-4-4 779,3 2 0,-4-2 255,10 2 1,-4-3 0,5 3 603,-10 0 0,1-1 0,11 2 0,-4-2 0,3 1-564,-12-7 1,-1 0 563,11 7 0,-3-3 0,2 0 0,8 2 0,1 0 0,1 2 0,1 2 0,0 2 0,1-2-525,3-1 1,2-1 0,1 2 524,-17-7 0,2 0 248,3-8 1,2 0-249,7 10 0,2 0 591,9-1 1,3-1-592,-2 0 0,1 0 0,6 6 0,0-1 0,-1-5 0,1 2 2455,-23-12-2455,-6-12 0,19 22 0,12 8 0,-1 0 0,-17-9 0,19 13 0,0 1 0,-21-4 0,-2-6 0,-6 8 0,1 6 0,-3-5 0,0 13 0,-7-14 1564,-15 3-1564,7 2 0,-7 0 0,42 13 0,3 1 0,-19 1 0,14-2 0,-3 1 0,-28 2 0,33 1 0,-1 0 0,1-1 0,0 2 0,-43-2 0,44 5 0,0 2 0,-33 3 0,34 0 0,-2 0 0,-43 0 0,1 0 0,42 0 0,2 0 0,-34 0 0,33 0 0,0 0 0,-44 0 0,43 0 0,0 0 0,0 0 0,-1 0 0,-17 0 0,-1 0 0,14 0 0,0 0 0,-9 0 0,2 0 0,-28 0 0,0 0 0,17 0 0,-14 0 0,17 0 0,-10 0 1492,11 0-1492,-8 0 0,7 0 0,0 7 0,3 1 0,-1 1 1220,8 4-1220,-7-4 0,-11 7 0,23-1 188,-21 1-188,27 5 705,-9-4-705,1 12 201,-1-6-201,-19 13 0,23-5 0,-11-3 0,26-2 0,0-4 0,0 5 0,0 1 0,1 0 0,-1 0 0,7-2 0,-5 2 0,6-1 0,-1-1 0,3 1 0,-1-1 0,6-1 0,-6 2 0,8-8 0,0 5 0,0-10 0,5 10 0,-4-5 0,5 11 0,-6-9 0,6 8 0,0-9 0,7 5 0,-7 0 0,5 0 0,-5 8 0,7-6 0,-2 5 0,2-7 0,-2 8 0,2-6 0,-2 5 0,2-6 0,-1-1 0,0 0 0,6 0 0,-4 0 0,10-6 0,-10 5 0,9-5 0,-4 6 0,1 0 0,3 5 0,-9-3 0,10 3 0,-10-11 0,10 5 0,-4-5 0,-1 6 0,5-6 0,-5 4 0,1-4 0,3 0 0,-4-1 0,6-7 0,0 1 0,-5-1 0,4 6 0,-4-4 0,5 5 0,0-7 0,0 6 0,0 2 0,0 0 0,0 5 0,0-11 0,-5 4 0,4 1 0,-4-5 0,0 4 0,3-6 0,-3 1 0,0 10 0,4-2 0,-4 4 0,5-6 0,0-1 0,-5-4 0,4 5 0,-5-7 0,6 0 0,0 0 0,0 1 0,0-1 0,0 0 0,0 1 0,0-1 0,-5-5 0,4 4 0,-4-4 0,5 1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5:18:12.2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8267 2108 24575,'-89'-15'0,"40"3"0,0-3 0,2-6 0,-2-2-1639,-22-11 1,-3 0 1598,11 4 1,-2 1-1054,1 1 1,-4-1 0,-3 0 955,-14-4 0,-4 0 0,3 1 137,14 7 0,1 1 0,-3-1 0,-2-2 0,-4-1 0,0-1 0,5 3 0,-1 1 0,5 2 0,-3-1 0,-12-4 0,-4-1 0,0 0 0,2 1 0,-1-1 0,0 2 0,0 3 0,0 0 0,1 0 0,4 0 0,0 1 0,2-1-343,5 1 0,0-1 0,1 2 343,0 2 0,0 2 0,3-2-538,-22-11 1,6 1 537,15 10 0,1-1 0,-21-9 0,7-1 0,8-3 238,6 6 0,1 0-238,-1-6 2732,-2-14-2732,11 8 0,11-1 0,2-1 0,2-3 1478,9 9 0,3 2-1478,13 9 1660,10-1-1660,-10 7 948,4-5-948,0 4 376,-3 0-376,3 2 0,-13-1 0,6 4 0,-13-5 0,6 7 0,-8-1 0,0 0 0,-8-1 0,6 1 0,-15-1 0,15 1 0,-14-1 0,5 7 0,1-5 0,-7 4 0,7-5 0,-9-1 0,1 6 0,-1-5 0,0 13 0,0-13 0,9 13 0,-16-14 0,21 14 0,-31-7 0,24 8 0,-17 0 0,11 0 0,-1 0 0,0 0 0,0 0 0,9 0 0,-7 0 0,7 0 0,-9 0 0,0 0 0,1 0 0,7 0 0,-5 0 0,14 0 0,-15 0 0,15 0 0,-6 0 0,8 0 0,-11 12 0,8-3 0,0 4 0,5 0 0,13-6 0,-6 6 0,0-6 0,6 4 0,-13-3 0,13 4 0,-13 2 0,13-1 0,-13 0 0,13 0 0,-13 1 0,13-1 0,-13 0 0,13 0 0,-6 0 0,1 0 0,4 6 0,-4-5 0,6 4 0,-6 2 0,-7-1 0,4 2 0,-2-3 0,18 0 0,-5-4 0,10 4 0,-9-6 0,10 0 0,-5-1 0,1 7 0,4-5 0,-5 4 0,0-5 0,5-1 0,-4 1 0,5 6 0,0-5 0,0 4 0,1-6 0,0 1 0,-1 5 0,0-4 0,0 4 0,6-5 0,-4-1 0,8 0 0,-8 1 0,9-1 0,-10 6 0,10-4 0,-10 10 0,10-11 0,-4 4 0,0-4 0,3-1 0,-3 0 0,5 1 0,-5-6 0,4 4 0,-4-4 0,5 5 0,0 1 0,0-1 0,0 0 0,0 1 0,0-1 0,0 0 0,-5 0 0,4 1 0,-4-1 0,5 0 0,0 1 0,0-1 0,0 0 0,0 0 0,0 1 0,0-1 0,-5 0 0,3 1 0,-3-1 0,0 0 0,4 0 0,-9 1 0,8-1 0,-3 0 0,0 1 0,4-1 0,-4 0 0,5 0 0,0 1 0,0-1 0,0-5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5:18:32.8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20467 59 24575,'-47'0'0,"5"0"0,-1 0 0,-38 0 0,37 0 0,-4 1 0,-5-2 0,3-3 0,0-1 0,-31 3-323,17-6 0,1-1 323,-3 7 0,3-6 0,0-1 0,-1 7 0,-17-3 0,-1 1-907,15 4 907,-14 0 0,-4 0 0,-7 0 0,27 0 0,-1 0 0,12-1 0,1 2 0,-1 1 0,2 4-587,-44 18 587,43-8 0,2 5 0,-34 29 0,38-25 0,1 1 0,2 2 0,3 3 0,-35 28 0,37-26 0,2 2 0,-29 30 0,0 1 0,25-19 0,1 1 0,-22 24 0,30-30 0,2 0 0,-17 29-181,16-17 181,-9 26 0,9-17 0,9-12 0,1 1 0,-5 8 0,-15 31 0,17-30 0,-1 12 0,2 9 0,6 0 0,1 1 0,-1-1 0,1 0 0,6 0 0,-4 1 0,12-1 0,-12-10 0,12 8 0,-5-7 0,7 9 0,-3-23 0,-1 1 0,2 31-296,-6-20 0,0 0 296,6 27 0,-2-32 0,0-2 0,4 25 0,-5-20 0,1 0 0,2-17 0,1 1 0,-3 30 0,-1 4 0,0-3 0,1-1-329,3-1 1,-1 1 328,-3-2 0,1-2 0,4-12 0,0-1 0,-5 6 0,1 2 0,2 0 0,1 1 0,-3 6 0,-1 1 0,5 6 0,0 1 0,0-6 0,0 0 0,0 5 0,0 0-697,0 1 1,0-1 696,0-4 0,0-2 0,0-11 0,0-1-642,0 0 0,0 0 642,0 7 0,0-1 0,0-4 0,0 0 0,0 16 0,0 0 0,0-14 0,0-2 0,0-4 0,0 0 0,4 12 0,1-1 0,0-10 0,1-1 0,3 11 0,2 1 0,-1-4 0,0-3 0,-5-10 0,1 1 0,1 1 0,0 4 0,-1-3 0,-5 3 0,0 0 0,3-2 0,0 5 0,-1-2 0,-2 19 0,-2-2 0,1-4 0,0 0-439,0 12 1,0 1 438,0-6 0,0 0-315,0-21 0,0 1 0,0 1 315,0 0 0,0 0 0,0 0 0,0 0 0,0 0 0,0 1 0,0 8 0,0 1 0,0-1 0,0-7 0,0-2 0,0 3-278,0 12 0,0 3 0,0-2 278,0-9 0,0-1 0,0 1 0,0 4 0,0 0 0,0-1-235,0-9 1,1-1 0,-2 0 234,-2 4 0,-1 1 0,1-2 0,2 25 0,-1 0 0,-3-29 0,-3 0 0,2 0 0,0 28 0,-1-2-46,-3-6 1,-1 0 45,1 7 0,-1-3 524,1-28 1,1-2-525,2 13 0,3 1 0,2 1 0,-4-5 2311,-21 10-2311,19-21 0,-9-11 0,-51-42 2435,13 18-2435,-25-11 0,7 13 444,16-15 1,-4-1-445,-1 1 0,-3-2 0,-21 3 0,-5-2-751,-5-2 0,-3-2 751,29-3 0,-2 1 0,0-1 0,-3 1 0,-2 0 0,0-1 0,1-2 0,0-2 0,-1 2 0,1 1 0,0 2 0,-1-2 0,1-5 0,-1-1 0,1 1 0,5 5 0,0 1 0,0 0 0,-4-2 0,-1-1 0,2 0 0,-25 1 0,-1 2 0,26 0 0,-2 0 0,1-1 0,-24-5 0,0 1 0,25 4 0,-2 2 0,1-2 0,3-5 0,1-1 0,0 1 0,0 5 0,0 2 0,0-2 0,-4-4 0,0-2 0,-1 0 0,0 3 0,0 1 0,-2-1-961,-4 1 1,-1 0-1,-1-1 961,-5-2 0,0-1 0,1 2 0,4 1 0,1 1 0,0-1 0,-4-2 0,-1-2 0,1 1 0,3 3 0,1 1 0,0 0 0,0 0 0,0 0 0,0 1-723,0-1 1,1 0 0,1 1 722,4 2 0,1 0 0,0-1 0,0-1 0,0-2 0,-1 2 0,1 2 0,0 1 0,-1 0 0,1 0 0,0-1 0,-1 1 0,1-1 0,0 1 0,-1 0 0,1-1 0,0 1 0,0-1 0,-1 1 0,0 0 0,2-1-239,3-2 1,1-2 0,0 2 238,1 2 0,-1 0 0,2-1 0,-28-5 0,0 0 0,27 2 0,0 1 0,0-1 0,-29-3 0,0 0 0,24 0 0,0 0 0,-1 0 0,5 0 0,0 0 0,0 0 0,-5 0 0,0 0 0,-1 0 0,0 0 0,1 0 0,0 0 0,4 0 0,2 0 0,-2 0 0,-1 0 0,-1 0 0,-4 0 0,2 0 0,-4 0 0,-1 0 0,3 0 0,-8 0 0,4 0 0,-5 0-97,6 0 0,-4 0 0,0 0 0,6 0 97,-1 0 0,6 0 0,-1 0 0,-2-3 0,1-1 0,0 0 158,4 3 1,2 1 0,-2-1-159,-3-2 0,-1-1 0,2 1 0,-25-3 0,0 2 0,29 3 0,0 1 0,0-1 0,0-5 0,-1-2 0,2 2 441,-24 4 1,2 1-442,6-3 0,3-2 0,9 1 0,3 2 572,8 2 0,2-1-572,4-2 0,2 0 0,-1 3 0,5 2 2759,-7-1-2759,-10 0 2624,22 7-2624,-15 8 1837,-11 2-1837,8 5 0,-17-13 0,-3-2-228,30-7 0,-2 0 228,-11 0 0,-3 0 0,2 0 0,-2 0 0,-5 0 0,2 0 0,21-3 0,1-1 0,-21-5 0,4-2-400,-6-7 400,16 1 0,-1 0 0,-15-1 0,-9-6 0,-1 8 0,11 0 0,1 7 0,10-5 0,1 6 0,7-1 0,-5 2 1370,5 1-1370,1 4 430,2-5-430,0 7 0,13 0 0,-11-6 0,13 4 0,1-4 0,-6 0 0,13 4 0,-13-10 0,12 10 0,-11-10 0,11 5 0,-4-7 0,6 2 0,-6-1 0,5 0 0,-6-6 0,8 5 0,-8-5 0,6 0 0,-6 5 0,8-10 0,0 4 0,-1 1 0,7-5 0,-5 10 0,4-10 0,1 10 0,-5-4 0,0 1 0,-2 3 0,-5-4 0,-1 11 0,4-4 0,-4 10 0,6-11 0,1 11 0,-7-5 0,4 1 0,-12 3 0,13-3 0,-13-2 0,13 0 0,-5-6 0,6 0 0,1 1 0,0-1 0,-1-5 0,7 4 0,1-10 0,6 5 0,-1-13 0,0 5 0,-8-40 0,12 17 0,-10-29 0,17 18 0,-11 9 0,5-7 0,0 7 0,-5-1 0,11-5 0,-10 14 0,10-15 0,-10 15 0,10-6 0,-4 0 0,-1-3 0,5-17 0,-4 7 0,6-17 0,0 7 0,0 0 0,0-7 0,0 17 0,0 1 0,0 4 0,0-13 0,0 14 0,0-12 0,0 27 0,0 0 0,0 0 0,0 1 0,0-1 0,0 0 0,0 0 0,0 0 0,0 8 0,0-6 0,0 13 0,0-13 0,0 13 0,0-13 0,0 13 0,0-6 0,0 14 0,0-5 0,0 5 0,0-6 0,0 6 0,0-16 0,0 19 0,0-19 0,0 16 0,0-7 0,0 1 0,-6 0 0,5-8 0,-5 6 0,0-13 0,4 13 0,-4-13 0,6 13 0,0-13 0,-6 13 0,5-6 0,-5 8 0,6 6 0,0-5 0,0 11 0,0-5 0,0 7 0,0 0 0,0-1 0,-5 1 0,4-1 0,-4 1 0,0 0 0,4-1 0,-5 1 0,6-1 0,-5 6 0,4-4 0,-4 4 0,0-6 0,4 1 0,-4-1 0,5 1 0,-6-7 0,5 5 0,-5-4 0,6 5 0,0 1 0,0 0 0,0-1 0,0 1 0,0-1 0,0 1 0,0-1 0,0 6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5:18:43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18849 31 24575,'-33'0'0,"-1"0"0,-26 0 0,5 0 0,-15-7 0,9 5 0,0-4 0,9-1 0,-9 6 0,-1 1 0,-6-6 0,8 5 0,3 2 0,7-1 0,8 0 0,8 0 0,-6 0 0,13 0 0,-13 0 0,12 0 0,-11 0 0,11 0 0,-4 0 0,-1 6 0,6-5 0,-6 5 0,8 0 0,0-5 0,-1 11 0,1-11 0,0 10 0,0-10 0,-1 11 0,1-5 0,6 5 0,-5 0 0,5 0 0,-1 6 0,2 2 0,0 5 0,3 7 0,-16 14 0,14-2 0,-9 9 0,12-11 0,0-1 0,0 1 0,-6 0 0,11-8 0,-10 6 0,12-13 0,-7 13 0,1-13 0,6 5 0,-5 1 0,5-12 0,0 17 0,-3-23 0,3 16 0,0-12 0,-4 6 0,10-6 0,-11 4 0,5 8 0,0-3 0,2 2 0,-1-7 0,5-4 0,-5 7 0,6-1 0,0 0 0,0-6 0,0 5 0,0 2 0,0 1 0,0 5 0,0 1 0,0-6 0,0 13 0,0-6 0,0 16 0,0-6 0,0 15 0,0-7 0,0 0 0,0 7 0,0-7 0,0 35 0,7-19 0,-6 19 0,13-26 0,-6 0 0,1-1 0,4-7 0,-5 5 0,0-6 0,-2 9 0,1 0 0,-5-1 0,12 10 0,-12-6 0,5 15 0,0-16 0,-6 28 0,6-25 0,0 24 0,-5-17 0,13 9-254,-10-29 0,0-1 254,4 26 0,-1-28 0,0 3 0,-3 2 0,-1-1 0,13 37 0,-9-31 0,0-1 0,8 23 0,-7 0 0,5-9 0,-5 7 0,0-7 0,5-1 0,-5 8 0,-1-7 0,7 9 0,-10-30 0,0 1 0,4-5 0,-1 2-569,-2 15 1,-1 0 568,3-4 0,0 0 0,-3 5 0,1 1 0,3-1 0,1 1 0,-1-1 0,1 1 0,-1 6 0,1 0-756,0-5 1,-1 0 755,1 12 0,0 0 0,0-12 0,0 0 0,-1 5 0,1 0 0,0 0 0,0 0 0,-5-5 0,0 1 0,5 10 0,-2 1 0,-6-14 0,-2 4 0,6 4 0,1 7 0,-2-4 0,-3 6 0,-1 1 0,2-10 0,0 3 0,0-6 0,-3-9 0,0-1 0,0 24 0,0 0 0,0-24 0,0-1 0,0 28 0,0 0 0,0-20 0,0-3 0,-3-4 0,-2-1-507,-7 6 0,-4-2 507,-1-8 0,-4-2 0,-5 5 0,-3 0 0,2 0 0,-1 0 0,2-4 0,-1 0 0,-11 11 0,-1 2-540,4-5 0,-1 0 540,-12 2 0,-1 0 0,10-1 0,-2-2 0,-11-2 0,-1-2 0,8-1 0,0 1 0,-13 3 0,-3-1 0,8-6 0,-1-2 0,-9-1 0,-4-1 0,-1 0 0,-7-1 0,-1-7 0,-7-1 0,1-1 0,10-7 0,1-1 0,-5 0-583,4-3 1,-5 2 0,-1-2 0,3-4 582,-8-2 0,3-4 0,-7-1-711,1 0 1,-7-1 0,-1-1 0,1-2 710,7-2 0,1-2 0,-1-1 0,-4 1-583,2-1 0,-3 1 0,-2-1 1,0-1-1,0-1 583,5-2 0,0-2 0,0 0 0,0-1 0,-1 1-380,-3 0 0,-1 0 1,0 0-1,-2-1 1,-1 0 379,9-1 0,-2-1 0,-1 1 0,-1-2 0,0 1 0,1-1-143,-2 0 1,1-1-1,0 0 1,-1 0 0,0-2-1,-1 0 143,8-1 0,-2-1 0,-1-1 0,1 0 0,1-1 0,1 0 0,4 1-60,-13-2 1,4 1 0,2-1 0,0-1-1,-3-2 60,6-1 0,-2-2 0,-1-1 0,0 0 0,3 0 0,4 2 152,-16-2 1,5 2 0,2 0-1,1 0-152,6 0 0,1 0 0,2 0 0,-2 0 0,-2 1 0,-2 0 0,2 1 0,9 0 1165,-15-5 1,5 1-1166,-9 2 0,1 2 0,18 3 0,4 6 1473,17 14 0,2 4-1473,-7-5 0,-1 2 0,6 9 0,-1 0 0,-10-6 0,0-1 0,11 3 0,-2 2 0,-35 2 0,-7 0 1124,2 0 0,-3 1-1124,13-6 0,-4 0 0,0 0 0,0 0 0,1 0 0,1 0 0,5 1 0,0-1 0,0-1 0,-5-2 0,0-2 0,2 2 0,7 1 0,2 2 0,0-3 0,-5-3 0,0-2 0,0 0 0,5 3 0,1 1 0,0-2 429,0-1 1,-1-2-1,1 0-429,4 1 0,1-1 0,1 0 0,-1 1 0,1-1 0,1 1-837,-29 2 1,1 1 836,0 0 0,0 0 0,6 0 0,2-1 0,-1-4 0,3-1-253,12 5 0,0-2 253,-5-6 0,1-2 0,10 4 0,2 0 0,-6-3 0,-1-2 0,1 1 0,0 0 0,5 0 0,0 0 904,-7 0 0,3 0-904,22 0 0,-1 0 0,-33 0 0,1 0 0,-7 0 0,23 0 0,-11 0 0,6 0 0,3 0 0,3 0 0,-9 0 0,-2 0 599,-8 1 0,4-2-599,-14-6 0,21 2 0,2 0 1348,-14-12-1348,22 8 0,1-1 0,-9-6 0,9 11 0,0 0 0,-13-9 605,24 9 0,1 0-605,-25-11 0,-15 6 0,28-4 0,-17 13 890,17-13-890,-7 13 0,9-13 0,-9 12 1409,6-4-1409,-6 6 829,0 0-829,7 0 0,5 0 0,-1 0 0,-13 0 0,18-4 0,1 1 0,-18 1 448,8-5-448,-7 0 0,9 6 0,0-6 0,1 0 0,7-1 0,3 0 0,0-5 0,13 6 0,-11-8 0,21 2 0,-13 0 0,13 0 0,0 0 0,3 1 0,11 0 0,-10-6 0,10 5 0,-5-5 0,7 7 0,-1-7 0,5 5 0,-3-4 0,8-1 0,-3-1 0,5 0 0,0-5 0,0 5 0,0 0 0,0-5 0,0 11 0,0-11 0,0 5 0,0-6 0,0 0 0,-5-1 0,3-6 0,-3 5 0,-1-6 0,5 8 0,-5-8 0,6 6 0,-6-6 0,5 1 0,-5 5 0,6-13 0,0 12 0,-6-11 0,4 4 0,-4 1 0,6-25 0,-5 27 0,3-26 0,-3 23 0,5-7 0,-7 1 0,6-1 0,-5 0 0,6 0 0,0 0 0,0 1 0,0-1 0,0 0 0,0 0 0,0 1 0,0-1 0,0 0 0,0 0 0,0 8 0,0 1 0,0 8 0,0-1 0,0 1 0,0 0 0,0-12 0,0 9 0,0-8 0,0 10 0,0 1 0,0 6 0,0-5 0,0 11 0,0-4 0,0 5 0,0 1 0,0-1 0,0 1 0,0 0 0,0-1 0,0 1 0,0-1 0,5 1 0,-4-1 0,9 1 0,-9 0 0,9-1 0,-9 1 0,4-1 0,0 1 0,2 0 0,-1-1 0,4 1 0,-4-1 0,1-5 0,3 4 0,-4-5 0,6 1 0,-6 4 0,5-5 0,-5 1 0,1 4 0,4-11 0,-5 11 0,6-5 0,-5 1 0,3 4 0,-4-11 0,1 11 0,3-5 0,-8 7 0,3 0 0,0 4 0,-4 2 0,4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13F1-E084-F048-8ACD-4B60C0033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16A98-B482-F540-8007-1280B99FD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28DE-577B-FC42-B1F6-823F5468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22FC-2BE0-5F49-8899-079DC840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DB2B-E6AB-4641-A5CD-1751B753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FD6C-33D6-5C43-A68A-1A12B81D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42E5D-585C-E84B-BEB4-5F2499AD3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7685-C30D-894A-A4A6-66B42614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0A5E-0885-1D40-ADE2-36A45677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96B2D-D4EE-4F4B-A3C7-EA022615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63BD2-024E-8F4C-BB93-15BD6FBB3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7C083-9564-E944-969D-8C79497B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B13A-AD88-5049-88EE-4D7054CA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1759-3D9B-3449-A6A2-68A90EF6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9D67-C8D8-1A45-8508-DADD58A9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6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EED-841B-4E4C-90AB-66E8E131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695C-B583-C64E-876A-8E7F21D3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67D6-F937-CE44-9F3E-8BD8BA2E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002-7ED5-8646-9A41-69ECF57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94E9-6273-204D-A8FE-A37ACB37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083E-7827-0742-BADB-C886F249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66296-2DB4-514C-A69F-993CA30B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2DDF-FBFE-954F-8874-8B199693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8283-D7A6-6B40-AA8E-4D755093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ECF8-76FE-9B4C-B8DD-A14024EA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9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60CB-964C-8D47-A870-6786C69B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367D-8DFD-794A-89F2-1143A1721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256F1-4B35-6641-9FC3-3812BC2B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95829-569B-F24F-BE1C-BD0A9A22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B4CDD-626A-E14A-B936-F6D94B96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1C9B-38E8-C74F-8C91-E5B3F2B8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9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ED9A-0F15-9344-8F8A-EE3E9391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57CA-1773-C041-AA17-123DE89C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35CC-BFE4-BA4C-83F7-D4D40BDD1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FC73D-EAA1-EB48-97DD-BC48EE990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E893F-E0DD-9740-841E-4D4601A55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55992-10E4-7B48-A292-43D09A30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0A37D-06BC-4F47-B9E8-764E215C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F9A01-C63F-0540-9C7E-8027B42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52C2-CC6E-8942-B17E-E147B6A1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EA610-C292-9B4C-9F36-7227536A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55AFF-DB52-B343-A369-7C435A6A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53AC2-40E3-6F4C-9639-53FCC39D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FC58B-C211-744C-ACF6-BDD5425E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4D931-D0ED-124B-81B9-67118292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66A16-CBAF-5444-BBBF-728FBDDB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5992-6B20-364E-86E0-3A3BAD5A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DF1A-8D8C-524C-8C98-38AE833E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C9A83-5282-0E46-870D-AE666EEDF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790EB-6187-0C4D-99CA-870A82D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57C33-C15D-BA45-9862-A954A97A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32965-2B99-7E4A-A8AF-5EB9B1A3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257E-4878-284A-82D1-9714F8AD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2B748-6CC3-8442-8A2F-5715046F0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C3EE8-EBA0-A149-A1E5-EFAF51344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2CF8E-2CFF-5B4D-B1C2-A3861B2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A0DF3-1A21-B444-AB36-9C2DB4CF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65253-BF3A-3E48-8598-775CE831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01EE3-6A49-0844-860D-C3F8229F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8641-6ECA-104E-B6DB-D7B7CE6E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429E-776C-EF49-81F5-02372DCD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30E71-11A6-D947-AD10-E882523D9625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EA85-4D3B-9C4B-BED9-8AD8DDE69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F64A-B0C9-A34E-A050-71E01502D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AC94-C4AD-F346-8FE2-20D4D7D6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291A3D-5C12-0A48-B81E-CCCB0148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090" y="1234440"/>
            <a:ext cx="1974850" cy="2627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D1AC7-7CBB-E640-979F-E7C897E49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1908810"/>
            <a:ext cx="6235700" cy="2857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99D570-72F3-5D45-BE14-FE3DE1E0CE32}"/>
                  </a:ext>
                </a:extLst>
              </p14:cNvPr>
              <p14:cNvContentPartPr/>
              <p14:nvPr/>
            </p14:nvContentPartPr>
            <p14:xfrm>
              <a:off x="5834160" y="1199250"/>
              <a:ext cx="3312000" cy="852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99D570-72F3-5D45-BE14-FE3DE1E0CE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8160" y="1163250"/>
                <a:ext cx="338364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175F75-FCE6-144C-96A7-6FBDDE3BA2EE}"/>
                  </a:ext>
                </a:extLst>
              </p14:cNvPr>
              <p14:cNvContentPartPr/>
              <p14:nvPr/>
            </p14:nvContentPartPr>
            <p14:xfrm>
              <a:off x="6174720" y="1583370"/>
              <a:ext cx="2976120" cy="759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175F75-FCE6-144C-96A7-6FBDDE3BA2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9080" y="1547370"/>
                <a:ext cx="304776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ADA4FD-D620-E944-8D2F-0E41C0B0F120}"/>
                  </a:ext>
                </a:extLst>
              </p14:cNvPr>
              <p14:cNvContentPartPr/>
              <p14:nvPr/>
            </p14:nvContentPartPr>
            <p14:xfrm>
              <a:off x="1777320" y="1386450"/>
              <a:ext cx="7368480" cy="4661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ADA4FD-D620-E944-8D2F-0E41C0B0F1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1320" y="1350450"/>
                <a:ext cx="7440120" cy="47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60CE48-8202-104A-864F-65944FBAE50F}"/>
                  </a:ext>
                </a:extLst>
              </p14:cNvPr>
              <p14:cNvContentPartPr/>
              <p14:nvPr/>
            </p14:nvContentPartPr>
            <p14:xfrm>
              <a:off x="2369160" y="1728450"/>
              <a:ext cx="6785640" cy="3863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60CE48-8202-104A-864F-65944FBAE5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3520" y="1692810"/>
                <a:ext cx="6857280" cy="39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77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</dc:creator>
  <cp:lastModifiedBy>JP Carrascal</cp:lastModifiedBy>
  <cp:revision>1</cp:revision>
  <dcterms:created xsi:type="dcterms:W3CDTF">2021-04-23T15:14:11Z</dcterms:created>
  <dcterms:modified xsi:type="dcterms:W3CDTF">2021-04-27T10:14:51Z</dcterms:modified>
</cp:coreProperties>
</file>