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D2F7-3BDD-445D-A3E0-F60E9D8E9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ABDE9-E603-4D58-BC44-B311D671F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871E-33BF-487B-A287-B2C6A14C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45DF1-C6DB-4CDA-86EB-E7F9CA84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23A8-360C-4FCB-9B5E-6C53F16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B625-5577-4209-B7CA-A209C9AC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99CD3-48BD-4256-A226-F9613D591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6714-0EEE-40F3-936E-E8DF76F3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7489-3D0F-4DFB-9D53-458E3EF0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6353-549F-4C83-BAA4-CB00E6C1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B576-516B-4FD8-9055-FB52F8AA7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283E4-2E4A-47EE-8D13-38FB89ED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821D-D9C7-485F-846B-0989F75D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A40F-EA11-4D16-A054-DC06548A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367C-2F16-4107-9612-B052C1C0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CD3A-DB82-4357-966F-5F8F29FE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ED81-0294-40DC-B41F-BAEA843E9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1992-C7DD-48E9-9D11-EC5B25FA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03D36-B5B0-4345-8366-CF337E7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47A3-6A95-4DD0-92D3-687476AC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1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2D4D-61DD-4623-B44B-03E10D1F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F7ABA-162B-4AC9-970F-5E935987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D880E-C6A0-4998-9CEE-2BEDB32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82E1-9936-4499-A60C-F77176D0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0923-9DD8-4D49-84C4-C57A8D37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6A80-F9AC-4FE6-ABF9-E6423E7E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E686-D573-49E5-A843-71F21AAA5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99612-0830-47FE-AD28-503E8975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2691-6FD2-468B-A54B-63FF0956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9A862-CAD5-4C27-862B-9B16421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E2E62-F249-4955-81A1-48766D5E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F2F1-5FE3-4255-83F8-5E4AF645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16655-1C0F-4366-825B-2D28F987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CEC7E-E983-4C51-A3C9-F90588E1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681EA-07F8-4E06-86E4-C76B7F986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AAA4B-FBF0-461F-B3A5-2733D90A0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4D6E0-E129-4DE9-9850-3FD8EBEE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54857-4B5F-433A-BEE5-D625AE97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80614-ACA6-4701-A323-C90FC52E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7ECF-1265-471E-A761-EB945B06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AFD83-017C-49D2-879E-1271F9D5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F5F6-635E-4E1F-8A3D-A37615CA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A6631-59AB-4377-92A4-6502B668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8CD3-8E0C-4C3B-8D9C-ECC08FDB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E11EC-CF3B-43BC-B1C1-D46FD84D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0DA5A-C115-4B2F-9655-0F34C57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7C6-227E-4357-9E7D-22C2AF1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20D89-31CF-4C28-93F6-5D09DF55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118E-FCE7-4A75-8CEC-1CA6FD96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C6E8-52DC-4A6F-B71A-8AEDDEC5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75012-1301-401E-B586-E305F71A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0AAB4-D16A-4FEF-8CE8-2B4A2A55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2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5DA-D09D-452E-A1B6-7847A8A9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1E036-38CE-4A2F-8FBA-7F8842E6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8E249-BBC3-49C7-8752-E0B79BB1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5B03F-5CC4-4E13-B3A7-8AECECFB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66959-92E7-4C16-B829-3162F520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1A37-5C67-44E9-A366-E7B06EA7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BCBB9-3CF0-4655-91BD-62D913FD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4E98F-2A6E-4790-A0E1-D6B668AA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D437-5A21-4728-AC7B-4C1F2EAE8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686A-13D6-408F-A41E-E0C5B34BD62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0898-9AF7-4189-B6E6-6315A022E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8E0C-375A-4B94-94F3-DB28FEA2A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D7D5-7DEB-401F-8018-4B336019A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71B7E25-3F99-4DC2-BCE5-EAC0BFA3E355}"/>
              </a:ext>
            </a:extLst>
          </p:cNvPr>
          <p:cNvSpPr/>
          <p:nvPr/>
        </p:nvSpPr>
        <p:spPr>
          <a:xfrm>
            <a:off x="2484120" y="1793527"/>
            <a:ext cx="1725859" cy="172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E00D37-FEF5-4306-A82F-D9C8B968E9BE}"/>
              </a:ext>
            </a:extLst>
          </p:cNvPr>
          <p:cNvSpPr/>
          <p:nvPr/>
        </p:nvSpPr>
        <p:spPr>
          <a:xfrm>
            <a:off x="2671345" y="1793526"/>
            <a:ext cx="1527370" cy="1725859"/>
          </a:xfrm>
          <a:prstGeom prst="roundRect">
            <a:avLst>
              <a:gd name="adj" fmla="val 940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DF76B8-7EF0-4CE9-97AD-EDC5453ABCB3}"/>
              </a:ext>
            </a:extLst>
          </p:cNvPr>
          <p:cNvGrpSpPr/>
          <p:nvPr/>
        </p:nvGrpSpPr>
        <p:grpSpPr>
          <a:xfrm>
            <a:off x="2532023" y="2117943"/>
            <a:ext cx="1075541" cy="1075541"/>
            <a:chOff x="2542104" y="2117943"/>
            <a:chExt cx="1075541" cy="107554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5ECC914-6028-4C88-B212-7A327F17E6A3}"/>
                </a:ext>
              </a:extLst>
            </p:cNvPr>
            <p:cNvSpPr/>
            <p:nvPr/>
          </p:nvSpPr>
          <p:spPr>
            <a:xfrm>
              <a:off x="2542104" y="2117943"/>
              <a:ext cx="1075541" cy="1075541"/>
            </a:xfrm>
            <a:prstGeom prst="ellipse">
              <a:avLst/>
            </a:prstGeom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A37B733-ACBA-4E34-B319-82D1D519BCF5}"/>
                </a:ext>
              </a:extLst>
            </p:cNvPr>
            <p:cNvSpPr/>
            <p:nvPr/>
          </p:nvSpPr>
          <p:spPr>
            <a:xfrm>
              <a:off x="3168856" y="2355888"/>
              <a:ext cx="357873" cy="5996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2CFC12-2632-46D2-B904-34A3469F782A}"/>
                </a:ext>
              </a:extLst>
            </p:cNvPr>
            <p:cNvSpPr/>
            <p:nvPr/>
          </p:nvSpPr>
          <p:spPr>
            <a:xfrm>
              <a:off x="3276757" y="2507184"/>
              <a:ext cx="177286" cy="297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970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6</cp:revision>
  <dcterms:created xsi:type="dcterms:W3CDTF">2018-12-19T17:35:40Z</dcterms:created>
  <dcterms:modified xsi:type="dcterms:W3CDTF">2018-12-19T18:32:56Z</dcterms:modified>
</cp:coreProperties>
</file>