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7"/>
  </p:normalViewPr>
  <p:slideViewPr>
    <p:cSldViewPr snapToGrid="0" snapToObjects="1">
      <p:cViewPr>
        <p:scale>
          <a:sx n="80" d="100"/>
          <a:sy n="80" d="100"/>
        </p:scale>
        <p:origin x="170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EDEA-A2C1-0E49-8268-B3C9BE2A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F3C93-C748-7F41-98D8-7B834CD7C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B1AF7-5421-AE4E-952B-D6A4989C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F9D4-CD37-A44A-B2D3-26A9BAE125C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14D3C-54F4-A749-8257-EAFBEA35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E3BCC-2FE0-B74B-A2A7-5FB69C7A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7058-1984-0943-92B8-76E00959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5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A844-981D-D249-B744-95A9B405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38546-787B-4440-8C18-C48A3F665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A61E5-C8F1-014B-8153-24732E0F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F9D4-CD37-A44A-B2D3-26A9BAE125C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35582-C191-3A43-B4B6-6822251E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40764-0419-FF45-B573-F20EE61B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7058-1984-0943-92B8-76E00959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1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93C3C-3019-574D-AB86-319881046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7CBD7-33A8-2F43-BC40-A831E1242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D0635-C124-4E46-B9D9-D16828EB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F9D4-CD37-A44A-B2D3-26A9BAE125C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98EAC-0318-984F-AAAC-E07B5FBF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757A0-F659-5A44-AFE0-69FEC74E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7058-1984-0943-92B8-76E00959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E14C-91AD-0846-9A54-533DAF47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BD1CD-7749-8D4E-A2BB-A1CD8B0DE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85763-9134-F347-9334-2893178E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F9D4-CD37-A44A-B2D3-26A9BAE125C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9DF7D-D3E0-674F-BFEA-16648FEE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01336-C188-674F-814B-338D3BAE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7058-1984-0943-92B8-76E00959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4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C858-2CA4-1C43-8410-5C746DB1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50D5B-C382-8143-9CA3-353D613A3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AD3D0-B45C-764C-AB2C-EDB2DC4F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F9D4-CD37-A44A-B2D3-26A9BAE125C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375BB-66CE-2D44-A45A-4691C79A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5B2B6-E96A-E84D-A00B-69701A27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7058-1984-0943-92B8-76E00959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C4C3-718B-6743-82A3-42F14C31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84A3-63CB-2E42-A935-F316C36DA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E15F9-DBB6-E145-9B0A-D4E9D471F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B1799-3DA1-6D42-81A2-23DA064C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F9D4-CD37-A44A-B2D3-26A9BAE125C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E3A5-1C4B-2B48-91B9-CE2DEEB2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67997-F6F2-A640-8AC2-5D05D11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7058-1984-0943-92B8-76E00959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9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35C0-87F4-4A49-93EC-4CB5B3F7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AFD46-9890-2D4F-8055-4F4095573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FDEE4-AABB-E74B-BD92-523829E98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0A4CC-7147-1341-ADDC-766655809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4BBA7-4A14-194E-9786-008F802FB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13E8D-C406-8346-815A-C682D9EF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F9D4-CD37-A44A-B2D3-26A9BAE125C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50A6A-E6F6-3745-94A9-BD991385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213B2-5DBB-9042-A104-99AFDC44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7058-1984-0943-92B8-76E00959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9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8137-1D41-2A4F-9378-F71BFFA8B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55316-8EAE-CB4D-BF84-A1CF593E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F9D4-CD37-A44A-B2D3-26A9BAE125C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DDBDC-5B7C-FB46-8E3A-E3D10448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AB7E7-1F3E-9B49-AC83-9AF36FC7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7058-1984-0943-92B8-76E00959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58E2D-41CA-7B48-AAB9-83C2E63A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F9D4-CD37-A44A-B2D3-26A9BAE125C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C827C-DCA4-D446-8F46-270C1988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336E5-9B94-6648-94AD-0CE4E86A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7058-1984-0943-92B8-76E00959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789A-4142-9E4D-9E9F-853CB44D7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1DE34-03B6-6840-A8D6-448CED17F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A3976-3CBF-E84C-AABF-3A7D4B18B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7761F-ABFE-CA49-86D8-9E2C6F37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F9D4-CD37-A44A-B2D3-26A9BAE125C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B0B9-5CF1-044D-A8BA-26740C8D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89C60-59CE-6447-84BA-1295E4BE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7058-1984-0943-92B8-76E00959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5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775B-ABF8-E642-AA88-D2735795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CC283-DF1E-954E-906E-28B57DAC2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CE605-DCC5-044A-AAE7-DBB097A5B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30489-9D49-D14C-A1E6-B41166D6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F9D4-CD37-A44A-B2D3-26A9BAE125C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4A569-0532-7544-888C-4CA393B6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6C810-C5EF-6B4C-B177-5F63324B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7058-1984-0943-92B8-76E00959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8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809C0-6C09-8F46-BA78-240700D6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4DE48-90CF-EC4D-960D-3BF3215F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03B05-D4B8-A249-BC5A-561D35E68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4F9D4-CD37-A44A-B2D3-26A9BAE125C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467CD-DEF3-734D-8E8B-BDBF15F99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2F99E-A63B-8046-91EA-43580B212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E7058-1984-0943-92B8-76E00959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F8C0FE3D-F149-B643-ABC3-F92ED8F2DBF0}"/>
              </a:ext>
            </a:extLst>
          </p:cNvPr>
          <p:cNvGrpSpPr/>
          <p:nvPr/>
        </p:nvGrpSpPr>
        <p:grpSpPr>
          <a:xfrm>
            <a:off x="4001695" y="1324741"/>
            <a:ext cx="2031601" cy="1273541"/>
            <a:chOff x="1495443" y="725584"/>
            <a:chExt cx="2228486" cy="13969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422FA3-6157-F34F-8C1E-9C9FFB21C826}"/>
                </a:ext>
              </a:extLst>
            </p:cNvPr>
            <p:cNvSpPr/>
            <p:nvPr/>
          </p:nvSpPr>
          <p:spPr>
            <a:xfrm>
              <a:off x="1495443" y="725584"/>
              <a:ext cx="2228486" cy="13969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A1473D-1F94-184F-98D2-88CC6A3ED784}"/>
                </a:ext>
              </a:extLst>
            </p:cNvPr>
            <p:cNvGrpSpPr/>
            <p:nvPr/>
          </p:nvGrpSpPr>
          <p:grpSpPr>
            <a:xfrm>
              <a:off x="1660358" y="886265"/>
              <a:ext cx="365390" cy="365390"/>
              <a:chOff x="1660358" y="886265"/>
              <a:chExt cx="365390" cy="36539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0C910A-3F70-A242-94EA-F583451ADC88}"/>
                  </a:ext>
                </a:extLst>
              </p:cNvPr>
              <p:cNvSpPr/>
              <p:nvPr/>
            </p:nvSpPr>
            <p:spPr>
              <a:xfrm>
                <a:off x="1660358" y="886265"/>
                <a:ext cx="365390" cy="3653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77157C6-5849-1F40-B8A7-951AF671F32D}"/>
                  </a:ext>
                </a:extLst>
              </p:cNvPr>
              <p:cNvCxnSpPr>
                <a:stCxn id="6" idx="3"/>
              </p:cNvCxnSpPr>
              <p:nvPr/>
            </p:nvCxnSpPr>
            <p:spPr>
              <a:xfrm flipV="1">
                <a:off x="1713868" y="1101725"/>
                <a:ext cx="92707" cy="9642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AED2E8-5AD5-A142-9FE0-A294C614F437}"/>
                </a:ext>
              </a:extLst>
            </p:cNvPr>
            <p:cNvGrpSpPr/>
            <p:nvPr/>
          </p:nvGrpSpPr>
          <p:grpSpPr>
            <a:xfrm>
              <a:off x="2171837" y="890262"/>
              <a:ext cx="365390" cy="365390"/>
              <a:chOff x="1660358" y="886265"/>
              <a:chExt cx="365390" cy="36539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6EFC867-2A05-1449-AA14-3FF413A4994A}"/>
                  </a:ext>
                </a:extLst>
              </p:cNvPr>
              <p:cNvSpPr/>
              <p:nvPr/>
            </p:nvSpPr>
            <p:spPr>
              <a:xfrm>
                <a:off x="1660358" y="886265"/>
                <a:ext cx="365390" cy="3653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9C0EACC-A25A-7B44-8EBE-4AFF6A4DD101}"/>
                  </a:ext>
                </a:extLst>
              </p:cNvPr>
              <p:cNvCxnSpPr>
                <a:stCxn id="19" idx="3"/>
              </p:cNvCxnSpPr>
              <p:nvPr/>
            </p:nvCxnSpPr>
            <p:spPr>
              <a:xfrm flipV="1">
                <a:off x="1713868" y="1101725"/>
                <a:ext cx="92707" cy="9642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827F37E-A62D-B943-AA93-15EEE8E2C5AA}"/>
                </a:ext>
              </a:extLst>
            </p:cNvPr>
            <p:cNvGrpSpPr/>
            <p:nvPr/>
          </p:nvGrpSpPr>
          <p:grpSpPr>
            <a:xfrm>
              <a:off x="2683316" y="886265"/>
              <a:ext cx="365390" cy="365390"/>
              <a:chOff x="1660358" y="886265"/>
              <a:chExt cx="365390" cy="36539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7403662-AB29-4C48-84E4-65596B932405}"/>
                  </a:ext>
                </a:extLst>
              </p:cNvPr>
              <p:cNvSpPr/>
              <p:nvPr/>
            </p:nvSpPr>
            <p:spPr>
              <a:xfrm>
                <a:off x="1660358" y="886265"/>
                <a:ext cx="365390" cy="3653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B7CB864-D11B-B249-8DE3-1491A8F8B5B3}"/>
                  </a:ext>
                </a:extLst>
              </p:cNvPr>
              <p:cNvCxnSpPr>
                <a:stCxn id="22" idx="3"/>
              </p:cNvCxnSpPr>
              <p:nvPr/>
            </p:nvCxnSpPr>
            <p:spPr>
              <a:xfrm flipV="1">
                <a:off x="1713868" y="1101725"/>
                <a:ext cx="92707" cy="9642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DEBB903-6BA6-D241-98AB-445E00EBF027}"/>
                </a:ext>
              </a:extLst>
            </p:cNvPr>
            <p:cNvGrpSpPr/>
            <p:nvPr/>
          </p:nvGrpSpPr>
          <p:grpSpPr>
            <a:xfrm>
              <a:off x="3194795" y="890262"/>
              <a:ext cx="365390" cy="365390"/>
              <a:chOff x="1660358" y="886265"/>
              <a:chExt cx="365390" cy="36539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530CF7F-E33A-674E-9BCD-3B9CF59CA692}"/>
                  </a:ext>
                </a:extLst>
              </p:cNvPr>
              <p:cNvSpPr/>
              <p:nvPr/>
            </p:nvSpPr>
            <p:spPr>
              <a:xfrm>
                <a:off x="1660358" y="886265"/>
                <a:ext cx="365390" cy="3653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DF2E2B6-A6F5-8E43-B211-1779670D8C87}"/>
                  </a:ext>
                </a:extLst>
              </p:cNvPr>
              <p:cNvCxnSpPr>
                <a:stCxn id="25" idx="3"/>
              </p:cNvCxnSpPr>
              <p:nvPr/>
            </p:nvCxnSpPr>
            <p:spPr>
              <a:xfrm flipV="1">
                <a:off x="1713868" y="1101725"/>
                <a:ext cx="92707" cy="9642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9C4A045-8C08-DF45-BB1A-F9DA25668D0E}"/>
                </a:ext>
              </a:extLst>
            </p:cNvPr>
            <p:cNvSpPr/>
            <p:nvPr/>
          </p:nvSpPr>
          <p:spPr>
            <a:xfrm>
              <a:off x="1803365" y="1373917"/>
              <a:ext cx="79375" cy="7937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4DF06F7-CEB8-9349-AC0F-D31C63DE2A6F}"/>
                </a:ext>
              </a:extLst>
            </p:cNvPr>
            <p:cNvSpPr/>
            <p:nvPr/>
          </p:nvSpPr>
          <p:spPr>
            <a:xfrm>
              <a:off x="2318054" y="1373917"/>
              <a:ext cx="79375" cy="7937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B73350E-A71C-C44A-BB1A-F9669E2A0FAE}"/>
                </a:ext>
              </a:extLst>
            </p:cNvPr>
            <p:cNvSpPr/>
            <p:nvPr/>
          </p:nvSpPr>
          <p:spPr>
            <a:xfrm>
              <a:off x="2829533" y="1377024"/>
              <a:ext cx="79375" cy="7937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16FA90-30AF-1640-8424-D3403D359CF2}"/>
                </a:ext>
              </a:extLst>
            </p:cNvPr>
            <p:cNvSpPr/>
            <p:nvPr/>
          </p:nvSpPr>
          <p:spPr>
            <a:xfrm>
              <a:off x="3344222" y="1377024"/>
              <a:ext cx="79375" cy="7937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88ACA30-3568-4940-A706-6E1B8A70569B}"/>
                </a:ext>
              </a:extLst>
            </p:cNvPr>
            <p:cNvSpPr/>
            <p:nvPr/>
          </p:nvSpPr>
          <p:spPr>
            <a:xfrm>
              <a:off x="1657148" y="1568450"/>
              <a:ext cx="396405" cy="39640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37004BB-7534-FF4A-8AA3-8FEEB7339AAD}"/>
                </a:ext>
              </a:extLst>
            </p:cNvPr>
            <p:cNvSpPr/>
            <p:nvPr/>
          </p:nvSpPr>
          <p:spPr>
            <a:xfrm>
              <a:off x="2171837" y="1568450"/>
              <a:ext cx="396405" cy="39640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EA30506-CE25-5C49-BB3C-72D4BFD968BD}"/>
                </a:ext>
              </a:extLst>
            </p:cNvPr>
            <p:cNvSpPr/>
            <p:nvPr/>
          </p:nvSpPr>
          <p:spPr>
            <a:xfrm>
              <a:off x="2683316" y="1571557"/>
              <a:ext cx="396405" cy="39640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E8371F5-57AC-8D44-A8DE-7746AFA6474D}"/>
                </a:ext>
              </a:extLst>
            </p:cNvPr>
            <p:cNvSpPr/>
            <p:nvPr/>
          </p:nvSpPr>
          <p:spPr>
            <a:xfrm>
              <a:off x="3198005" y="1571557"/>
              <a:ext cx="396405" cy="39640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7CC8AD2-D145-D949-8520-EF36B8706A5E}"/>
                </a:ext>
              </a:extLst>
            </p:cNvPr>
            <p:cNvSpPr/>
            <p:nvPr/>
          </p:nvSpPr>
          <p:spPr>
            <a:xfrm>
              <a:off x="1707448" y="1620063"/>
              <a:ext cx="298540" cy="2985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812460C-6842-B743-A881-B3BAD031668F}"/>
                </a:ext>
              </a:extLst>
            </p:cNvPr>
            <p:cNvSpPr/>
            <p:nvPr/>
          </p:nvSpPr>
          <p:spPr>
            <a:xfrm>
              <a:off x="2222137" y="1620063"/>
              <a:ext cx="298540" cy="2985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59C396C-CC3C-284C-B45F-56712C2AF544}"/>
                </a:ext>
              </a:extLst>
            </p:cNvPr>
            <p:cNvSpPr/>
            <p:nvPr/>
          </p:nvSpPr>
          <p:spPr>
            <a:xfrm>
              <a:off x="2733616" y="1623170"/>
              <a:ext cx="298540" cy="2985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8E12BD-D116-E049-8EB6-ED0332A5C076}"/>
                </a:ext>
              </a:extLst>
            </p:cNvPr>
            <p:cNvSpPr/>
            <p:nvPr/>
          </p:nvSpPr>
          <p:spPr>
            <a:xfrm>
              <a:off x="3248305" y="1623170"/>
              <a:ext cx="298540" cy="2985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A24424E-79B1-D747-8AEC-F1113C30859F}"/>
              </a:ext>
            </a:extLst>
          </p:cNvPr>
          <p:cNvGrpSpPr/>
          <p:nvPr/>
        </p:nvGrpSpPr>
        <p:grpSpPr>
          <a:xfrm>
            <a:off x="4002600" y="3065518"/>
            <a:ext cx="3265219" cy="1851429"/>
            <a:chOff x="1495442" y="2384393"/>
            <a:chExt cx="3581655" cy="203085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3789DBF-AA31-A247-BBC8-57658529EAD7}"/>
                </a:ext>
              </a:extLst>
            </p:cNvPr>
            <p:cNvSpPr/>
            <p:nvPr/>
          </p:nvSpPr>
          <p:spPr>
            <a:xfrm>
              <a:off x="1495442" y="2384393"/>
              <a:ext cx="3581655" cy="203085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823C409-8DA2-8146-A502-DED14F35560C}"/>
                </a:ext>
              </a:extLst>
            </p:cNvPr>
            <p:cNvSpPr/>
            <p:nvPr/>
          </p:nvSpPr>
          <p:spPr>
            <a:xfrm>
              <a:off x="3245458" y="2654418"/>
              <a:ext cx="79375" cy="7937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205E39E-EFF1-E64B-B6AA-268E5FA695F1}"/>
                </a:ext>
              </a:extLst>
            </p:cNvPr>
            <p:cNvGrpSpPr/>
            <p:nvPr/>
          </p:nvGrpSpPr>
          <p:grpSpPr>
            <a:xfrm>
              <a:off x="1653523" y="2542339"/>
              <a:ext cx="303535" cy="303535"/>
              <a:chOff x="1653523" y="2529277"/>
              <a:chExt cx="303535" cy="303535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61C1D16-17D7-0846-B7A7-D5AFF40D832D}"/>
                  </a:ext>
                </a:extLst>
              </p:cNvPr>
              <p:cNvSpPr/>
              <p:nvPr/>
            </p:nvSpPr>
            <p:spPr>
              <a:xfrm>
                <a:off x="1653523" y="2529277"/>
                <a:ext cx="303535" cy="3035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71" name="Hexagon 70">
                <a:extLst>
                  <a:ext uri="{FF2B5EF4-FFF2-40B4-BE49-F238E27FC236}">
                    <a16:creationId xmlns:a16="http://schemas.microsoft.com/office/drawing/2014/main" id="{0654DBD2-F4EE-DC48-94D6-16F1FBB9A23C}"/>
                  </a:ext>
                </a:extLst>
              </p:cNvPr>
              <p:cNvSpPr/>
              <p:nvPr/>
            </p:nvSpPr>
            <p:spPr>
              <a:xfrm>
                <a:off x="1663042" y="2562416"/>
                <a:ext cx="284491" cy="245251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FBAD7DD-76C0-6045-8780-9E257058628D}"/>
                  </a:ext>
                </a:extLst>
              </p:cNvPr>
              <p:cNvSpPr/>
              <p:nvPr/>
            </p:nvSpPr>
            <p:spPr>
              <a:xfrm>
                <a:off x="1721401" y="2597796"/>
                <a:ext cx="170277" cy="17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B0791C3-881A-1A43-8613-6070E299F5BC}"/>
                </a:ext>
              </a:extLst>
            </p:cNvPr>
            <p:cNvGrpSpPr/>
            <p:nvPr/>
          </p:nvGrpSpPr>
          <p:grpSpPr>
            <a:xfrm>
              <a:off x="4613810" y="2542339"/>
              <a:ext cx="303535" cy="303535"/>
              <a:chOff x="1653523" y="2529277"/>
              <a:chExt cx="303535" cy="303535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632B1A0-A86D-BE46-9F9A-51FD4ECF042C}"/>
                  </a:ext>
                </a:extLst>
              </p:cNvPr>
              <p:cNvSpPr/>
              <p:nvPr/>
            </p:nvSpPr>
            <p:spPr>
              <a:xfrm>
                <a:off x="1653523" y="2529277"/>
                <a:ext cx="303535" cy="3035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75" name="Hexagon 74">
                <a:extLst>
                  <a:ext uri="{FF2B5EF4-FFF2-40B4-BE49-F238E27FC236}">
                    <a16:creationId xmlns:a16="http://schemas.microsoft.com/office/drawing/2014/main" id="{9AF14263-29CA-C24F-9528-51ADAEB4A1B5}"/>
                  </a:ext>
                </a:extLst>
              </p:cNvPr>
              <p:cNvSpPr/>
              <p:nvPr/>
            </p:nvSpPr>
            <p:spPr>
              <a:xfrm>
                <a:off x="1663042" y="2562416"/>
                <a:ext cx="284491" cy="245251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31013F2-6CD0-9940-AC76-5DCD986EFD4A}"/>
                  </a:ext>
                </a:extLst>
              </p:cNvPr>
              <p:cNvSpPr/>
              <p:nvPr/>
            </p:nvSpPr>
            <p:spPr>
              <a:xfrm>
                <a:off x="1721401" y="2597796"/>
                <a:ext cx="170277" cy="17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2BA0448-CC96-1C43-872E-DECBFF94CE11}"/>
                </a:ext>
              </a:extLst>
            </p:cNvPr>
            <p:cNvGrpSpPr/>
            <p:nvPr/>
          </p:nvGrpSpPr>
          <p:grpSpPr>
            <a:xfrm>
              <a:off x="1660358" y="3945271"/>
              <a:ext cx="303535" cy="303535"/>
              <a:chOff x="1653523" y="2529277"/>
              <a:chExt cx="303535" cy="303535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952D1361-0412-7642-A8EF-CC7CE28E9827}"/>
                  </a:ext>
                </a:extLst>
              </p:cNvPr>
              <p:cNvSpPr/>
              <p:nvPr/>
            </p:nvSpPr>
            <p:spPr>
              <a:xfrm>
                <a:off x="1653523" y="2529277"/>
                <a:ext cx="303535" cy="3035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79" name="Hexagon 78">
                <a:extLst>
                  <a:ext uri="{FF2B5EF4-FFF2-40B4-BE49-F238E27FC236}">
                    <a16:creationId xmlns:a16="http://schemas.microsoft.com/office/drawing/2014/main" id="{BDE45A73-7C83-4140-A09B-8EC2167A03B9}"/>
                  </a:ext>
                </a:extLst>
              </p:cNvPr>
              <p:cNvSpPr/>
              <p:nvPr/>
            </p:nvSpPr>
            <p:spPr>
              <a:xfrm>
                <a:off x="1663042" y="2562416"/>
                <a:ext cx="284491" cy="245251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802B6E2-AA88-ED43-B05E-C823653CE501}"/>
                  </a:ext>
                </a:extLst>
              </p:cNvPr>
              <p:cNvSpPr/>
              <p:nvPr/>
            </p:nvSpPr>
            <p:spPr>
              <a:xfrm>
                <a:off x="1721401" y="2597796"/>
                <a:ext cx="170277" cy="17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4C06A24-A051-F14B-8F43-8D345BE0CF42}"/>
                </a:ext>
              </a:extLst>
            </p:cNvPr>
            <p:cNvGrpSpPr/>
            <p:nvPr/>
          </p:nvGrpSpPr>
          <p:grpSpPr>
            <a:xfrm>
              <a:off x="4604285" y="3946253"/>
              <a:ext cx="303535" cy="303535"/>
              <a:chOff x="1653523" y="2529277"/>
              <a:chExt cx="303535" cy="303535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0B45DF8D-1ACD-2C43-903E-E3AAE56710BF}"/>
                  </a:ext>
                </a:extLst>
              </p:cNvPr>
              <p:cNvSpPr/>
              <p:nvPr/>
            </p:nvSpPr>
            <p:spPr>
              <a:xfrm>
                <a:off x="1653523" y="2529277"/>
                <a:ext cx="303535" cy="3035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83" name="Hexagon 82">
                <a:extLst>
                  <a:ext uri="{FF2B5EF4-FFF2-40B4-BE49-F238E27FC236}">
                    <a16:creationId xmlns:a16="http://schemas.microsoft.com/office/drawing/2014/main" id="{0765B15E-54E4-F745-8CBB-EC9785A02E2F}"/>
                  </a:ext>
                </a:extLst>
              </p:cNvPr>
              <p:cNvSpPr/>
              <p:nvPr/>
            </p:nvSpPr>
            <p:spPr>
              <a:xfrm>
                <a:off x="1663042" y="2562416"/>
                <a:ext cx="284491" cy="245251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BB12EDC4-2978-DB4B-93C6-3DFEFF413D4F}"/>
                  </a:ext>
                </a:extLst>
              </p:cNvPr>
              <p:cNvSpPr/>
              <p:nvPr/>
            </p:nvSpPr>
            <p:spPr>
              <a:xfrm>
                <a:off x="1721401" y="2597796"/>
                <a:ext cx="170277" cy="17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DCBEEB9-414D-4046-98E3-2C329D81C7D9}"/>
                </a:ext>
              </a:extLst>
            </p:cNvPr>
            <p:cNvGrpSpPr/>
            <p:nvPr/>
          </p:nvGrpSpPr>
          <p:grpSpPr>
            <a:xfrm>
              <a:off x="3141190" y="3208593"/>
              <a:ext cx="303535" cy="303535"/>
              <a:chOff x="1653523" y="2529277"/>
              <a:chExt cx="303535" cy="303535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61B4389F-14E2-ED41-A565-C65DFEE792BF}"/>
                  </a:ext>
                </a:extLst>
              </p:cNvPr>
              <p:cNvSpPr/>
              <p:nvPr/>
            </p:nvSpPr>
            <p:spPr>
              <a:xfrm>
                <a:off x="1653523" y="2529277"/>
                <a:ext cx="303535" cy="3035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87" name="Hexagon 86">
                <a:extLst>
                  <a:ext uri="{FF2B5EF4-FFF2-40B4-BE49-F238E27FC236}">
                    <a16:creationId xmlns:a16="http://schemas.microsoft.com/office/drawing/2014/main" id="{5D76228E-B91C-6143-BB59-666F8EA1FBD9}"/>
                  </a:ext>
                </a:extLst>
              </p:cNvPr>
              <p:cNvSpPr/>
              <p:nvPr/>
            </p:nvSpPr>
            <p:spPr>
              <a:xfrm>
                <a:off x="1663042" y="2562416"/>
                <a:ext cx="284491" cy="245251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D0DE9F8-7705-0042-A143-1DA665E0783E}"/>
                  </a:ext>
                </a:extLst>
              </p:cNvPr>
              <p:cNvSpPr/>
              <p:nvPr/>
            </p:nvSpPr>
            <p:spPr>
              <a:xfrm>
                <a:off x="1721401" y="2597796"/>
                <a:ext cx="170277" cy="17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E8D5914-3E50-934B-A4ED-7869797E0F18}"/>
                </a:ext>
              </a:extLst>
            </p:cNvPr>
            <p:cNvSpPr/>
            <p:nvPr/>
          </p:nvSpPr>
          <p:spPr>
            <a:xfrm>
              <a:off x="3444725" y="2654417"/>
              <a:ext cx="79375" cy="793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0D2729A-7CDD-A949-9D0F-250925C0E856}"/>
                </a:ext>
              </a:extLst>
            </p:cNvPr>
            <p:cNvSpPr/>
            <p:nvPr/>
          </p:nvSpPr>
          <p:spPr>
            <a:xfrm>
              <a:off x="3049216" y="2652316"/>
              <a:ext cx="79375" cy="793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9735F66-C8C0-3049-9790-A9F38A3A40EF}"/>
              </a:ext>
            </a:extLst>
          </p:cNvPr>
          <p:cNvGrpSpPr/>
          <p:nvPr/>
        </p:nvGrpSpPr>
        <p:grpSpPr>
          <a:xfrm>
            <a:off x="583096" y="3610505"/>
            <a:ext cx="1950169" cy="1100744"/>
            <a:chOff x="1021351" y="2292667"/>
            <a:chExt cx="3918289" cy="2211620"/>
          </a:xfrm>
          <a:solidFill>
            <a:schemeClr val="bg1">
              <a:lumMod val="85000"/>
            </a:schemeClr>
          </a:solidFill>
        </p:grpSpPr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0B6DC2AC-91A1-2B4D-9193-C0EEC14B1327}"/>
                </a:ext>
              </a:extLst>
            </p:cNvPr>
            <p:cNvSpPr/>
            <p:nvPr/>
          </p:nvSpPr>
          <p:spPr>
            <a:xfrm>
              <a:off x="1532432" y="2292667"/>
              <a:ext cx="2896127" cy="1959144"/>
            </a:xfrm>
            <a:custGeom>
              <a:avLst/>
              <a:gdLst>
                <a:gd name="connsiteX0" fmla="*/ 2640587 w 2896127"/>
                <a:gd name="connsiteY0" fmla="*/ 1703604 h 1959144"/>
                <a:gd name="connsiteX1" fmla="*/ 255541 w 2896127"/>
                <a:gd name="connsiteY1" fmla="*/ 1703604 h 1959144"/>
                <a:gd name="connsiteX2" fmla="*/ 255541 w 2896127"/>
                <a:gd name="connsiteY2" fmla="*/ 255541 h 1959144"/>
                <a:gd name="connsiteX3" fmla="*/ 2640587 w 2896127"/>
                <a:gd name="connsiteY3" fmla="*/ 255541 h 1959144"/>
                <a:gd name="connsiteX4" fmla="*/ 2640587 w 2896127"/>
                <a:gd name="connsiteY4" fmla="*/ 1703604 h 1959144"/>
                <a:gd name="connsiteX5" fmla="*/ 2896127 w 2896127"/>
                <a:gd name="connsiteY5" fmla="*/ 170360 h 1959144"/>
                <a:gd name="connsiteX6" fmla="*/ 2725767 w 2896127"/>
                <a:gd name="connsiteY6" fmla="*/ 0 h 1959144"/>
                <a:gd name="connsiteX7" fmla="*/ 170360 w 2896127"/>
                <a:gd name="connsiteY7" fmla="*/ 0 h 1959144"/>
                <a:gd name="connsiteX8" fmla="*/ 0 w 2896127"/>
                <a:gd name="connsiteY8" fmla="*/ 170360 h 1959144"/>
                <a:gd name="connsiteX9" fmla="*/ 0 w 2896127"/>
                <a:gd name="connsiteY9" fmla="*/ 1959145 h 1959144"/>
                <a:gd name="connsiteX10" fmla="*/ 2896127 w 2896127"/>
                <a:gd name="connsiteY10" fmla="*/ 1959145 h 1959144"/>
                <a:gd name="connsiteX11" fmla="*/ 2896127 w 2896127"/>
                <a:gd name="connsiteY11" fmla="*/ 170360 h 195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96127" h="1959144">
                  <a:moveTo>
                    <a:pt x="2640587" y="1703604"/>
                  </a:moveTo>
                  <a:lnTo>
                    <a:pt x="255541" y="1703604"/>
                  </a:lnTo>
                  <a:lnTo>
                    <a:pt x="255541" y="255541"/>
                  </a:lnTo>
                  <a:lnTo>
                    <a:pt x="2640587" y="255541"/>
                  </a:lnTo>
                  <a:lnTo>
                    <a:pt x="2640587" y="1703604"/>
                  </a:lnTo>
                  <a:close/>
                  <a:moveTo>
                    <a:pt x="2896127" y="170360"/>
                  </a:moveTo>
                  <a:cubicBezTo>
                    <a:pt x="2896127" y="76662"/>
                    <a:pt x="2819465" y="0"/>
                    <a:pt x="2725767" y="0"/>
                  </a:cubicBezTo>
                  <a:lnTo>
                    <a:pt x="170360" y="0"/>
                  </a:lnTo>
                  <a:cubicBezTo>
                    <a:pt x="76662" y="0"/>
                    <a:pt x="0" y="76662"/>
                    <a:pt x="0" y="170360"/>
                  </a:cubicBezTo>
                  <a:lnTo>
                    <a:pt x="0" y="1959145"/>
                  </a:lnTo>
                  <a:lnTo>
                    <a:pt x="2896127" y="1959145"/>
                  </a:lnTo>
                  <a:lnTo>
                    <a:pt x="2896127" y="170360"/>
                  </a:lnTo>
                  <a:close/>
                </a:path>
              </a:pathLst>
            </a:custGeom>
            <a:grpFill/>
            <a:ln w="4256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2DA6774D-226C-A74D-8177-10B575EF021F}"/>
                </a:ext>
              </a:extLst>
            </p:cNvPr>
            <p:cNvSpPr/>
            <p:nvPr/>
          </p:nvSpPr>
          <p:spPr>
            <a:xfrm>
              <a:off x="1021351" y="4248747"/>
              <a:ext cx="3918289" cy="255540"/>
            </a:xfrm>
            <a:custGeom>
              <a:avLst/>
              <a:gdLst>
                <a:gd name="connsiteX0" fmla="*/ 2214686 w 3918289"/>
                <a:gd name="connsiteY0" fmla="*/ 0 h 255540"/>
                <a:gd name="connsiteX1" fmla="*/ 2214686 w 3918289"/>
                <a:gd name="connsiteY1" fmla="*/ 42590 h 255540"/>
                <a:gd name="connsiteX2" fmla="*/ 2172095 w 3918289"/>
                <a:gd name="connsiteY2" fmla="*/ 85180 h 255540"/>
                <a:gd name="connsiteX3" fmla="*/ 1746194 w 3918289"/>
                <a:gd name="connsiteY3" fmla="*/ 85180 h 255540"/>
                <a:gd name="connsiteX4" fmla="*/ 1703604 w 3918289"/>
                <a:gd name="connsiteY4" fmla="*/ 42590 h 255540"/>
                <a:gd name="connsiteX5" fmla="*/ 1703604 w 3918289"/>
                <a:gd name="connsiteY5" fmla="*/ 0 h 255540"/>
                <a:gd name="connsiteX6" fmla="*/ 0 w 3918289"/>
                <a:gd name="connsiteY6" fmla="*/ 0 h 255540"/>
                <a:gd name="connsiteX7" fmla="*/ 0 w 3918289"/>
                <a:gd name="connsiteY7" fmla="*/ 85180 h 255540"/>
                <a:gd name="connsiteX8" fmla="*/ 170360 w 3918289"/>
                <a:gd name="connsiteY8" fmla="*/ 255541 h 255540"/>
                <a:gd name="connsiteX9" fmla="*/ 3747929 w 3918289"/>
                <a:gd name="connsiteY9" fmla="*/ 255541 h 255540"/>
                <a:gd name="connsiteX10" fmla="*/ 3918290 w 3918289"/>
                <a:gd name="connsiteY10" fmla="*/ 85180 h 255540"/>
                <a:gd name="connsiteX11" fmla="*/ 3918290 w 3918289"/>
                <a:gd name="connsiteY11" fmla="*/ 0 h 255540"/>
                <a:gd name="connsiteX12" fmla="*/ 2214686 w 3918289"/>
                <a:gd name="connsiteY12" fmla="*/ 0 h 25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18289" h="255540">
                  <a:moveTo>
                    <a:pt x="2214686" y="0"/>
                  </a:moveTo>
                  <a:lnTo>
                    <a:pt x="2214686" y="42590"/>
                  </a:lnTo>
                  <a:cubicBezTo>
                    <a:pt x="2214686" y="68144"/>
                    <a:pt x="2197649" y="85180"/>
                    <a:pt x="2172095" y="85180"/>
                  </a:cubicBezTo>
                  <a:lnTo>
                    <a:pt x="1746194" y="85180"/>
                  </a:lnTo>
                  <a:cubicBezTo>
                    <a:pt x="1720640" y="85180"/>
                    <a:pt x="1703604" y="68144"/>
                    <a:pt x="1703604" y="42590"/>
                  </a:cubicBezTo>
                  <a:lnTo>
                    <a:pt x="1703604" y="0"/>
                  </a:lnTo>
                  <a:lnTo>
                    <a:pt x="0" y="0"/>
                  </a:lnTo>
                  <a:lnTo>
                    <a:pt x="0" y="85180"/>
                  </a:lnTo>
                  <a:cubicBezTo>
                    <a:pt x="0" y="178878"/>
                    <a:pt x="76662" y="255541"/>
                    <a:pt x="170360" y="255541"/>
                  </a:cubicBezTo>
                  <a:lnTo>
                    <a:pt x="3747929" y="255541"/>
                  </a:lnTo>
                  <a:cubicBezTo>
                    <a:pt x="3841627" y="255541"/>
                    <a:pt x="3918290" y="178878"/>
                    <a:pt x="3918290" y="85180"/>
                  </a:cubicBezTo>
                  <a:lnTo>
                    <a:pt x="3918290" y="0"/>
                  </a:lnTo>
                  <a:lnTo>
                    <a:pt x="2214686" y="0"/>
                  </a:lnTo>
                  <a:close/>
                </a:path>
              </a:pathLst>
            </a:custGeom>
            <a:grpFill/>
            <a:ln w="4256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941CC4F-8D0B-F549-99B2-367D5E5F0C45}"/>
              </a:ext>
            </a:extLst>
          </p:cNvPr>
          <p:cNvGrpSpPr/>
          <p:nvPr/>
        </p:nvGrpSpPr>
        <p:grpSpPr>
          <a:xfrm>
            <a:off x="8441870" y="3871835"/>
            <a:ext cx="1029628" cy="1037930"/>
            <a:chOff x="8909399" y="3813372"/>
            <a:chExt cx="1129410" cy="1138517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8A9DFDB-FA84-7642-9A1B-750184F9F0BB}"/>
                </a:ext>
              </a:extLst>
            </p:cNvPr>
            <p:cNvSpPr/>
            <p:nvPr/>
          </p:nvSpPr>
          <p:spPr>
            <a:xfrm>
              <a:off x="8909399" y="3813372"/>
              <a:ext cx="1129410" cy="1138517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2F62324-0A68-4840-A58E-09D367575375}"/>
                </a:ext>
              </a:extLst>
            </p:cNvPr>
            <p:cNvGrpSpPr/>
            <p:nvPr/>
          </p:nvGrpSpPr>
          <p:grpSpPr>
            <a:xfrm>
              <a:off x="9010148" y="4593036"/>
              <a:ext cx="242483" cy="242483"/>
              <a:chOff x="1653523" y="2529277"/>
              <a:chExt cx="303535" cy="303535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B251342F-B91A-FF40-8486-B7E648E61155}"/>
                  </a:ext>
                </a:extLst>
              </p:cNvPr>
              <p:cNvSpPr/>
              <p:nvPr/>
            </p:nvSpPr>
            <p:spPr>
              <a:xfrm>
                <a:off x="1653523" y="2529277"/>
                <a:ext cx="303535" cy="3035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03" name="Hexagon 102">
                <a:extLst>
                  <a:ext uri="{FF2B5EF4-FFF2-40B4-BE49-F238E27FC236}">
                    <a16:creationId xmlns:a16="http://schemas.microsoft.com/office/drawing/2014/main" id="{D7D0D4BC-5FD2-EF4B-B7DA-8830368C1A4D}"/>
                  </a:ext>
                </a:extLst>
              </p:cNvPr>
              <p:cNvSpPr/>
              <p:nvPr/>
            </p:nvSpPr>
            <p:spPr>
              <a:xfrm>
                <a:off x="1663042" y="2562416"/>
                <a:ext cx="284491" cy="245251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DA30B86D-A45D-0B46-A416-C09B2F2DF2EB}"/>
                  </a:ext>
                </a:extLst>
              </p:cNvPr>
              <p:cNvSpPr/>
              <p:nvPr/>
            </p:nvSpPr>
            <p:spPr>
              <a:xfrm>
                <a:off x="1721401" y="2597796"/>
                <a:ext cx="170277" cy="17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D16B01D-8ECB-7C46-990A-ADC1C5D29533}"/>
                </a:ext>
              </a:extLst>
            </p:cNvPr>
            <p:cNvGrpSpPr/>
            <p:nvPr/>
          </p:nvGrpSpPr>
          <p:grpSpPr>
            <a:xfrm>
              <a:off x="9689132" y="4593035"/>
              <a:ext cx="242483" cy="242483"/>
              <a:chOff x="1653523" y="2529277"/>
              <a:chExt cx="303535" cy="303535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A63EB83-7939-8142-83F7-F557F3B484E0}"/>
                  </a:ext>
                </a:extLst>
              </p:cNvPr>
              <p:cNvSpPr/>
              <p:nvPr/>
            </p:nvSpPr>
            <p:spPr>
              <a:xfrm>
                <a:off x="1653523" y="2529277"/>
                <a:ext cx="303535" cy="3035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07" name="Hexagon 106">
                <a:extLst>
                  <a:ext uri="{FF2B5EF4-FFF2-40B4-BE49-F238E27FC236}">
                    <a16:creationId xmlns:a16="http://schemas.microsoft.com/office/drawing/2014/main" id="{555717F8-5562-4549-A08C-C2B271150E31}"/>
                  </a:ext>
                </a:extLst>
              </p:cNvPr>
              <p:cNvSpPr/>
              <p:nvPr/>
            </p:nvSpPr>
            <p:spPr>
              <a:xfrm>
                <a:off x="1663042" y="2562416"/>
                <a:ext cx="284491" cy="245251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A75A92B5-F5C2-924D-8703-C647AA9074F2}"/>
                  </a:ext>
                </a:extLst>
              </p:cNvPr>
              <p:cNvSpPr/>
              <p:nvPr/>
            </p:nvSpPr>
            <p:spPr>
              <a:xfrm>
                <a:off x="1721401" y="2597796"/>
                <a:ext cx="170277" cy="17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133B71C-E4BB-C746-8A10-73B9279D9E0F}"/>
                </a:ext>
              </a:extLst>
            </p:cNvPr>
            <p:cNvGrpSpPr/>
            <p:nvPr/>
          </p:nvGrpSpPr>
          <p:grpSpPr>
            <a:xfrm>
              <a:off x="9026042" y="3928436"/>
              <a:ext cx="201878" cy="201878"/>
              <a:chOff x="1660358" y="886265"/>
              <a:chExt cx="365390" cy="365390"/>
            </a:xfrm>
            <a:solidFill>
              <a:schemeClr val="bg1">
                <a:lumMod val="85000"/>
              </a:schemeClr>
            </a:solidFill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5412582-46E6-554F-8D99-BBA5DD9F73F3}"/>
                  </a:ext>
                </a:extLst>
              </p:cNvPr>
              <p:cNvSpPr/>
              <p:nvPr/>
            </p:nvSpPr>
            <p:spPr>
              <a:xfrm>
                <a:off x="1660358" y="886265"/>
                <a:ext cx="365390" cy="36539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EF851A62-BEF9-1C4E-81D4-4816B552B88A}"/>
                  </a:ext>
                </a:extLst>
              </p:cNvPr>
              <p:cNvCxnSpPr>
                <a:stCxn id="110" idx="3"/>
              </p:cNvCxnSpPr>
              <p:nvPr/>
            </p:nvCxnSpPr>
            <p:spPr>
              <a:xfrm flipV="1">
                <a:off x="1713868" y="1101725"/>
                <a:ext cx="92707" cy="96420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B6B3106-2EEC-8B43-9AFF-DC87FB108079}"/>
                </a:ext>
              </a:extLst>
            </p:cNvPr>
            <p:cNvGrpSpPr/>
            <p:nvPr/>
          </p:nvGrpSpPr>
          <p:grpSpPr>
            <a:xfrm>
              <a:off x="9696479" y="3926467"/>
              <a:ext cx="201878" cy="201878"/>
              <a:chOff x="1660358" y="886265"/>
              <a:chExt cx="365390" cy="365390"/>
            </a:xfrm>
            <a:solidFill>
              <a:schemeClr val="bg1">
                <a:lumMod val="85000"/>
              </a:schemeClr>
            </a:solidFill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4D265FFD-5717-0749-B881-B47B586F337F}"/>
                  </a:ext>
                </a:extLst>
              </p:cNvPr>
              <p:cNvSpPr/>
              <p:nvPr/>
            </p:nvSpPr>
            <p:spPr>
              <a:xfrm>
                <a:off x="1660358" y="886265"/>
                <a:ext cx="365390" cy="36539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36511B47-4A09-DE44-A5B0-AEF938DF48D5}"/>
                  </a:ext>
                </a:extLst>
              </p:cNvPr>
              <p:cNvCxnSpPr>
                <a:stCxn id="116" idx="3"/>
              </p:cNvCxnSpPr>
              <p:nvPr/>
            </p:nvCxnSpPr>
            <p:spPr>
              <a:xfrm flipV="1">
                <a:off x="1713868" y="1101725"/>
                <a:ext cx="92707" cy="96420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5840538C-067B-7F4A-B09C-4EE80EB572F9}"/>
                </a:ext>
              </a:extLst>
            </p:cNvPr>
            <p:cNvGrpSpPr/>
            <p:nvPr/>
          </p:nvGrpSpPr>
          <p:grpSpPr>
            <a:xfrm>
              <a:off x="9371684" y="3926466"/>
              <a:ext cx="201878" cy="201878"/>
              <a:chOff x="1660358" y="886265"/>
              <a:chExt cx="365390" cy="365390"/>
            </a:xfrm>
            <a:solidFill>
              <a:schemeClr val="bg1">
                <a:lumMod val="85000"/>
              </a:schemeClr>
            </a:solidFill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F33F06E2-73C6-324D-B5D5-D46746696CA9}"/>
                  </a:ext>
                </a:extLst>
              </p:cNvPr>
              <p:cNvSpPr/>
              <p:nvPr/>
            </p:nvSpPr>
            <p:spPr>
              <a:xfrm>
                <a:off x="1660358" y="886265"/>
                <a:ext cx="365390" cy="36539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B15C1F0B-54EF-0647-AF96-F5A1B90A75CC}"/>
                  </a:ext>
                </a:extLst>
              </p:cNvPr>
              <p:cNvCxnSpPr>
                <a:stCxn id="119" idx="3"/>
              </p:cNvCxnSpPr>
              <p:nvPr/>
            </p:nvCxnSpPr>
            <p:spPr>
              <a:xfrm flipV="1">
                <a:off x="1713868" y="1101725"/>
                <a:ext cx="92707" cy="96420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9E05408-51D3-4347-9A6D-798145B9AFC2}"/>
                </a:ext>
              </a:extLst>
            </p:cNvPr>
            <p:cNvGrpSpPr/>
            <p:nvPr/>
          </p:nvGrpSpPr>
          <p:grpSpPr>
            <a:xfrm>
              <a:off x="9031844" y="4204563"/>
              <a:ext cx="201878" cy="201878"/>
              <a:chOff x="1660358" y="886265"/>
              <a:chExt cx="365390" cy="365390"/>
            </a:xfrm>
            <a:solidFill>
              <a:schemeClr val="bg1">
                <a:lumMod val="85000"/>
              </a:schemeClr>
            </a:solidFill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E0E1D9E8-C952-9449-91B4-D5032C3A791B}"/>
                  </a:ext>
                </a:extLst>
              </p:cNvPr>
              <p:cNvSpPr/>
              <p:nvPr/>
            </p:nvSpPr>
            <p:spPr>
              <a:xfrm>
                <a:off x="1660358" y="886265"/>
                <a:ext cx="365390" cy="36539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434CFB3-820A-F64D-AEC8-58FB892C55D4}"/>
                  </a:ext>
                </a:extLst>
              </p:cNvPr>
              <p:cNvCxnSpPr>
                <a:stCxn id="122" idx="3"/>
              </p:cNvCxnSpPr>
              <p:nvPr/>
            </p:nvCxnSpPr>
            <p:spPr>
              <a:xfrm flipV="1">
                <a:off x="1713868" y="1101725"/>
                <a:ext cx="92707" cy="96420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55380E36-3713-CB41-B3BF-F37F9FA57A82}"/>
                </a:ext>
              </a:extLst>
            </p:cNvPr>
            <p:cNvGrpSpPr/>
            <p:nvPr/>
          </p:nvGrpSpPr>
          <p:grpSpPr>
            <a:xfrm>
              <a:off x="9702280" y="4202594"/>
              <a:ext cx="201878" cy="201878"/>
              <a:chOff x="1660358" y="886265"/>
              <a:chExt cx="365390" cy="365390"/>
            </a:xfrm>
            <a:solidFill>
              <a:schemeClr val="bg1">
                <a:lumMod val="85000"/>
              </a:schemeClr>
            </a:solidFill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FF0F4099-78A5-4940-95BF-B4D0B1A10AED}"/>
                  </a:ext>
                </a:extLst>
              </p:cNvPr>
              <p:cNvSpPr/>
              <p:nvPr/>
            </p:nvSpPr>
            <p:spPr>
              <a:xfrm>
                <a:off x="1660358" y="886265"/>
                <a:ext cx="365390" cy="36539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2FAB2E6-A8E0-194A-8FDE-3605DC63E0BC}"/>
                  </a:ext>
                </a:extLst>
              </p:cNvPr>
              <p:cNvCxnSpPr>
                <a:stCxn id="125" idx="3"/>
              </p:cNvCxnSpPr>
              <p:nvPr/>
            </p:nvCxnSpPr>
            <p:spPr>
              <a:xfrm flipV="1">
                <a:off x="1713868" y="1101725"/>
                <a:ext cx="92707" cy="96420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32E5594-A2CD-F64D-8A05-BBD44005CE62}"/>
                </a:ext>
              </a:extLst>
            </p:cNvPr>
            <p:cNvGrpSpPr/>
            <p:nvPr/>
          </p:nvGrpSpPr>
          <p:grpSpPr>
            <a:xfrm>
              <a:off x="9377485" y="4202593"/>
              <a:ext cx="201878" cy="201878"/>
              <a:chOff x="1660358" y="886265"/>
              <a:chExt cx="365390" cy="365390"/>
            </a:xfrm>
            <a:solidFill>
              <a:schemeClr val="bg1">
                <a:lumMod val="85000"/>
              </a:schemeClr>
            </a:solidFill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3F068CB5-4F93-D642-8FDD-52E30AAFF706}"/>
                  </a:ext>
                </a:extLst>
              </p:cNvPr>
              <p:cNvSpPr/>
              <p:nvPr/>
            </p:nvSpPr>
            <p:spPr>
              <a:xfrm>
                <a:off x="1660358" y="886265"/>
                <a:ext cx="365390" cy="36539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DDFE15F-A4A2-624F-9DD7-35344FB5F368}"/>
                  </a:ext>
                </a:extLst>
              </p:cNvPr>
              <p:cNvCxnSpPr>
                <a:stCxn id="128" idx="3"/>
              </p:cNvCxnSpPr>
              <p:nvPr/>
            </p:nvCxnSpPr>
            <p:spPr>
              <a:xfrm flipV="1">
                <a:off x="1713868" y="1101725"/>
                <a:ext cx="92707" cy="96420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EC0BB651-829D-F04A-B23E-3EB41214CC46}"/>
              </a:ext>
            </a:extLst>
          </p:cNvPr>
          <p:cNvCxnSpPr>
            <a:cxnSpLocks/>
            <a:stCxn id="5" idx="1"/>
            <a:endCxn id="43" idx="1"/>
          </p:cNvCxnSpPr>
          <p:nvPr/>
        </p:nvCxnSpPr>
        <p:spPr>
          <a:xfrm rot="10800000" flipH="1" flipV="1">
            <a:off x="4001695" y="1961511"/>
            <a:ext cx="904" cy="2029721"/>
          </a:xfrm>
          <a:prstGeom prst="bentConnector3">
            <a:avLst>
              <a:gd name="adj1" fmla="val -50889617"/>
            </a:avLst>
          </a:prstGeom>
          <a:ln w="762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F5E3CC4-379D-7C4F-B34A-27BB65AE0B96}"/>
              </a:ext>
            </a:extLst>
          </p:cNvPr>
          <p:cNvCxnSpPr>
            <a:cxnSpLocks/>
          </p:cNvCxnSpPr>
          <p:nvPr/>
        </p:nvCxnSpPr>
        <p:spPr>
          <a:xfrm flipH="1" flipV="1">
            <a:off x="2543686" y="4624204"/>
            <a:ext cx="1450230" cy="2647"/>
          </a:xfrm>
          <a:prstGeom prst="straightConnector1">
            <a:avLst/>
          </a:prstGeom>
          <a:ln w="76200">
            <a:solidFill>
              <a:srgbClr val="FF93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C2139DB-E06F-C04D-A2C8-BD31C6DC4182}"/>
              </a:ext>
            </a:extLst>
          </p:cNvPr>
          <p:cNvCxnSpPr>
            <a:cxnSpLocks/>
          </p:cNvCxnSpPr>
          <p:nvPr/>
        </p:nvCxnSpPr>
        <p:spPr>
          <a:xfrm>
            <a:off x="7272933" y="4357765"/>
            <a:ext cx="1168938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C8CB71C0-C35C-7643-BE43-A7BCB84022CC}"/>
              </a:ext>
            </a:extLst>
          </p:cNvPr>
          <p:cNvCxnSpPr>
            <a:stCxn id="184" idx="1"/>
            <a:endCxn id="43" idx="3"/>
          </p:cNvCxnSpPr>
          <p:nvPr/>
        </p:nvCxnSpPr>
        <p:spPr>
          <a:xfrm rot="10800000" flipV="1">
            <a:off x="7267818" y="3209508"/>
            <a:ext cx="1161007" cy="781723"/>
          </a:xfrm>
          <a:prstGeom prst="bent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E0ACEAD-E779-8042-91DA-FC1898D12A09}"/>
              </a:ext>
            </a:extLst>
          </p:cNvPr>
          <p:cNvGrpSpPr/>
          <p:nvPr/>
        </p:nvGrpSpPr>
        <p:grpSpPr>
          <a:xfrm>
            <a:off x="8428825" y="2811360"/>
            <a:ext cx="2597991" cy="796297"/>
            <a:chOff x="8895090" y="2650125"/>
            <a:chExt cx="2849766" cy="873467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A5AAA1F-8280-284C-A1B0-586D1A5278CE}"/>
                </a:ext>
              </a:extLst>
            </p:cNvPr>
            <p:cNvSpPr/>
            <p:nvPr/>
          </p:nvSpPr>
          <p:spPr>
            <a:xfrm>
              <a:off x="8895090" y="2650125"/>
              <a:ext cx="2849766" cy="8734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7D541A7-634F-904D-AD37-94C04F13E8E3}"/>
                </a:ext>
              </a:extLst>
            </p:cNvPr>
            <p:cNvSpPr/>
            <p:nvPr/>
          </p:nvSpPr>
          <p:spPr>
            <a:xfrm>
              <a:off x="9058742" y="2881647"/>
              <a:ext cx="169957" cy="641945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A3271C5-6951-9644-A125-B04848F155BD}"/>
                </a:ext>
              </a:extLst>
            </p:cNvPr>
            <p:cNvSpPr/>
            <p:nvPr/>
          </p:nvSpPr>
          <p:spPr>
            <a:xfrm>
              <a:off x="9228699" y="2881647"/>
              <a:ext cx="169957" cy="641945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8A015D7-1F43-D847-947E-5881A36C90DB}"/>
                </a:ext>
              </a:extLst>
            </p:cNvPr>
            <p:cNvSpPr/>
            <p:nvPr/>
          </p:nvSpPr>
          <p:spPr>
            <a:xfrm>
              <a:off x="9392565" y="2881647"/>
              <a:ext cx="169957" cy="641945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1DD481E-E1CB-C54F-815C-86442CE169B9}"/>
                </a:ext>
              </a:extLst>
            </p:cNvPr>
            <p:cNvSpPr/>
            <p:nvPr/>
          </p:nvSpPr>
          <p:spPr>
            <a:xfrm>
              <a:off x="9562522" y="2881647"/>
              <a:ext cx="169957" cy="641945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21D25C6-72B7-6245-B7CD-D21728C7F70C}"/>
                </a:ext>
              </a:extLst>
            </p:cNvPr>
            <p:cNvSpPr/>
            <p:nvPr/>
          </p:nvSpPr>
          <p:spPr>
            <a:xfrm>
              <a:off x="9730454" y="2881647"/>
              <a:ext cx="169957" cy="641945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8A3D94A-7232-1448-B6E4-2E0CC346B654}"/>
                </a:ext>
              </a:extLst>
            </p:cNvPr>
            <p:cNvSpPr/>
            <p:nvPr/>
          </p:nvSpPr>
          <p:spPr>
            <a:xfrm>
              <a:off x="9900411" y="2881647"/>
              <a:ext cx="169957" cy="641945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EF055A1-F9AA-4843-833A-61BF0C830951}"/>
                </a:ext>
              </a:extLst>
            </p:cNvPr>
            <p:cNvSpPr/>
            <p:nvPr/>
          </p:nvSpPr>
          <p:spPr>
            <a:xfrm>
              <a:off x="10061102" y="2881647"/>
              <a:ext cx="169957" cy="641945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0EACA75B-CDBB-E343-8B05-F830C4E6B802}"/>
                </a:ext>
              </a:extLst>
            </p:cNvPr>
            <p:cNvSpPr/>
            <p:nvPr/>
          </p:nvSpPr>
          <p:spPr>
            <a:xfrm>
              <a:off x="10231059" y="2881647"/>
              <a:ext cx="169957" cy="641945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279CC5F-F177-1C44-8B48-6C738278F6D7}"/>
                </a:ext>
              </a:extLst>
            </p:cNvPr>
            <p:cNvSpPr/>
            <p:nvPr/>
          </p:nvSpPr>
          <p:spPr>
            <a:xfrm>
              <a:off x="9185532" y="2881647"/>
              <a:ext cx="84829" cy="3703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49269B6-A28D-A747-A5D9-2037A13B6504}"/>
                </a:ext>
              </a:extLst>
            </p:cNvPr>
            <p:cNvSpPr/>
            <p:nvPr/>
          </p:nvSpPr>
          <p:spPr>
            <a:xfrm>
              <a:off x="9350644" y="2885715"/>
              <a:ext cx="84829" cy="3703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E869633-5275-414E-BF95-99DFDF319D1D}"/>
                </a:ext>
              </a:extLst>
            </p:cNvPr>
            <p:cNvSpPr/>
            <p:nvPr/>
          </p:nvSpPr>
          <p:spPr>
            <a:xfrm>
              <a:off x="9693967" y="2888890"/>
              <a:ext cx="84829" cy="3703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25A99869-7B86-3A41-A096-90604440C35A}"/>
                </a:ext>
              </a:extLst>
            </p:cNvPr>
            <p:cNvSpPr/>
            <p:nvPr/>
          </p:nvSpPr>
          <p:spPr>
            <a:xfrm>
              <a:off x="9855904" y="2892958"/>
              <a:ext cx="84829" cy="3703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6937E07-64F2-EF4E-954F-A0FD6E0A1554}"/>
                </a:ext>
              </a:extLst>
            </p:cNvPr>
            <p:cNvSpPr/>
            <p:nvPr/>
          </p:nvSpPr>
          <p:spPr>
            <a:xfrm>
              <a:off x="10017841" y="2888890"/>
              <a:ext cx="84829" cy="3703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8E638FCE-DAA1-CA4C-BBC3-696B1CF60E6D}"/>
                </a:ext>
              </a:extLst>
            </p:cNvPr>
            <p:cNvSpPr/>
            <p:nvPr/>
          </p:nvSpPr>
          <p:spPr>
            <a:xfrm>
              <a:off x="10406174" y="2881647"/>
              <a:ext cx="169957" cy="641945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CB02BB80-0DC5-B448-98E6-97F8B1F4A0E8}"/>
                </a:ext>
              </a:extLst>
            </p:cNvPr>
            <p:cNvSpPr/>
            <p:nvPr/>
          </p:nvSpPr>
          <p:spPr>
            <a:xfrm>
              <a:off x="10570040" y="2881647"/>
              <a:ext cx="169957" cy="641945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5AD47AF3-68B1-914E-9853-77FFF4FC47BA}"/>
                </a:ext>
              </a:extLst>
            </p:cNvPr>
            <p:cNvSpPr/>
            <p:nvPr/>
          </p:nvSpPr>
          <p:spPr>
            <a:xfrm>
              <a:off x="10739997" y="2881647"/>
              <a:ext cx="169957" cy="641945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FAE2B86-79DF-CA4B-BDE6-C1B23AFAD3B3}"/>
                </a:ext>
              </a:extLst>
            </p:cNvPr>
            <p:cNvSpPr/>
            <p:nvPr/>
          </p:nvSpPr>
          <p:spPr>
            <a:xfrm>
              <a:off x="10907929" y="2881647"/>
              <a:ext cx="169957" cy="641945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E981EC7-4447-9343-826B-FC44D7839D06}"/>
                </a:ext>
              </a:extLst>
            </p:cNvPr>
            <p:cNvSpPr/>
            <p:nvPr/>
          </p:nvSpPr>
          <p:spPr>
            <a:xfrm>
              <a:off x="11077886" y="2881647"/>
              <a:ext cx="169957" cy="641945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6EC0BE09-0C57-1F4D-8E2D-B2AB94DF97DC}"/>
                </a:ext>
              </a:extLst>
            </p:cNvPr>
            <p:cNvSpPr/>
            <p:nvPr/>
          </p:nvSpPr>
          <p:spPr>
            <a:xfrm>
              <a:off x="11238577" y="2881647"/>
              <a:ext cx="169957" cy="641945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843E262F-8F94-AD4D-A539-FECA3C2036E7}"/>
                </a:ext>
              </a:extLst>
            </p:cNvPr>
            <p:cNvSpPr/>
            <p:nvPr/>
          </p:nvSpPr>
          <p:spPr>
            <a:xfrm>
              <a:off x="11408534" y="2881647"/>
              <a:ext cx="169957" cy="641945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AB7D6CE-E754-8C41-B33A-D69C96D7B6E0}"/>
                </a:ext>
              </a:extLst>
            </p:cNvPr>
            <p:cNvSpPr/>
            <p:nvPr/>
          </p:nvSpPr>
          <p:spPr>
            <a:xfrm>
              <a:off x="10363007" y="2881647"/>
              <a:ext cx="84829" cy="3703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860350ED-43A2-4B40-B8D3-96300AA92724}"/>
                </a:ext>
              </a:extLst>
            </p:cNvPr>
            <p:cNvSpPr/>
            <p:nvPr/>
          </p:nvSpPr>
          <p:spPr>
            <a:xfrm>
              <a:off x="10528119" y="2885715"/>
              <a:ext cx="84829" cy="3703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782C34C-70D7-4047-9872-8CBFB1787A6C}"/>
                </a:ext>
              </a:extLst>
            </p:cNvPr>
            <p:cNvSpPr/>
            <p:nvPr/>
          </p:nvSpPr>
          <p:spPr>
            <a:xfrm>
              <a:off x="10871442" y="2888890"/>
              <a:ext cx="84829" cy="3703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8EECAD34-E842-434E-9094-F6221186B245}"/>
                </a:ext>
              </a:extLst>
            </p:cNvPr>
            <p:cNvSpPr/>
            <p:nvPr/>
          </p:nvSpPr>
          <p:spPr>
            <a:xfrm>
              <a:off x="11033379" y="2892958"/>
              <a:ext cx="84829" cy="3703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F1877A9-F8BD-874A-9719-DBF738494A50}"/>
                </a:ext>
              </a:extLst>
            </p:cNvPr>
            <p:cNvSpPr/>
            <p:nvPr/>
          </p:nvSpPr>
          <p:spPr>
            <a:xfrm>
              <a:off x="11195316" y="2888890"/>
              <a:ext cx="84829" cy="3703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46CAE740-75C0-5145-8D6F-690CADBBBB34}"/>
              </a:ext>
            </a:extLst>
          </p:cNvPr>
          <p:cNvSpPr txBox="1"/>
          <p:nvPr/>
        </p:nvSpPr>
        <p:spPr>
          <a:xfrm>
            <a:off x="2543686" y="4776872"/>
            <a:ext cx="1457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930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USB MIDI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37E8EBB-8925-7C43-A901-74200498EE37}"/>
              </a:ext>
            </a:extLst>
          </p:cNvPr>
          <p:cNvSpPr txBox="1"/>
          <p:nvPr/>
        </p:nvSpPr>
        <p:spPr>
          <a:xfrm>
            <a:off x="872398" y="2053181"/>
            <a:ext cx="2555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00B0F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I2C</a:t>
            </a:r>
          </a:p>
          <a:p>
            <a:pPr algn="r"/>
            <a:r>
              <a:rPr lang="en-US" sz="2000" dirty="0">
                <a:solidFill>
                  <a:srgbClr val="00B0F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(Cat6</a:t>
            </a:r>
          </a:p>
          <a:p>
            <a:pPr algn="r"/>
            <a:r>
              <a:rPr lang="en-US" sz="2000" dirty="0">
                <a:solidFill>
                  <a:srgbClr val="00B0F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cable)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8CF45D0-2E56-FD45-982F-44F19D80972D}"/>
              </a:ext>
            </a:extLst>
          </p:cNvPr>
          <p:cNvSpPr txBox="1"/>
          <p:nvPr/>
        </p:nvSpPr>
        <p:spPr>
          <a:xfrm>
            <a:off x="7207348" y="2415739"/>
            <a:ext cx="1160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MIDI</a:t>
            </a:r>
          </a:p>
          <a:p>
            <a:pPr algn="ctr"/>
            <a:r>
              <a:rPr lang="en-US" sz="2000" dirty="0">
                <a:solidFill>
                  <a:srgbClr val="00B05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(TRS-A)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EEB88DC-9384-A747-974D-80F5EA861A85}"/>
              </a:ext>
            </a:extLst>
          </p:cNvPr>
          <p:cNvSpPr txBox="1"/>
          <p:nvPr/>
        </p:nvSpPr>
        <p:spPr>
          <a:xfrm>
            <a:off x="3893546" y="919716"/>
            <a:ext cx="230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F0502020204030204" pitchFamily="34" charset="0"/>
                <a:cs typeface="Aharoni" panose="020F0502020204030204" pitchFamily="34" charset="0"/>
              </a:rPr>
              <a:t>Daughterboard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36DE548-9B08-8947-8B40-7532BE2D7FE8}"/>
              </a:ext>
            </a:extLst>
          </p:cNvPr>
          <p:cNvSpPr txBox="1"/>
          <p:nvPr/>
        </p:nvSpPr>
        <p:spPr>
          <a:xfrm>
            <a:off x="3946979" y="2677753"/>
            <a:ext cx="230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F0502020204030204" pitchFamily="34" charset="0"/>
                <a:cs typeface="Aharoni" panose="020F0502020204030204" pitchFamily="34" charset="0"/>
              </a:rPr>
              <a:t>Motherboard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7F27DA4-92E7-AF42-A7C5-B52727F6384B}"/>
              </a:ext>
            </a:extLst>
          </p:cNvPr>
          <p:cNvSpPr txBox="1"/>
          <p:nvPr/>
        </p:nvSpPr>
        <p:spPr>
          <a:xfrm>
            <a:off x="8331994" y="2319538"/>
            <a:ext cx="230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MIDI controller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E2B1200-64FE-BE40-842E-3CACA20771A6}"/>
              </a:ext>
            </a:extLst>
          </p:cNvPr>
          <p:cNvSpPr txBox="1"/>
          <p:nvPr/>
        </p:nvSpPr>
        <p:spPr>
          <a:xfrm>
            <a:off x="9486142" y="3825037"/>
            <a:ext cx="2308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MIDI-controlled pedal</a:t>
            </a:r>
          </a:p>
        </p:txBody>
      </p:sp>
      <p:cxnSp>
        <p:nvCxnSpPr>
          <p:cNvPr id="205" name="Elbow Connector 204">
            <a:extLst>
              <a:ext uri="{FF2B5EF4-FFF2-40B4-BE49-F238E27FC236}">
                <a16:creationId xmlns:a16="http://schemas.microsoft.com/office/drawing/2014/main" id="{7DBB2807-E082-2D49-8401-88E9F7696AE6}"/>
              </a:ext>
            </a:extLst>
          </p:cNvPr>
          <p:cNvCxnSpPr>
            <a:cxnSpLocks/>
            <a:stCxn id="201" idx="2"/>
          </p:cNvCxnSpPr>
          <p:nvPr/>
        </p:nvCxnSpPr>
        <p:spPr>
          <a:xfrm rot="5400000">
            <a:off x="6358491" y="2149988"/>
            <a:ext cx="1158102" cy="669217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AC18BF0-BD92-7F4F-A486-A8B1FACEEF16}"/>
              </a:ext>
            </a:extLst>
          </p:cNvPr>
          <p:cNvGrpSpPr/>
          <p:nvPr/>
        </p:nvGrpSpPr>
        <p:grpSpPr>
          <a:xfrm>
            <a:off x="6585572" y="1413393"/>
            <a:ext cx="1373155" cy="492152"/>
            <a:chOff x="6836780" y="1413393"/>
            <a:chExt cx="1373155" cy="492152"/>
          </a:xfrm>
        </p:grpSpPr>
        <p:sp>
          <p:nvSpPr>
            <p:cNvPr id="201" name="Trapezoid 200">
              <a:extLst>
                <a:ext uri="{FF2B5EF4-FFF2-40B4-BE49-F238E27FC236}">
                  <a16:creationId xmlns:a16="http://schemas.microsoft.com/office/drawing/2014/main" id="{D6B5E110-B1FA-BA4B-A47D-9F3C4C56F774}"/>
                </a:ext>
              </a:extLst>
            </p:cNvPr>
            <p:cNvSpPr/>
            <p:nvPr/>
          </p:nvSpPr>
          <p:spPr>
            <a:xfrm>
              <a:off x="6836780" y="1661023"/>
              <a:ext cx="1373155" cy="244522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13312DA-96D2-5F42-A606-C03C938AFB33}"/>
                </a:ext>
              </a:extLst>
            </p:cNvPr>
            <p:cNvSpPr/>
            <p:nvPr/>
          </p:nvSpPr>
          <p:spPr>
            <a:xfrm rot="459071">
              <a:off x="6920894" y="1413393"/>
              <a:ext cx="1241955" cy="1427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52769140-2C11-BA4F-A686-DDC8A5F5A08F}"/>
              </a:ext>
            </a:extLst>
          </p:cNvPr>
          <p:cNvSpPr txBox="1"/>
          <p:nvPr/>
        </p:nvSpPr>
        <p:spPr>
          <a:xfrm>
            <a:off x="6548906" y="917037"/>
            <a:ext cx="230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Expression pedal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9EF6D9F-7FA7-3341-A46D-FF4CB2F76126}"/>
              </a:ext>
            </a:extLst>
          </p:cNvPr>
          <p:cNvSpPr txBox="1"/>
          <p:nvPr/>
        </p:nvSpPr>
        <p:spPr>
          <a:xfrm>
            <a:off x="425517" y="3218865"/>
            <a:ext cx="230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Computer</a:t>
            </a:r>
          </a:p>
        </p:txBody>
      </p:sp>
    </p:spTree>
    <p:extLst>
      <p:ext uri="{BB962C8B-B14F-4D97-AF65-F5344CB8AC3E}">
        <p14:creationId xmlns:p14="http://schemas.microsoft.com/office/powerpoint/2010/main" val="2169082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20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Carrascal</dc:creator>
  <cp:lastModifiedBy>JP Carrascal</cp:lastModifiedBy>
  <cp:revision>16</cp:revision>
  <dcterms:created xsi:type="dcterms:W3CDTF">2021-02-17T20:59:03Z</dcterms:created>
  <dcterms:modified xsi:type="dcterms:W3CDTF">2021-02-17T21:52:44Z</dcterms:modified>
</cp:coreProperties>
</file>