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8720D9-A87B-4F80-8698-42AF60D2327A}" v="22" dt="2018-11-14T15:11:12.4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1" autoAdjust="0"/>
    <p:restoredTop sz="74545" autoAdjust="0"/>
  </p:normalViewPr>
  <p:slideViewPr>
    <p:cSldViewPr snapToGrid="0">
      <p:cViewPr>
        <p:scale>
          <a:sx n="125" d="100"/>
          <a:sy n="125" d="100"/>
        </p:scale>
        <p:origin x="90" y="-4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P Carrascal Ruiz (WaferWire Cloud Technologies)" userId="b7688fb7-1023-4398-9083-9134e604725f" providerId="ADAL" clId="{398720D9-A87B-4F80-8698-42AF60D2327A}"/>
    <pc:docChg chg="undo custSel addSld delSld modSld">
      <pc:chgData name="JP Carrascal Ruiz (WaferWire Cloud Technologies)" userId="b7688fb7-1023-4398-9083-9134e604725f" providerId="ADAL" clId="{398720D9-A87B-4F80-8698-42AF60D2327A}" dt="2018-11-14T15:12:49.898" v="150" actId="2085"/>
      <pc:docMkLst>
        <pc:docMk/>
      </pc:docMkLst>
      <pc:sldChg chg="addSp delSp modSp">
        <pc:chgData name="JP Carrascal Ruiz (WaferWire Cloud Technologies)" userId="b7688fb7-1023-4398-9083-9134e604725f" providerId="ADAL" clId="{398720D9-A87B-4F80-8698-42AF60D2327A}" dt="2018-11-14T15:12:49.898" v="150" actId="2085"/>
        <pc:sldMkLst>
          <pc:docMk/>
          <pc:sldMk cId="2066859290" sldId="256"/>
        </pc:sldMkLst>
        <pc:spChg chg="add mod ord topLvl">
          <ac:chgData name="JP Carrascal Ruiz (WaferWire Cloud Technologies)" userId="b7688fb7-1023-4398-9083-9134e604725f" providerId="ADAL" clId="{398720D9-A87B-4F80-8698-42AF60D2327A}" dt="2018-11-14T15:12:00.288" v="149" actId="1035"/>
          <ac:spMkLst>
            <pc:docMk/>
            <pc:sldMk cId="2066859290" sldId="256"/>
            <ac:spMk id="3" creationId="{70DD83D6-B0CD-4422-B266-899C841B1C8D}"/>
          </ac:spMkLst>
        </pc:spChg>
        <pc:spChg chg="mod topLvl">
          <ac:chgData name="JP Carrascal Ruiz (WaferWire Cloud Technologies)" userId="b7688fb7-1023-4398-9083-9134e604725f" providerId="ADAL" clId="{398720D9-A87B-4F80-8698-42AF60D2327A}" dt="2018-11-14T15:11:47.762" v="147" actId="1582"/>
          <ac:spMkLst>
            <pc:docMk/>
            <pc:sldMk cId="2066859290" sldId="256"/>
            <ac:spMk id="4" creationId="{526D3A83-5ACE-4714-AE7A-3556AD2F400E}"/>
          </ac:spMkLst>
        </pc:spChg>
        <pc:spChg chg="mod topLvl">
          <ac:chgData name="JP Carrascal Ruiz (WaferWire Cloud Technologies)" userId="b7688fb7-1023-4398-9083-9134e604725f" providerId="ADAL" clId="{398720D9-A87B-4F80-8698-42AF60D2327A}" dt="2018-11-14T15:11:47.762" v="147" actId="1582"/>
          <ac:spMkLst>
            <pc:docMk/>
            <pc:sldMk cId="2066859290" sldId="256"/>
            <ac:spMk id="5" creationId="{7F9000C4-5B6C-4DB7-9719-E47A65DD84D0}"/>
          </ac:spMkLst>
        </pc:spChg>
        <pc:spChg chg="add mod topLvl">
          <ac:chgData name="JP Carrascal Ruiz (WaferWire Cloud Technologies)" userId="b7688fb7-1023-4398-9083-9134e604725f" providerId="ADAL" clId="{398720D9-A87B-4F80-8698-42AF60D2327A}" dt="2018-11-14T15:12:00.288" v="149" actId="1035"/>
          <ac:spMkLst>
            <pc:docMk/>
            <pc:sldMk cId="2066859290" sldId="256"/>
            <ac:spMk id="6" creationId="{D7EACB19-86DC-4C46-B97D-F4773B8AB93D}"/>
          </ac:spMkLst>
        </pc:spChg>
        <pc:spChg chg="mod topLvl">
          <ac:chgData name="JP Carrascal Ruiz (WaferWire Cloud Technologies)" userId="b7688fb7-1023-4398-9083-9134e604725f" providerId="ADAL" clId="{398720D9-A87B-4F80-8698-42AF60D2327A}" dt="2018-11-14T15:11:47.762" v="147" actId="1582"/>
          <ac:spMkLst>
            <pc:docMk/>
            <pc:sldMk cId="2066859290" sldId="256"/>
            <ac:spMk id="7" creationId="{D335A9E5-DB15-4C23-B8A8-F0E7FF103C0E}"/>
          </ac:spMkLst>
        </pc:spChg>
        <pc:spChg chg="mod topLvl">
          <ac:chgData name="JP Carrascal Ruiz (WaferWire Cloud Technologies)" userId="b7688fb7-1023-4398-9083-9134e604725f" providerId="ADAL" clId="{398720D9-A87B-4F80-8698-42AF60D2327A}" dt="2018-11-14T15:11:47.762" v="147" actId="1582"/>
          <ac:spMkLst>
            <pc:docMk/>
            <pc:sldMk cId="2066859290" sldId="256"/>
            <ac:spMk id="9" creationId="{5C18A489-76FC-4A79-BF68-BA33F26BCCC9}"/>
          </ac:spMkLst>
        </pc:spChg>
        <pc:spChg chg="add mod ord topLvl">
          <ac:chgData name="JP Carrascal Ruiz (WaferWire Cloud Technologies)" userId="b7688fb7-1023-4398-9083-9134e604725f" providerId="ADAL" clId="{398720D9-A87B-4F80-8698-42AF60D2327A}" dt="2018-11-14T15:11:07.502" v="145" actId="165"/>
          <ac:spMkLst>
            <pc:docMk/>
            <pc:sldMk cId="2066859290" sldId="256"/>
            <ac:spMk id="12" creationId="{707B5673-3FD2-4C5B-B77C-09CF8CFCC0D0}"/>
          </ac:spMkLst>
        </pc:spChg>
        <pc:spChg chg="add mod ord topLvl">
          <ac:chgData name="JP Carrascal Ruiz (WaferWire Cloud Technologies)" userId="b7688fb7-1023-4398-9083-9134e604725f" providerId="ADAL" clId="{398720D9-A87B-4F80-8698-42AF60D2327A}" dt="2018-11-14T15:11:07.502" v="145" actId="165"/>
          <ac:spMkLst>
            <pc:docMk/>
            <pc:sldMk cId="2066859290" sldId="256"/>
            <ac:spMk id="13" creationId="{C2BC37BF-93D5-40C0-9BB0-FF5184810E59}"/>
          </ac:spMkLst>
        </pc:spChg>
        <pc:spChg chg="mod topLvl">
          <ac:chgData name="JP Carrascal Ruiz (WaferWire Cloud Technologies)" userId="b7688fb7-1023-4398-9083-9134e604725f" providerId="ADAL" clId="{398720D9-A87B-4F80-8698-42AF60D2327A}" dt="2018-11-14T15:12:49.898" v="150" actId="2085"/>
          <ac:spMkLst>
            <pc:docMk/>
            <pc:sldMk cId="2066859290" sldId="256"/>
            <ac:spMk id="17" creationId="{69934888-D55A-48B3-B3D9-B307ABB7C70B}"/>
          </ac:spMkLst>
        </pc:spChg>
        <pc:spChg chg="mod topLvl">
          <ac:chgData name="JP Carrascal Ruiz (WaferWire Cloud Technologies)" userId="b7688fb7-1023-4398-9083-9134e604725f" providerId="ADAL" clId="{398720D9-A87B-4F80-8698-42AF60D2327A}" dt="2018-11-14T15:11:52.789" v="148" actId="1582"/>
          <ac:spMkLst>
            <pc:docMk/>
            <pc:sldMk cId="2066859290" sldId="256"/>
            <ac:spMk id="18" creationId="{4729B595-A62F-4244-AE5D-B0CCAEA40DCF}"/>
          </ac:spMkLst>
        </pc:spChg>
        <pc:spChg chg="add del mod topLvl">
          <ac:chgData name="JP Carrascal Ruiz (WaferWire Cloud Technologies)" userId="b7688fb7-1023-4398-9083-9134e604725f" providerId="ADAL" clId="{398720D9-A87B-4F80-8698-42AF60D2327A}" dt="2018-11-14T11:38:33.654" v="90" actId="478"/>
          <ac:spMkLst>
            <pc:docMk/>
            <pc:sldMk cId="2066859290" sldId="256"/>
            <ac:spMk id="19" creationId="{773580B1-F98C-4438-8C7C-64895FADD1D2}"/>
          </ac:spMkLst>
        </pc:spChg>
        <pc:spChg chg="add del mod">
          <ac:chgData name="JP Carrascal Ruiz (WaferWire Cloud Technologies)" userId="b7688fb7-1023-4398-9083-9134e604725f" providerId="ADAL" clId="{398720D9-A87B-4F80-8698-42AF60D2327A}" dt="2018-11-14T12:00:37.895" v="121" actId="478"/>
          <ac:spMkLst>
            <pc:docMk/>
            <pc:sldMk cId="2066859290" sldId="256"/>
            <ac:spMk id="20" creationId="{328C8C41-FEE6-4532-8660-3EBE38EC9350}"/>
          </ac:spMkLst>
        </pc:spChg>
        <pc:grpChg chg="add del mod">
          <ac:chgData name="JP Carrascal Ruiz (WaferWire Cloud Technologies)" userId="b7688fb7-1023-4398-9083-9134e604725f" providerId="ADAL" clId="{398720D9-A87B-4F80-8698-42AF60D2327A}" dt="2018-11-14T15:11:07.502" v="145" actId="165"/>
          <ac:grpSpMkLst>
            <pc:docMk/>
            <pc:sldMk cId="2066859290" sldId="256"/>
            <ac:grpSpMk id="2" creationId="{260F3A38-6638-4FE7-9C3E-106987C2B210}"/>
          </ac:grpSpMkLst>
        </pc:grpChg>
        <pc:grpChg chg="add mod">
          <ac:chgData name="JP Carrascal Ruiz (WaferWire Cloud Technologies)" userId="b7688fb7-1023-4398-9083-9134e604725f" providerId="ADAL" clId="{398720D9-A87B-4F80-8698-42AF60D2327A}" dt="2018-11-14T11:38:29.208" v="88" actId="164"/>
          <ac:grpSpMkLst>
            <pc:docMk/>
            <pc:sldMk cId="2066859290" sldId="256"/>
            <ac:grpSpMk id="2" creationId="{B9D8926F-F7F6-4CF6-9B24-09CE0BBC63F9}"/>
          </ac:grpSpMkLst>
        </pc:grpChg>
        <pc:grpChg chg="add del mod">
          <ac:chgData name="JP Carrascal Ruiz (WaferWire Cloud Technologies)" userId="b7688fb7-1023-4398-9083-9134e604725f" providerId="ADAL" clId="{398720D9-A87B-4F80-8698-42AF60D2327A}" dt="2018-11-14T15:09:33.916" v="122" actId="165"/>
          <ac:grpSpMkLst>
            <pc:docMk/>
            <pc:sldMk cId="2066859290" sldId="256"/>
            <ac:grpSpMk id="8" creationId="{7C09A18B-B519-41BE-B1F6-71A0BBCF3ACA}"/>
          </ac:grpSpMkLst>
        </pc:grpChg>
        <pc:grpChg chg="add del mod">
          <ac:chgData name="JP Carrascal Ruiz (WaferWire Cloud Technologies)" userId="b7688fb7-1023-4398-9083-9134e604725f" providerId="ADAL" clId="{398720D9-A87B-4F80-8698-42AF60D2327A}" dt="2018-11-14T08:27:38.884" v="8" actId="165"/>
          <ac:grpSpMkLst>
            <pc:docMk/>
            <pc:sldMk cId="2066859290" sldId="256"/>
            <ac:grpSpMk id="10" creationId="{BA85022A-B1F0-4297-8A0D-BE9F658081E9}"/>
          </ac:grpSpMkLst>
        </pc:grpChg>
        <pc:grpChg chg="add del mod topLvl">
          <ac:chgData name="JP Carrascal Ruiz (WaferWire Cloud Technologies)" userId="b7688fb7-1023-4398-9083-9134e604725f" providerId="ADAL" clId="{398720D9-A87B-4F80-8698-42AF60D2327A}" dt="2018-11-14T15:11:12.429" v="146" actId="165"/>
          <ac:grpSpMkLst>
            <pc:docMk/>
            <pc:sldMk cId="2066859290" sldId="256"/>
            <ac:grpSpMk id="11" creationId="{94A9770A-F78E-4CD8-ABB2-A2AD1DB50B77}"/>
          </ac:grpSpMkLst>
        </pc:grpChg>
        <pc:grpChg chg="add del mod">
          <ac:chgData name="JP Carrascal Ruiz (WaferWire Cloud Technologies)" userId="b7688fb7-1023-4398-9083-9134e604725f" providerId="ADAL" clId="{398720D9-A87B-4F80-8698-42AF60D2327A}" dt="2018-11-14T15:11:07.502" v="145" actId="165"/>
          <ac:grpSpMkLst>
            <pc:docMk/>
            <pc:sldMk cId="2066859290" sldId="256"/>
            <ac:grpSpMk id="14" creationId="{CE64E27A-A746-40CE-8B75-C471FF55D8F4}"/>
          </ac:grpSpMkLst>
        </pc:grpChg>
        <pc:grpChg chg="add del mod">
          <ac:chgData name="JP Carrascal Ruiz (WaferWire Cloud Technologies)" userId="b7688fb7-1023-4398-9083-9134e604725f" providerId="ADAL" clId="{398720D9-A87B-4F80-8698-42AF60D2327A}" dt="2018-11-14T15:11:07.502" v="145" actId="165"/>
          <ac:grpSpMkLst>
            <pc:docMk/>
            <pc:sldMk cId="2066859290" sldId="256"/>
            <ac:grpSpMk id="15" creationId="{81BA76B5-189B-4336-A28F-56EB34CA6AE2}"/>
          </ac:grpSpMkLst>
        </pc:grpChg>
        <pc:grpChg chg="add del mod">
          <ac:chgData name="JP Carrascal Ruiz (WaferWire Cloud Technologies)" userId="b7688fb7-1023-4398-9083-9134e604725f" providerId="ADAL" clId="{398720D9-A87B-4F80-8698-42AF60D2327A}" dt="2018-11-14T11:37:00.780" v="62" actId="165"/>
          <ac:grpSpMkLst>
            <pc:docMk/>
            <pc:sldMk cId="2066859290" sldId="256"/>
            <ac:grpSpMk id="16" creationId="{86FC9089-C522-4F6D-BFC2-E12EEF8607F9}"/>
          </ac:grpSpMkLst>
        </pc:grpChg>
      </pc:sldChg>
      <pc:sldChg chg="add del modNotesTx">
        <pc:chgData name="JP Carrascal Ruiz (WaferWire Cloud Technologies)" userId="b7688fb7-1023-4398-9083-9134e604725f" providerId="ADAL" clId="{398720D9-A87B-4F80-8698-42AF60D2327A}" dt="2018-11-14T10:18:37.018" v="59" actId="2696"/>
        <pc:sldMkLst>
          <pc:docMk/>
          <pc:sldMk cId="2919829655" sldId="25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C146F3-39C6-485C-A277-E6065D3EE22B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C75952-4A7A-4111-955B-BF0FF9B88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532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C75952-4A7A-4111-955B-BF0FF9B88B2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862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F4D15-7777-4223-9310-51259FF80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908700-829C-4C55-8241-B7FF76A648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FAC9AF-3E6D-4FD5-801B-72813C09C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BBCD6-EBAC-499F-8812-B7C958EFE341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F261D3-7BD1-4312-AC8D-74C9E80F8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71411C-2297-47FB-868E-67DBDB5B7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C208C-70D8-467D-93A4-12B310564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840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E89A6-9E54-49D3-8713-A018D5F52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10C456-F125-44E6-A7DF-F17CE898E7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B003F-F833-47B2-808C-B3C730AE7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BBCD6-EBAC-499F-8812-B7C958EFE341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72F9D9-C212-4091-B0A2-67615C682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B3C3F4-9154-4B8E-B860-BDF634C42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C208C-70D8-467D-93A4-12B310564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405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6F7050-0AF6-401A-84CC-35F08682A0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31C7F2-3061-4064-92B6-B511EDE662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B9327D-3B19-4588-B07A-D69588A70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BBCD6-EBAC-499F-8812-B7C958EFE341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57609D-B171-4C8D-B162-D4D0A5364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30C1DE-5B51-476B-85E5-8A4D7BA0F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C208C-70D8-467D-93A4-12B310564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269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946BF-5E37-4F70-BC23-21DA219E2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285402-C5F3-4196-BDCD-7A927B060D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ABA3F2-8A9C-4EA2-A1AD-54E52EECA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BBCD6-EBAC-499F-8812-B7C958EFE341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8EFCB0-F2E8-4002-836E-D86DECE7F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A49FFF-BA49-43E0-A7F8-2BB2196DE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C208C-70D8-467D-93A4-12B310564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181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7B65A-7C10-4DEB-BEED-4C34A2B07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ADA6C8-9BDF-4077-B3EB-F2E2DB4DE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2E548-D629-4677-B95E-8FB237437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BBCD6-EBAC-499F-8812-B7C958EFE341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0ECC1F-739D-4EC7-8472-08F49D334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B5A2C-BEA8-4829-8C1E-4A68B3687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C208C-70D8-467D-93A4-12B310564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024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55601-0315-4EBE-98EE-B720DE2E3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9A5405-14FC-4D17-A825-25EB26CE65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2EB29F-580F-44A4-8714-44E3DB74FB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139768-996F-4D20-BC63-E526AE310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BBCD6-EBAC-499F-8812-B7C958EFE341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CB738E-F3F3-4417-981C-845DB2409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5EDB67-D5D1-470E-BCDB-60A579A08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C208C-70D8-467D-93A4-12B310564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579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5405E-F025-4889-A5AD-AFAFEE75F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56CC88-11D6-44D2-8D8C-2FAE7511CA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EAEF4E-C241-4A52-B830-31FACACDF7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FEDB2B-76BD-47E6-9E65-C8A911A084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799A40-4159-4709-A0AF-A27C7D8A1C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ED0EF3-C23F-4262-A986-AF1DAC81F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BBCD6-EBAC-499F-8812-B7C958EFE341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A3E44B-891F-463F-B7A3-6AFFF4D9D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ECC65D-CB26-42C5-A86D-C80742531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C208C-70D8-467D-93A4-12B310564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666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81BA0-F78A-4977-95F3-C25C7F4F6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E029C9-BF53-4564-9C4D-A5CE1C15B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BBCD6-EBAC-499F-8812-B7C958EFE341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BE70E2-4D25-4547-86BA-46898DC91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D549E1-B484-4007-8A3C-B44AD7FF3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C208C-70D8-467D-93A4-12B310564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091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055059-4566-4E47-82ED-9E81A54F8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BBCD6-EBAC-499F-8812-B7C958EFE341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B677A6-FA84-48BE-9995-F0D4BA3CC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79E496-FA40-43FB-BB26-257DFD8FB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C208C-70D8-467D-93A4-12B310564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827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37C96-F5A9-4CB9-831D-CA50A6E01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2A19A2-B36A-4255-A4A3-F6F2D2612A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FE7FF2-850E-4A79-A368-E523673D44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CADD37-7792-43F2-ACF9-8FBC63F94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BBCD6-EBAC-499F-8812-B7C958EFE341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F7CCA0-CD00-40A0-BD06-3A400AAFB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6395FB-936A-4B85-9D3E-3B63567A3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C208C-70D8-467D-93A4-12B310564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176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7DDC0-D07E-4063-A5A9-6090060E5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B6BAFE-9733-499A-A2F4-EEEECFCE66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48CF31-BE95-4A1F-8E3E-7620B7848C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F56884-9A00-4C71-BA2B-B0A88D1DD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BBCD6-EBAC-499F-8812-B7C958EFE341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ECA394-F013-4036-AA14-AAA806FF5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EEBAE1-ADFE-4A64-AFA7-9792906AA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C208C-70D8-467D-93A4-12B310564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191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9E365D-12D4-4CA9-8D01-FC4E17E6F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296B4-67C5-41A2-A76A-B288A7608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8E8288-5AE7-4C7D-8D8B-58A2216C6F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CBBCD6-EBAC-499F-8812-B7C958EFE341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894C11-B036-4F54-AAFB-0B434F6FED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43B3B1-63A7-410F-9884-08CD052722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CC208C-70D8-467D-93A4-12B310564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460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07B5673-3FD2-4C5B-B77C-09CF8CFCC0D0}"/>
              </a:ext>
            </a:extLst>
          </p:cNvPr>
          <p:cNvSpPr/>
          <p:nvPr/>
        </p:nvSpPr>
        <p:spPr>
          <a:xfrm>
            <a:off x="1224793" y="1881031"/>
            <a:ext cx="995519" cy="9955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F9000C4-5B6C-4DB7-9719-E47A65DD84D0}"/>
              </a:ext>
            </a:extLst>
          </p:cNvPr>
          <p:cNvSpPr/>
          <p:nvPr/>
        </p:nvSpPr>
        <p:spPr>
          <a:xfrm>
            <a:off x="1435877" y="1986430"/>
            <a:ext cx="759980" cy="759980"/>
          </a:xfrm>
          <a:prstGeom prst="ellipse">
            <a:avLst/>
          </a:prstGeom>
          <a:solidFill>
            <a:srgbClr val="00B0F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526D3A83-5ACE-4714-AE7A-3556AD2F400E}"/>
              </a:ext>
            </a:extLst>
          </p:cNvPr>
          <p:cNvSpPr/>
          <p:nvPr/>
        </p:nvSpPr>
        <p:spPr>
          <a:xfrm>
            <a:off x="1248636" y="2139252"/>
            <a:ext cx="666102" cy="454336"/>
          </a:xfrm>
          <a:prstGeom prst="rightArrow">
            <a:avLst>
              <a:gd name="adj1" fmla="val 100000"/>
              <a:gd name="adj2" fmla="val 50000"/>
            </a:avLst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2BC37BF-93D5-40C0-9BB0-FF5184810E59}"/>
              </a:ext>
            </a:extLst>
          </p:cNvPr>
          <p:cNvSpPr/>
          <p:nvPr/>
        </p:nvSpPr>
        <p:spPr>
          <a:xfrm>
            <a:off x="3950468" y="1881031"/>
            <a:ext cx="995519" cy="9955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C18A489-76FC-4A79-BF68-BA33F26BCCC9}"/>
              </a:ext>
            </a:extLst>
          </p:cNvPr>
          <p:cNvSpPr/>
          <p:nvPr/>
        </p:nvSpPr>
        <p:spPr>
          <a:xfrm>
            <a:off x="4256043" y="1986430"/>
            <a:ext cx="666102" cy="759980"/>
          </a:xfrm>
          <a:prstGeom prst="roundRect">
            <a:avLst>
              <a:gd name="adj" fmla="val 12533"/>
            </a:avLst>
          </a:prstGeom>
          <a:solidFill>
            <a:schemeClr val="accent4">
              <a:lumMod val="60000"/>
              <a:lumOff val="4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D335A9E5-DB15-4C23-B8A8-F0E7FF103C0E}"/>
              </a:ext>
            </a:extLst>
          </p:cNvPr>
          <p:cNvSpPr/>
          <p:nvPr/>
        </p:nvSpPr>
        <p:spPr>
          <a:xfrm>
            <a:off x="3967379" y="2139252"/>
            <a:ext cx="666102" cy="454336"/>
          </a:xfrm>
          <a:prstGeom prst="rightArrow">
            <a:avLst>
              <a:gd name="adj1" fmla="val 100000"/>
              <a:gd name="adj2" fmla="val 50000"/>
            </a:avLst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9934888-D55A-48B3-B3D9-B307ABB7C70B}"/>
              </a:ext>
            </a:extLst>
          </p:cNvPr>
          <p:cNvSpPr/>
          <p:nvPr/>
        </p:nvSpPr>
        <p:spPr>
          <a:xfrm>
            <a:off x="7814746" y="1881031"/>
            <a:ext cx="995519" cy="995519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729B595-A62F-4244-AE5D-B0CCAEA40DCF}"/>
              </a:ext>
            </a:extLst>
          </p:cNvPr>
          <p:cNvSpPr/>
          <p:nvPr/>
        </p:nvSpPr>
        <p:spPr>
          <a:xfrm>
            <a:off x="7941609" y="1986430"/>
            <a:ext cx="759980" cy="759980"/>
          </a:xfrm>
          <a:prstGeom prst="ellipse">
            <a:avLst/>
          </a:prstGeom>
          <a:solidFill>
            <a:srgbClr val="00B0F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7EACB19-86DC-4C46-B97D-F4773B8AB93D}"/>
              </a:ext>
            </a:extLst>
          </p:cNvPr>
          <p:cNvSpPr/>
          <p:nvPr/>
        </p:nvSpPr>
        <p:spPr>
          <a:xfrm rot="18900000">
            <a:off x="7863984" y="2585643"/>
            <a:ext cx="362184" cy="123324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70DD83D6-B0CD-4422-B266-899C841B1C8D}"/>
              </a:ext>
            </a:extLst>
          </p:cNvPr>
          <p:cNvSpPr/>
          <p:nvPr/>
        </p:nvSpPr>
        <p:spPr>
          <a:xfrm>
            <a:off x="8092998" y="2137819"/>
            <a:ext cx="457202" cy="457202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E05AA1B-FB37-4BDD-99F4-BFF2E51060BD}"/>
              </a:ext>
            </a:extLst>
          </p:cNvPr>
          <p:cNvSpPr/>
          <p:nvPr/>
        </p:nvSpPr>
        <p:spPr>
          <a:xfrm>
            <a:off x="2215115" y="4212187"/>
            <a:ext cx="995519" cy="995519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88B917D-F15D-482F-8118-8D74A068EDC4}"/>
              </a:ext>
            </a:extLst>
          </p:cNvPr>
          <p:cNvSpPr/>
          <p:nvPr/>
        </p:nvSpPr>
        <p:spPr>
          <a:xfrm>
            <a:off x="2341978" y="4317586"/>
            <a:ext cx="759980" cy="759980"/>
          </a:xfrm>
          <a:prstGeom prst="ellipse">
            <a:avLst/>
          </a:prstGeom>
          <a:solidFill>
            <a:srgbClr val="00B0F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Multiplication Sign 7">
            <a:extLst>
              <a:ext uri="{FF2B5EF4-FFF2-40B4-BE49-F238E27FC236}">
                <a16:creationId xmlns:a16="http://schemas.microsoft.com/office/drawing/2014/main" id="{170BA9B8-6E2D-47CF-9175-D432A52EC013}"/>
              </a:ext>
            </a:extLst>
          </p:cNvPr>
          <p:cNvSpPr/>
          <p:nvPr/>
        </p:nvSpPr>
        <p:spPr>
          <a:xfrm>
            <a:off x="2224208" y="4199816"/>
            <a:ext cx="995519" cy="995519"/>
          </a:xfrm>
          <a:prstGeom prst="mathMultiply">
            <a:avLst>
              <a:gd name="adj1" fmla="val 13905"/>
            </a:avLst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58B35CA-1537-472D-A349-7949934C2E92}"/>
              </a:ext>
            </a:extLst>
          </p:cNvPr>
          <p:cNvSpPr/>
          <p:nvPr/>
        </p:nvSpPr>
        <p:spPr>
          <a:xfrm>
            <a:off x="4129180" y="4106788"/>
            <a:ext cx="995519" cy="995519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4B310BB-AC17-45A4-A3D6-EEFA11256879}"/>
              </a:ext>
            </a:extLst>
          </p:cNvPr>
          <p:cNvSpPr/>
          <p:nvPr/>
        </p:nvSpPr>
        <p:spPr>
          <a:xfrm>
            <a:off x="4256043" y="4212187"/>
            <a:ext cx="759980" cy="759980"/>
          </a:xfrm>
          <a:prstGeom prst="ellipse">
            <a:avLst/>
          </a:prstGeom>
          <a:solidFill>
            <a:srgbClr val="00B0F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41BF11D-DA30-4E91-A1DF-0ED558F893D1}"/>
              </a:ext>
            </a:extLst>
          </p:cNvPr>
          <p:cNvSpPr/>
          <p:nvPr/>
        </p:nvSpPr>
        <p:spPr>
          <a:xfrm rot="18900000">
            <a:off x="4178418" y="4811400"/>
            <a:ext cx="362184" cy="123324"/>
          </a:xfrm>
          <a:prstGeom prst="rect">
            <a:avLst/>
          </a:prstGeom>
          <a:solidFill>
            <a:schemeClr val="tx1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5FDD6F91-AD86-4432-A0C5-2C9B40FA55ED}"/>
              </a:ext>
            </a:extLst>
          </p:cNvPr>
          <p:cNvSpPr/>
          <p:nvPr/>
        </p:nvSpPr>
        <p:spPr>
          <a:xfrm>
            <a:off x="4404880" y="4363576"/>
            <a:ext cx="457202" cy="457202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Hexagon 10">
            <a:extLst>
              <a:ext uri="{FF2B5EF4-FFF2-40B4-BE49-F238E27FC236}">
                <a16:creationId xmlns:a16="http://schemas.microsoft.com/office/drawing/2014/main" id="{BB6BBDF1-BDBC-4D9E-A08C-823F5DFBEE3C}"/>
              </a:ext>
            </a:extLst>
          </p:cNvPr>
          <p:cNvSpPr/>
          <p:nvPr/>
        </p:nvSpPr>
        <p:spPr>
          <a:xfrm rot="18900000">
            <a:off x="4536600" y="4361984"/>
            <a:ext cx="379831" cy="269214"/>
          </a:xfrm>
          <a:prstGeom prst="hexagon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8592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1</Words>
  <Application>Microsoft Office PowerPoint</Application>
  <PresentationFormat>Widescreen</PresentationFormat>
  <Paragraphs>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JP Carrascal Ruiz (WaferWire Cloud Technologies)</dc:creator>
  <cp:lastModifiedBy>JP Carrascal Ruiz (WaferWire Cloud Technologies)</cp:lastModifiedBy>
  <cp:revision>7</cp:revision>
  <dcterms:created xsi:type="dcterms:W3CDTF">2018-11-14T08:06:03Z</dcterms:created>
  <dcterms:modified xsi:type="dcterms:W3CDTF">2018-12-03T19:20:59Z</dcterms:modified>
</cp:coreProperties>
</file>