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2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9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6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3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58EE-55AC-44A6-ABA1-1E201207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A1538-CC64-46C2-92B6-CB1B7A31E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0" indent="0" algn="ctr">
              <a:buNone/>
              <a:defRPr sz="1801"/>
            </a:lvl3pPr>
            <a:lvl4pPr marL="1371630" indent="0" algn="ctr">
              <a:buNone/>
              <a:defRPr sz="1600"/>
            </a:lvl4pPr>
            <a:lvl5pPr marL="1828841" indent="0" algn="ctr">
              <a:buNone/>
              <a:defRPr sz="1600"/>
            </a:lvl5pPr>
            <a:lvl6pPr marL="2286051" indent="0" algn="ctr">
              <a:buNone/>
              <a:defRPr sz="1600"/>
            </a:lvl6pPr>
            <a:lvl7pPr marL="2743261" indent="0" algn="ctr">
              <a:buNone/>
              <a:defRPr sz="1600"/>
            </a:lvl7pPr>
            <a:lvl8pPr marL="3200472" indent="0" algn="ctr">
              <a:buNone/>
              <a:defRPr sz="1600"/>
            </a:lvl8pPr>
            <a:lvl9pPr marL="365768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0E77-5F4C-4BC0-8D90-B4BCB466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39EF-F310-48BC-8115-39C85A53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D4C9-5F80-47D4-8BA2-6F8A908C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9AB8-4C9D-421B-9B6C-8DC67537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F86C8-CFF4-4DF1-B4B7-F40B903EE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B711-4C80-44C3-8BAE-6D4E1EF9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2BD7-1F3B-47B3-82E6-58340A18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FE1F-092C-416D-8D29-25AA0419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77987-0F45-4F1F-A234-5917825E4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BA0C5-3EAD-4FE1-A4DB-FE6503B1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0096-1BA9-4930-B558-9573E02D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3245-6E4F-485B-B336-A7027F9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FEE8-9C0A-47BA-ADA9-EEC6F217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533C-8175-4352-84CD-300F400F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E8E9-BFE2-4D38-B01E-6EBA233C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3D63-F020-499B-BCC3-CACA3206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6589-75C5-4B62-8C6B-BCFDB734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F75F-3E44-45F9-8845-21D78F8C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8443-C43B-48A8-AD95-297D4146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A1221-D4B6-4DD6-88BA-B4F6EAAE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DE5A-871E-482A-A3CE-74A2E927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BE8F-3091-4BE9-B2BA-11525212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2557A-A373-42EF-B38E-E7B0322E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B56F-C4C5-4CA8-9688-3F88BE72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A3EE-CF28-4046-8BD5-2975BA8AE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C45A4-9610-449A-A44F-F30D1CB16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E3AF-61AA-4087-AE66-D80F5FA3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7DEFF-9B50-4626-A643-2FFFF6A7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2545-ACC7-4347-994A-A6B48C51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218F-5935-4583-9559-6D2308BD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3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84A2-FF90-49FE-90AE-B9D42174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0" indent="0">
              <a:buNone/>
              <a:defRPr sz="1801" b="1"/>
            </a:lvl3pPr>
            <a:lvl4pPr marL="1371630" indent="0">
              <a:buNone/>
              <a:defRPr sz="1600" b="1"/>
            </a:lvl4pPr>
            <a:lvl5pPr marL="1828841" indent="0">
              <a:buNone/>
              <a:defRPr sz="1600" b="1"/>
            </a:lvl5pPr>
            <a:lvl6pPr marL="2286051" indent="0">
              <a:buNone/>
              <a:defRPr sz="1600" b="1"/>
            </a:lvl6pPr>
            <a:lvl7pPr marL="2743261" indent="0">
              <a:buNone/>
              <a:defRPr sz="1600" b="1"/>
            </a:lvl7pPr>
            <a:lvl8pPr marL="3200472" indent="0">
              <a:buNone/>
              <a:defRPr sz="1600" b="1"/>
            </a:lvl8pPr>
            <a:lvl9pPr marL="36576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74C7D-54DF-418E-A097-F9206EAB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024BB-F9BA-4CE2-BD05-283EC0656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0" indent="0">
              <a:buNone/>
              <a:defRPr sz="1801" b="1"/>
            </a:lvl3pPr>
            <a:lvl4pPr marL="1371630" indent="0">
              <a:buNone/>
              <a:defRPr sz="1600" b="1"/>
            </a:lvl4pPr>
            <a:lvl5pPr marL="1828841" indent="0">
              <a:buNone/>
              <a:defRPr sz="1600" b="1"/>
            </a:lvl5pPr>
            <a:lvl6pPr marL="2286051" indent="0">
              <a:buNone/>
              <a:defRPr sz="1600" b="1"/>
            </a:lvl6pPr>
            <a:lvl7pPr marL="2743261" indent="0">
              <a:buNone/>
              <a:defRPr sz="1600" b="1"/>
            </a:lvl7pPr>
            <a:lvl8pPr marL="3200472" indent="0">
              <a:buNone/>
              <a:defRPr sz="1600" b="1"/>
            </a:lvl8pPr>
            <a:lvl9pPr marL="365768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8B7C8-B13F-4420-B4FA-D2B68F963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9F4F7-A361-4EF3-8DD8-CA158E7E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72F6-B814-4B9A-A19B-AA8CB83C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B7295-D5E3-491D-B14E-CC2C59FE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3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6877-ED80-46A8-8E81-9ED4EB05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86D06-F985-461D-A2F5-06D4DB25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DAC5F-5D8E-446B-9839-9720CB6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5EAF8-A162-45D8-8F10-9165B197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75CF1-34D9-40FD-8014-B9F26EEB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8DF21-C58D-4C5D-977A-4D82A2AC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7E5E9-0D79-4E8A-8CC1-896C39D3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3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48C5-1BA1-45C5-AA53-1519F45BD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3F17-06B1-4468-B429-68AA7536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364D-6736-4AF4-808F-958F891B0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0" indent="0">
              <a:buNone/>
              <a:defRPr sz="1200"/>
            </a:lvl3pPr>
            <a:lvl4pPr marL="1371630" indent="0">
              <a:buNone/>
              <a:defRPr sz="1001"/>
            </a:lvl4pPr>
            <a:lvl5pPr marL="1828841" indent="0">
              <a:buNone/>
              <a:defRPr sz="1001"/>
            </a:lvl5pPr>
            <a:lvl6pPr marL="2286051" indent="0">
              <a:buNone/>
              <a:defRPr sz="1001"/>
            </a:lvl6pPr>
            <a:lvl7pPr marL="2743261" indent="0">
              <a:buNone/>
              <a:defRPr sz="1001"/>
            </a:lvl7pPr>
            <a:lvl8pPr marL="3200472" indent="0">
              <a:buNone/>
              <a:defRPr sz="1001"/>
            </a:lvl8pPr>
            <a:lvl9pPr marL="365768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99598-C859-4CFD-85D0-664600E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4AF0-98D3-440D-BA8C-49DBD086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F5C9-B049-416B-B958-6C6FA2D7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1B61-4BD6-468C-9219-AD7F133E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7492C-20D5-45FA-B2B3-9F58AB2F9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0" indent="0">
              <a:buNone/>
              <a:defRPr sz="2400"/>
            </a:lvl3pPr>
            <a:lvl4pPr marL="1371630" indent="0">
              <a:buNone/>
              <a:defRPr sz="2000"/>
            </a:lvl4pPr>
            <a:lvl5pPr marL="1828841" indent="0">
              <a:buNone/>
              <a:defRPr sz="2000"/>
            </a:lvl5pPr>
            <a:lvl6pPr marL="2286051" indent="0">
              <a:buNone/>
              <a:defRPr sz="2000"/>
            </a:lvl6pPr>
            <a:lvl7pPr marL="2743261" indent="0">
              <a:buNone/>
              <a:defRPr sz="2000"/>
            </a:lvl7pPr>
            <a:lvl8pPr marL="3200472" indent="0">
              <a:buNone/>
              <a:defRPr sz="2000"/>
            </a:lvl8pPr>
            <a:lvl9pPr marL="365768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E7AE7-D4FC-4FA0-BE81-59AD4E2FB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0" indent="0">
              <a:buNone/>
              <a:defRPr sz="1200"/>
            </a:lvl3pPr>
            <a:lvl4pPr marL="1371630" indent="0">
              <a:buNone/>
              <a:defRPr sz="1001"/>
            </a:lvl4pPr>
            <a:lvl5pPr marL="1828841" indent="0">
              <a:buNone/>
              <a:defRPr sz="1001"/>
            </a:lvl5pPr>
            <a:lvl6pPr marL="2286051" indent="0">
              <a:buNone/>
              <a:defRPr sz="1001"/>
            </a:lvl6pPr>
            <a:lvl7pPr marL="2743261" indent="0">
              <a:buNone/>
              <a:defRPr sz="1001"/>
            </a:lvl7pPr>
            <a:lvl8pPr marL="3200472" indent="0">
              <a:buNone/>
              <a:defRPr sz="1001"/>
            </a:lvl8pPr>
            <a:lvl9pPr marL="365768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C875-ACB8-498A-A222-AA1C7B4D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35882-722C-480B-8094-8448B031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2BF0D-2017-4962-B627-68C4C30A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94D5C-A864-4779-856F-BD69406E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49DA1-843A-40BC-A89A-F91AE4989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522F5-1A79-4DD4-87F6-D572DB8D3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2FEE-CEDA-4DB5-8A0D-20506A8EB87F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773E-0256-4D42-ADB1-8489C8A83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91FF-2920-4BEC-84E1-BA7EE479B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BF8EA-46F8-4F89-A39D-C793AEBD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0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5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4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6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6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6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7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7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8" indent="-228606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0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1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1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1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2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2" algn="l" defTabSz="914420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672141-7A68-4E8C-82C3-A60181277220}"/>
              </a:ext>
            </a:extLst>
          </p:cNvPr>
          <p:cNvGrpSpPr/>
          <p:nvPr/>
        </p:nvGrpSpPr>
        <p:grpSpPr>
          <a:xfrm>
            <a:off x="375783" y="1016177"/>
            <a:ext cx="2830883" cy="1355943"/>
            <a:chOff x="288098" y="2577230"/>
            <a:chExt cx="4054259" cy="1703542"/>
          </a:xfrm>
        </p:grpSpPr>
        <p:pic>
          <p:nvPicPr>
            <p:cNvPr id="1026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245E7EA8-238F-448F-84D7-76687D890C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288098" y="2577233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9A497BE5-027E-4ACF-A573-8E3C4A81AA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929013" y="2577232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30773C02-35B6-4A8C-B617-BEB8C2159A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1542789" y="2577232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E05B6E6D-939C-4586-A08E-5C20F78E88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2183704" y="2577231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4D54DDF6-91F6-420A-A39F-F6EE5B7062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2787042" y="2577231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Shop LCGC Certified Amber Glass Vial | 12 x 32mm | 186000847C | Waters">
              <a:extLst>
                <a:ext uri="{FF2B5EF4-FFF2-40B4-BE49-F238E27FC236}">
                  <a16:creationId xmlns:a16="http://schemas.microsoft.com/office/drawing/2014/main" id="{14DF7A07-CF91-4603-A594-4DD1545895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60" t="6733" r="35846" b="8903"/>
            <a:stretch/>
          </p:blipFill>
          <p:spPr bwMode="auto">
            <a:xfrm>
              <a:off x="3427957" y="2577230"/>
              <a:ext cx="914400" cy="170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EBC148-5088-4889-9058-E84646E728CB}"/>
              </a:ext>
            </a:extLst>
          </p:cNvPr>
          <p:cNvSpPr txBox="1"/>
          <p:nvPr/>
        </p:nvSpPr>
        <p:spPr>
          <a:xfrm>
            <a:off x="500382" y="2525260"/>
            <a:ext cx="2936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Lycopene  standard at different concentrations (C)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85C4A61-95D3-4554-AE02-57D204E39283}"/>
              </a:ext>
            </a:extLst>
          </p:cNvPr>
          <p:cNvSpPr/>
          <p:nvPr/>
        </p:nvSpPr>
        <p:spPr>
          <a:xfrm rot="16200000">
            <a:off x="3511968" y="1374906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28" name="Picture 4" descr="HPLC Machine, LC-4000, for Industrial Use, Rs 550000 /unit Thermotech Tools  | ID: 15547021891">
            <a:extLst>
              <a:ext uri="{FF2B5EF4-FFF2-40B4-BE49-F238E27FC236}">
                <a16:creationId xmlns:a16="http://schemas.microsoft.com/office/drawing/2014/main" id="{31DB5BF7-35C6-49F9-A3A6-95CA62E8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91" y="244583"/>
            <a:ext cx="3094905" cy="29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CB09266B-40B4-458B-ABDE-84073BB505AE}"/>
              </a:ext>
            </a:extLst>
          </p:cNvPr>
          <p:cNvSpPr/>
          <p:nvPr/>
        </p:nvSpPr>
        <p:spPr>
          <a:xfrm>
            <a:off x="5700001" y="3429000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53E459-609C-4DD7-A56E-B351E34F3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281" y="4161719"/>
            <a:ext cx="5465522" cy="2410197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42694C2-2A02-4F53-AC64-9536AEA7EEFD}"/>
              </a:ext>
            </a:extLst>
          </p:cNvPr>
          <p:cNvSpPr/>
          <p:nvPr/>
        </p:nvSpPr>
        <p:spPr>
          <a:xfrm rot="16200000">
            <a:off x="8442638" y="4803319"/>
            <a:ext cx="488514" cy="63848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96582-F417-4241-8E0F-C13520AD7D09}"/>
              </a:ext>
            </a:extLst>
          </p:cNvPr>
          <p:cNvSpPr txBox="1"/>
          <p:nvPr/>
        </p:nvSpPr>
        <p:spPr>
          <a:xfrm>
            <a:off x="3319130" y="3834194"/>
            <a:ext cx="1979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mAU </a:t>
            </a:r>
            <a:r>
              <a:rPr lang="en-US" sz="2000" dirty="0">
                <a:latin typeface="Century Gothic" panose="020B0502020202020204" pitchFamily="34" charset="0"/>
              </a:rPr>
              <a:t>signal</a:t>
            </a:r>
            <a:r>
              <a:rPr lang="es-MX" sz="2000" dirty="0">
                <a:latin typeface="Century Gothic" panose="020B0502020202020204" pitchFamily="34" charset="0"/>
              </a:rPr>
              <a:t> (S)</a:t>
            </a:r>
          </a:p>
        </p:txBody>
      </p:sp>
      <p:graphicFrame>
        <p:nvGraphicFramePr>
          <p:cNvPr id="22" name="Table 24">
            <a:extLst>
              <a:ext uri="{FF2B5EF4-FFF2-40B4-BE49-F238E27FC236}">
                <a16:creationId xmlns:a16="http://schemas.microsoft.com/office/drawing/2014/main" id="{834F7FE3-D227-4516-A60D-60CBC983C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80510"/>
              </p:ext>
            </p:extLst>
          </p:nvPr>
        </p:nvGraphicFramePr>
        <p:xfrm>
          <a:off x="9509168" y="4161719"/>
          <a:ext cx="2339998" cy="2282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187">
                  <a:extLst>
                    <a:ext uri="{9D8B030D-6E8A-4147-A177-3AD203B41FA5}">
                      <a16:colId xmlns:a16="http://schemas.microsoft.com/office/drawing/2014/main" val="305971754"/>
                    </a:ext>
                  </a:extLst>
                </a:gridCol>
                <a:gridCol w="1138811">
                  <a:extLst>
                    <a:ext uri="{9D8B030D-6E8A-4147-A177-3AD203B41FA5}">
                      <a16:colId xmlns:a16="http://schemas.microsoft.com/office/drawing/2014/main" val="2321112563"/>
                    </a:ext>
                  </a:extLst>
                </a:gridCol>
              </a:tblGrid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C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919994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36699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970467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011288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538298"/>
                  </a:ext>
                </a:extLst>
              </a:tr>
              <a:tr h="380386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…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8456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A0E6AFD-60B1-4985-87BB-B2F74FD0DA9D}"/>
              </a:ext>
            </a:extLst>
          </p:cNvPr>
          <p:cNvSpPr txBox="1"/>
          <p:nvPr/>
        </p:nvSpPr>
        <p:spPr>
          <a:xfrm>
            <a:off x="9756795" y="3634139"/>
            <a:ext cx="1844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98005-F04D-416D-861C-A199CA2566B6}"/>
              </a:ext>
            </a:extLst>
          </p:cNvPr>
          <p:cNvSpPr txBox="1"/>
          <p:nvPr/>
        </p:nvSpPr>
        <p:spPr>
          <a:xfrm>
            <a:off x="5961433" y="616067"/>
            <a:ext cx="1073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Century Gothic" panose="020B0502020202020204" pitchFamily="34" charset="0"/>
              </a:rPr>
              <a:t>HPLC</a:t>
            </a:r>
          </a:p>
        </p:txBody>
      </p:sp>
    </p:spTree>
    <p:extLst>
      <p:ext uri="{BB962C8B-B14F-4D97-AF65-F5344CB8AC3E}">
        <p14:creationId xmlns:p14="http://schemas.microsoft.com/office/powerpoint/2010/main" val="388323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Carreón Hidalgo</dc:creator>
  <cp:lastModifiedBy>Juan Pablo Carreón Hidalgo</cp:lastModifiedBy>
  <cp:revision>5</cp:revision>
  <dcterms:created xsi:type="dcterms:W3CDTF">2021-01-28T20:55:21Z</dcterms:created>
  <dcterms:modified xsi:type="dcterms:W3CDTF">2021-01-29T02:10:05Z</dcterms:modified>
</cp:coreProperties>
</file>