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EFE9-8927-41A5-9EAD-C9F06D034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2A1F-0807-4175-A6E5-F61E5EA7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C4A-58FE-41C2-88C8-8869DC14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C499-BD4A-4E88-AF5A-616D7EC3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850C-04BA-4B14-B310-D18653D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E3CE-EC7C-4EFA-97E6-EBD98C27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0576F-E5E0-4652-8C07-A1AB08ED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7BB8-764D-452D-B2B7-D95B5821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8DD9-2932-42AB-8E50-06417786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1938-51C3-42CB-8A09-B7300EF6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CBE0F-C21A-4CC5-8F52-2D47AA90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6219-A483-426E-BA50-B8A93BFB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1537-17E0-44F0-9EDB-7F4D2956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151C-0DE4-422D-8EE4-140C4F8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08D0-4C4A-448B-9192-0A3C7771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891-9876-45CE-894D-8DCAA4F4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6794-1053-4B58-9479-EE0C29B6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942C-6409-4AF0-BE4C-5BC489B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70AB-9786-491C-B654-2F624D08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CEF-5A0A-426E-BD2D-D3A2D88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5AF7-70F0-4E36-94DB-D4598A6E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DD1C-3561-4DF6-BD1A-476B5ABA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CB19-546B-40BC-A1DA-A66A030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39A4-885E-4A6C-B393-4758E197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3B64-761F-4770-9896-B40303F1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E83-D241-4471-95ED-FD8547DC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347A-29F1-4C38-9F65-16E282B0E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DB48-F163-479E-88D3-B83BFC38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DED55-5B0C-45F8-8E6F-F9DBC854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905E-77BE-4370-9003-3383708E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2481-CFB7-4410-B28F-6317EEA4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5B8A-847A-4F7C-8942-2A777E12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089D-27CF-46C5-9E18-F0D956DC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EB0A5-772C-449D-B911-4C39AF2E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DE197-DBC7-4416-8A7E-3521A733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F99E6-5F97-4528-9323-6F76662D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E289E-768A-4966-9336-E78EAEC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24628-CBCC-4082-86A9-0F216234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C32AD-836D-42C5-A4F1-1526923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CD67-A6ED-40CE-A039-6622710D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C967B-E7EC-48B9-9D45-B12CB77F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74B8-9667-4084-B0C1-4E4C067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9622A-730A-46FE-9803-54AAB45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4EEBB-18EE-4923-B9BC-0081982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6BE11-E32C-404B-A285-A4339BCC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5F2D9-B368-4C6A-A93B-CEEF5B68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9EEF-1B0B-4AB0-BF2A-B025D628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976F-5826-4F99-9E80-C8D7F86F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75896-8207-42B8-B622-E91D7E68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16BCF-1599-4974-BDAD-94430FD7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B0E7E-1B74-4302-B187-864C7AF2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C3DA4-B524-42CC-AA1F-FF6C7D7A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D5F5-EF2F-42DC-841F-56C26EAD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8477F-3BE1-42DC-B1BA-3483CB515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A4230-CA6F-4430-9531-0F63DD45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D77A-7EF1-4908-AF1F-5F195298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D550-6B17-407F-82CF-380E60A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06A2-871D-4E40-9242-25C9D641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53E47-D962-4241-8CA9-DF2CCE98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4C49F-A59E-46DA-9A7B-5860360B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866E-44F4-4FAF-B1FC-E99B9F060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050B-CD8E-4516-A1D0-75367A43C08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99E8-F3A4-4E9A-8F74-97656A28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06DF-6E2F-4D30-92A8-83E8AB16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Mouse 2 Stock Photo - Download Image Now - iStock">
            <a:extLst>
              <a:ext uri="{FF2B5EF4-FFF2-40B4-BE49-F238E27FC236}">
                <a16:creationId xmlns:a16="http://schemas.microsoft.com/office/drawing/2014/main" id="{CA523FC5-90F3-4F07-92F8-463F9C443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20976" r="10401" b="19035"/>
          <a:stretch/>
        </p:blipFill>
        <p:spPr bwMode="auto">
          <a:xfrm>
            <a:off x="764276" y="806353"/>
            <a:ext cx="2961564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ite Mouse 2 Stock Photo - Download Image Now - iStock">
            <a:extLst>
              <a:ext uri="{FF2B5EF4-FFF2-40B4-BE49-F238E27FC236}">
                <a16:creationId xmlns:a16="http://schemas.microsoft.com/office/drawing/2014/main" id="{D31D792E-688E-4228-84DE-4AB3C51E0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20976" r="10401" b="19035"/>
          <a:stretch/>
        </p:blipFill>
        <p:spPr bwMode="auto">
          <a:xfrm>
            <a:off x="916676" y="4072721"/>
            <a:ext cx="2961564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FD17F2-0E43-4AD6-8776-EBB6FC8C06F9}"/>
              </a:ext>
            </a:extLst>
          </p:cNvPr>
          <p:cNvSpPr txBox="1"/>
          <p:nvPr/>
        </p:nvSpPr>
        <p:spPr>
          <a:xfrm>
            <a:off x="1967553" y="209978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n = 6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47562-2788-45F3-9353-1B7DAB46E946}"/>
              </a:ext>
            </a:extLst>
          </p:cNvPr>
          <p:cNvSpPr txBox="1"/>
          <p:nvPr/>
        </p:nvSpPr>
        <p:spPr>
          <a:xfrm>
            <a:off x="1967552" y="3661013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n = 6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972D3-55C4-40A1-A9C2-F972FDFAA6B0}"/>
              </a:ext>
            </a:extLst>
          </p:cNvPr>
          <p:cNvSpPr txBox="1"/>
          <p:nvPr/>
        </p:nvSpPr>
        <p:spPr>
          <a:xfrm>
            <a:off x="1967550" y="2882245"/>
            <a:ext cx="859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Diet</a:t>
            </a:r>
            <a:r>
              <a:rPr lang="es-MX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4F251-593E-42CE-AF58-443800A7197B}"/>
              </a:ext>
            </a:extLst>
          </p:cNvPr>
          <p:cNvSpPr txBox="1"/>
          <p:nvPr/>
        </p:nvSpPr>
        <p:spPr>
          <a:xfrm>
            <a:off x="1967550" y="6012136"/>
            <a:ext cx="859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Diet</a:t>
            </a:r>
            <a:r>
              <a:rPr lang="es-MX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FC24C9-DF1C-40EF-808C-E046E78A8308}"/>
              </a:ext>
            </a:extLst>
          </p:cNvPr>
          <p:cNvSpPr/>
          <p:nvPr/>
        </p:nvSpPr>
        <p:spPr>
          <a:xfrm>
            <a:off x="3878240" y="3251577"/>
            <a:ext cx="1005381" cy="5941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4387E-1E64-424A-8A36-07BA055D0E61}"/>
              </a:ext>
            </a:extLst>
          </p:cNvPr>
          <p:cNvSpPr txBox="1"/>
          <p:nvPr/>
        </p:nvSpPr>
        <p:spPr>
          <a:xfrm>
            <a:off x="3641673" y="2882245"/>
            <a:ext cx="14125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entury Gothic" panose="020B0502020202020204" pitchFamily="34" charset="0"/>
              </a:rPr>
              <a:t>1 </a:t>
            </a:r>
            <a:r>
              <a:rPr lang="en-US" dirty="0">
                <a:latin typeface="Century Gothic" panose="020B0502020202020204" pitchFamily="34" charset="0"/>
              </a:rPr>
              <a:t>week</a:t>
            </a:r>
          </a:p>
        </p:txBody>
      </p:sp>
      <p:pic>
        <p:nvPicPr>
          <p:cNvPr id="1028" name="Picture 4" descr="Bonvoisin Balanza de Laboratorio Anal&amp;iacute;tica Electr&amp;oacute;nica de Alta Precisi&amp;oacute;n 0.01g 110V Balanza de Cocina Digital Balanza de Joyer&amp;iacute;a Balanza Cient&amp;iacute;fica (1000g, 0.01g)">
            <a:extLst>
              <a:ext uri="{FF2B5EF4-FFF2-40B4-BE49-F238E27FC236}">
                <a16:creationId xmlns:a16="http://schemas.microsoft.com/office/drawing/2014/main" id="{EE72792C-2485-4497-AAEA-9B412D25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44" y="2045662"/>
            <a:ext cx="2411829" cy="24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B25466-A35E-4051-9170-F32187E215B5}"/>
              </a:ext>
            </a:extLst>
          </p:cNvPr>
          <p:cNvSpPr txBox="1"/>
          <p:nvPr/>
        </p:nvSpPr>
        <p:spPr>
          <a:xfrm>
            <a:off x="5656584" y="4457491"/>
            <a:ext cx="14125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Weight Measuring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798919-1A2F-4F72-A755-4825399A81EA}"/>
              </a:ext>
            </a:extLst>
          </p:cNvPr>
          <p:cNvSpPr/>
          <p:nvPr/>
        </p:nvSpPr>
        <p:spPr>
          <a:xfrm>
            <a:off x="7994496" y="3251577"/>
            <a:ext cx="1005381" cy="5941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09BB0-EF2E-4A7C-AC90-8C4E2052AAC3}"/>
              </a:ext>
            </a:extLst>
          </p:cNvPr>
          <p:cNvSpPr txBox="1"/>
          <p:nvPr/>
        </p:nvSpPr>
        <p:spPr>
          <a:xfrm>
            <a:off x="9764150" y="4836574"/>
            <a:ext cx="14125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entury Gothic" panose="020B0502020202020204" pitchFamily="34" charset="0"/>
              </a:rPr>
              <a:t>Data</a:t>
            </a:r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CB492B0B-ADA1-45FF-B027-074BCC47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05391"/>
              </p:ext>
            </p:extLst>
          </p:nvPr>
        </p:nvGraphicFramePr>
        <p:xfrm>
          <a:off x="9486843" y="2096778"/>
          <a:ext cx="19671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81">
                  <a:extLst>
                    <a:ext uri="{9D8B030D-6E8A-4147-A177-3AD203B41FA5}">
                      <a16:colId xmlns:a16="http://schemas.microsoft.com/office/drawing/2014/main" val="3658412107"/>
                    </a:ext>
                  </a:extLst>
                </a:gridCol>
                <a:gridCol w="983581">
                  <a:extLst>
                    <a:ext uri="{9D8B030D-6E8A-4147-A177-3AD203B41FA5}">
                      <a16:colId xmlns:a16="http://schemas.microsoft.com/office/drawing/2014/main" val="108455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entury Gothic" panose="020B0502020202020204" pitchFamily="34" charset="0"/>
                        </a:rPr>
                        <a:t>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entury Gothic" panose="020B0502020202020204" pitchFamily="34" charset="0"/>
                        </a:rPr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3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9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3</cp:revision>
  <dcterms:created xsi:type="dcterms:W3CDTF">2021-01-14T02:28:56Z</dcterms:created>
  <dcterms:modified xsi:type="dcterms:W3CDTF">2021-01-22T21:43:29Z</dcterms:modified>
</cp:coreProperties>
</file>