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76" r:id="rId4"/>
    <p:sldId id="264" r:id="rId5"/>
    <p:sldId id="267" r:id="rId6"/>
    <p:sldId id="275" r:id="rId7"/>
    <p:sldId id="274" r:id="rId8"/>
    <p:sldId id="273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3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52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2C9C0-1902-104D-80BA-AA751B37FE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2CA94B5-5441-5644-B254-F8E95A42090B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nl-NL" sz="1200" dirty="0">
              <a:solidFill>
                <a:schemeClr val="bg1"/>
              </a:solidFill>
            </a:rPr>
            <a:t>Understanding </a:t>
          </a:r>
          <a:r>
            <a:rPr lang="nl-NL" sz="1200" dirty="0" err="1">
              <a:solidFill>
                <a:schemeClr val="bg1"/>
              </a:solidFill>
            </a:rPr>
            <a:t>the</a:t>
          </a:r>
          <a:r>
            <a:rPr lang="nl-NL" sz="1200" dirty="0">
              <a:solidFill>
                <a:schemeClr val="bg1"/>
              </a:solidFill>
            </a:rPr>
            <a:t> WASH data</a:t>
          </a:r>
          <a:endParaRPr lang="en-US" sz="1200" dirty="0"/>
        </a:p>
      </dgm:t>
    </dgm:pt>
    <dgm:pt modelId="{D76F97CB-7981-4A4B-AF16-F0E9B20BB367}" type="parTrans" cxnId="{5A15177A-57AF-A340-A474-36657BEF189E}">
      <dgm:prSet/>
      <dgm:spPr/>
      <dgm:t>
        <a:bodyPr/>
        <a:lstStyle/>
        <a:p>
          <a:endParaRPr lang="en-US" sz="1200"/>
        </a:p>
      </dgm:t>
    </dgm:pt>
    <dgm:pt modelId="{69561E00-B7F1-774A-A322-F25FC626B561}" type="sibTrans" cxnId="{5A15177A-57AF-A340-A474-36657BEF189E}">
      <dgm:prSet custT="1"/>
      <dgm:spPr/>
      <dgm:t>
        <a:bodyPr/>
        <a:lstStyle/>
        <a:p>
          <a:endParaRPr lang="en-US" sz="1200"/>
        </a:p>
      </dgm:t>
    </dgm:pt>
    <dgm:pt modelId="{4D2AD3A6-CF03-AC44-A395-1B1EB8A726E3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nl-NL" sz="1200" dirty="0">
              <a:solidFill>
                <a:schemeClr val="bg1"/>
              </a:solidFill>
            </a:rPr>
            <a:t>Search </a:t>
          </a:r>
          <a:r>
            <a:rPr lang="nl-NL" sz="1200" dirty="0" err="1">
              <a:solidFill>
                <a:schemeClr val="bg1"/>
              </a:solidFill>
            </a:rPr>
            <a:t>for</a:t>
          </a:r>
          <a:r>
            <a:rPr lang="nl-NL" sz="1200" dirty="0">
              <a:solidFill>
                <a:schemeClr val="bg1"/>
              </a:solidFill>
            </a:rPr>
            <a:t> </a:t>
          </a:r>
          <a:r>
            <a:rPr lang="nl-NL" sz="1200" dirty="0" err="1">
              <a:solidFill>
                <a:schemeClr val="bg1"/>
              </a:solidFill>
            </a:rPr>
            <a:t>external</a:t>
          </a:r>
          <a:r>
            <a:rPr lang="nl-NL" sz="1200" dirty="0">
              <a:solidFill>
                <a:schemeClr val="bg1"/>
              </a:solidFill>
            </a:rPr>
            <a:t> data</a:t>
          </a:r>
          <a:endParaRPr lang="en-US" sz="1200" dirty="0"/>
        </a:p>
      </dgm:t>
    </dgm:pt>
    <dgm:pt modelId="{174E0460-FEF4-B747-9CA7-979B84C9253F}" type="parTrans" cxnId="{27606F28-9DED-4A4D-854E-3B65EE394783}">
      <dgm:prSet/>
      <dgm:spPr/>
      <dgm:t>
        <a:bodyPr/>
        <a:lstStyle/>
        <a:p>
          <a:endParaRPr lang="en-US" sz="1200"/>
        </a:p>
      </dgm:t>
    </dgm:pt>
    <dgm:pt modelId="{8A94BBDF-2654-DF40-9ECF-9A620BFFF444}" type="sibTrans" cxnId="{27606F28-9DED-4A4D-854E-3B65EE394783}">
      <dgm:prSet custT="1"/>
      <dgm:spPr/>
      <dgm:t>
        <a:bodyPr/>
        <a:lstStyle/>
        <a:p>
          <a:endParaRPr lang="en-US" sz="1200"/>
        </a:p>
      </dgm:t>
    </dgm:pt>
    <dgm:pt modelId="{F4446DE5-EA1D-8E4D-970E-ACB504A184C8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nl-NL" sz="1200" dirty="0">
              <a:solidFill>
                <a:schemeClr val="bg1"/>
              </a:solidFill>
            </a:rPr>
            <a:t>Chose </a:t>
          </a:r>
          <a:r>
            <a:rPr lang="nl-NL" sz="1200" dirty="0" err="1">
              <a:solidFill>
                <a:schemeClr val="bg1"/>
              </a:solidFill>
            </a:rPr>
            <a:t>Literacy</a:t>
          </a:r>
          <a:r>
            <a:rPr lang="nl-NL" sz="1200" dirty="0">
              <a:solidFill>
                <a:schemeClr val="bg1"/>
              </a:solidFill>
            </a:rPr>
            <a:t> data </a:t>
          </a:r>
          <a:r>
            <a:rPr lang="nl-NL" sz="1200" dirty="0" err="1">
              <a:solidFill>
                <a:schemeClr val="bg1"/>
              </a:solidFill>
            </a:rPr>
            <a:t>for</a:t>
          </a:r>
          <a:r>
            <a:rPr lang="nl-NL" sz="1200" dirty="0">
              <a:solidFill>
                <a:schemeClr val="bg1"/>
              </a:solidFill>
            </a:rPr>
            <a:t> </a:t>
          </a:r>
          <a:r>
            <a:rPr lang="nl-NL" sz="1200" dirty="0" err="1">
              <a:solidFill>
                <a:schemeClr val="bg1"/>
              </a:solidFill>
            </a:rPr>
            <a:t>year</a:t>
          </a:r>
          <a:r>
            <a:rPr lang="nl-NL" sz="1200" dirty="0">
              <a:solidFill>
                <a:schemeClr val="bg1"/>
              </a:solidFill>
            </a:rPr>
            <a:t> 2016</a:t>
          </a:r>
          <a:endParaRPr lang="en-US" sz="1200" dirty="0"/>
        </a:p>
      </dgm:t>
    </dgm:pt>
    <dgm:pt modelId="{420965B9-4493-D141-9320-9735DBFD78D6}" type="parTrans" cxnId="{2A96C5AD-851A-F24F-B9FA-426A7283B529}">
      <dgm:prSet/>
      <dgm:spPr/>
      <dgm:t>
        <a:bodyPr/>
        <a:lstStyle/>
        <a:p>
          <a:endParaRPr lang="en-US" sz="1200"/>
        </a:p>
      </dgm:t>
    </dgm:pt>
    <dgm:pt modelId="{B3DCDE55-FACE-854C-87C1-5A65BA286587}" type="sibTrans" cxnId="{2A96C5AD-851A-F24F-B9FA-426A7283B529}">
      <dgm:prSet custT="1"/>
      <dgm:spPr/>
      <dgm:t>
        <a:bodyPr/>
        <a:lstStyle/>
        <a:p>
          <a:endParaRPr lang="en-US" sz="1200"/>
        </a:p>
      </dgm:t>
    </dgm:pt>
    <dgm:pt modelId="{7BE4087A-AA4C-9743-8D10-C163BC765C2F}">
      <dgm:prSet custT="1"/>
      <dgm:spPr/>
      <dgm:t>
        <a:bodyPr/>
        <a:lstStyle/>
        <a:p>
          <a:r>
            <a:rPr lang="en-US" sz="1200" dirty="0"/>
            <a:t>Cleaning of WASH data</a:t>
          </a:r>
          <a:br>
            <a:rPr lang="en-US" sz="1200" dirty="0"/>
          </a:br>
          <a:r>
            <a:rPr lang="en-US" sz="1200" dirty="0"/>
            <a:t>(removing blanks)</a:t>
          </a:r>
        </a:p>
      </dgm:t>
    </dgm:pt>
    <dgm:pt modelId="{78A53AFC-CE1F-9143-9013-5DF614697D91}" type="parTrans" cxnId="{8CDF3C73-4464-6940-89B2-7726E9644682}">
      <dgm:prSet/>
      <dgm:spPr/>
      <dgm:t>
        <a:bodyPr/>
        <a:lstStyle/>
        <a:p>
          <a:endParaRPr lang="en-US" sz="1200"/>
        </a:p>
      </dgm:t>
    </dgm:pt>
    <dgm:pt modelId="{83EACD20-F3E3-5A41-A817-716B89F80490}" type="sibTrans" cxnId="{8CDF3C73-4464-6940-89B2-7726E9644682}">
      <dgm:prSet custT="1"/>
      <dgm:spPr/>
      <dgm:t>
        <a:bodyPr/>
        <a:lstStyle/>
        <a:p>
          <a:endParaRPr lang="en-US" sz="1200"/>
        </a:p>
      </dgm:t>
    </dgm:pt>
    <dgm:pt modelId="{6A90E0FA-426D-0646-947F-1BE51065C711}">
      <dgm:prSet custT="1"/>
      <dgm:spPr/>
      <dgm:t>
        <a:bodyPr/>
        <a:lstStyle/>
        <a:p>
          <a:r>
            <a:rPr lang="en-US" sz="1200" dirty="0"/>
            <a:t>Merging of WASH and literacy data</a:t>
          </a:r>
        </a:p>
      </dgm:t>
    </dgm:pt>
    <dgm:pt modelId="{7196C524-DDD9-2C40-A38C-FF8C9E5305C1}" type="parTrans" cxnId="{0E5A61A4-FA01-1241-8BEF-717CF386B55C}">
      <dgm:prSet/>
      <dgm:spPr/>
      <dgm:t>
        <a:bodyPr/>
        <a:lstStyle/>
        <a:p>
          <a:endParaRPr lang="en-US" sz="1200"/>
        </a:p>
      </dgm:t>
    </dgm:pt>
    <dgm:pt modelId="{47E222D4-3BAF-2344-924C-DBA309B1C1BE}" type="sibTrans" cxnId="{0E5A61A4-FA01-1241-8BEF-717CF386B55C}">
      <dgm:prSet custT="1"/>
      <dgm:spPr/>
      <dgm:t>
        <a:bodyPr/>
        <a:lstStyle/>
        <a:p>
          <a:endParaRPr lang="en-US" sz="1200"/>
        </a:p>
      </dgm:t>
    </dgm:pt>
    <dgm:pt modelId="{345B69A0-2BCA-0549-8E6E-1561D8A1FC44}">
      <dgm:prSet custT="1"/>
      <dgm:spPr/>
      <dgm:t>
        <a:bodyPr/>
        <a:lstStyle/>
        <a:p>
          <a:r>
            <a:rPr lang="en-US" sz="1200" dirty="0"/>
            <a:t>Cleaning of merged data</a:t>
          </a:r>
        </a:p>
      </dgm:t>
    </dgm:pt>
    <dgm:pt modelId="{2C16C2E6-2D83-2A4F-B508-4981A1A8376C}" type="parTrans" cxnId="{CC00A9A3-D971-CD4C-92BD-89F81CB83D98}">
      <dgm:prSet/>
      <dgm:spPr/>
      <dgm:t>
        <a:bodyPr/>
        <a:lstStyle/>
        <a:p>
          <a:endParaRPr lang="en-US" sz="1200"/>
        </a:p>
      </dgm:t>
    </dgm:pt>
    <dgm:pt modelId="{46B50DB3-9809-434A-A71F-A28FD1314220}" type="sibTrans" cxnId="{CC00A9A3-D971-CD4C-92BD-89F81CB83D98}">
      <dgm:prSet custT="1"/>
      <dgm:spPr/>
      <dgm:t>
        <a:bodyPr/>
        <a:lstStyle/>
        <a:p>
          <a:endParaRPr lang="en-US" sz="1200"/>
        </a:p>
      </dgm:t>
    </dgm:pt>
    <dgm:pt modelId="{FD8DE07F-9D8A-124B-9D72-236D3201F4D3}">
      <dgm:prSet custT="1"/>
      <dgm:spPr/>
      <dgm:t>
        <a:bodyPr/>
        <a:lstStyle/>
        <a:p>
          <a:r>
            <a:rPr lang="en-US" sz="1200" dirty="0"/>
            <a:t>EDA of merged data</a:t>
          </a:r>
        </a:p>
      </dgm:t>
    </dgm:pt>
    <dgm:pt modelId="{3A15A10F-C87B-864C-A8A2-17AA6CAAE084}" type="parTrans" cxnId="{9F943714-179C-2A4F-ABDB-E0279A2B07A4}">
      <dgm:prSet/>
      <dgm:spPr/>
      <dgm:t>
        <a:bodyPr/>
        <a:lstStyle/>
        <a:p>
          <a:endParaRPr lang="en-US" sz="1200"/>
        </a:p>
      </dgm:t>
    </dgm:pt>
    <dgm:pt modelId="{90E91772-2323-C845-ABE5-BBF902A6D24E}" type="sibTrans" cxnId="{9F943714-179C-2A4F-ABDB-E0279A2B07A4}">
      <dgm:prSet/>
      <dgm:spPr/>
      <dgm:t>
        <a:bodyPr/>
        <a:lstStyle/>
        <a:p>
          <a:endParaRPr lang="en-US" sz="1200"/>
        </a:p>
      </dgm:t>
    </dgm:pt>
    <dgm:pt modelId="{2FDB51D5-258B-4948-832D-06B661979424}" type="pres">
      <dgm:prSet presAssocID="{97D2C9C0-1902-104D-80BA-AA751B37FEC1}" presName="Name0" presStyleCnt="0">
        <dgm:presLayoutVars>
          <dgm:dir/>
          <dgm:resizeHandles val="exact"/>
        </dgm:presLayoutVars>
      </dgm:prSet>
      <dgm:spPr/>
    </dgm:pt>
    <dgm:pt modelId="{07B22A44-5BB5-2F46-810C-A12F71F84946}" type="pres">
      <dgm:prSet presAssocID="{42CA94B5-5441-5644-B254-F8E95A42090B}" presName="node" presStyleLbl="node1" presStyleIdx="0" presStyleCnt="7" custScaleX="116370">
        <dgm:presLayoutVars>
          <dgm:bulletEnabled val="1"/>
        </dgm:presLayoutVars>
      </dgm:prSet>
      <dgm:spPr/>
    </dgm:pt>
    <dgm:pt modelId="{70164707-B215-8A4B-BC0E-5A1B17DA9D66}" type="pres">
      <dgm:prSet presAssocID="{69561E00-B7F1-774A-A322-F25FC626B561}" presName="sibTrans" presStyleLbl="sibTrans2D1" presStyleIdx="0" presStyleCnt="6"/>
      <dgm:spPr/>
    </dgm:pt>
    <dgm:pt modelId="{4951B451-6F34-6E45-A758-CE4B35D88E23}" type="pres">
      <dgm:prSet presAssocID="{69561E00-B7F1-774A-A322-F25FC626B561}" presName="connectorText" presStyleLbl="sibTrans2D1" presStyleIdx="0" presStyleCnt="6"/>
      <dgm:spPr/>
    </dgm:pt>
    <dgm:pt modelId="{DF996EE2-7451-4A46-A5E1-A46313EC949E}" type="pres">
      <dgm:prSet presAssocID="{4D2AD3A6-CF03-AC44-A395-1B1EB8A726E3}" presName="node" presStyleLbl="node1" presStyleIdx="1" presStyleCnt="7">
        <dgm:presLayoutVars>
          <dgm:bulletEnabled val="1"/>
        </dgm:presLayoutVars>
      </dgm:prSet>
      <dgm:spPr/>
    </dgm:pt>
    <dgm:pt modelId="{5BC4463C-4F8A-F746-BBE9-BB86A14E5A00}" type="pres">
      <dgm:prSet presAssocID="{8A94BBDF-2654-DF40-9ECF-9A620BFFF444}" presName="sibTrans" presStyleLbl="sibTrans2D1" presStyleIdx="1" presStyleCnt="6"/>
      <dgm:spPr/>
    </dgm:pt>
    <dgm:pt modelId="{22A068FE-E783-0045-9EFD-4C7DF8B391F1}" type="pres">
      <dgm:prSet presAssocID="{8A94BBDF-2654-DF40-9ECF-9A620BFFF444}" presName="connectorText" presStyleLbl="sibTrans2D1" presStyleIdx="1" presStyleCnt="6"/>
      <dgm:spPr/>
    </dgm:pt>
    <dgm:pt modelId="{3674CFDA-7234-9A44-9439-00F27AB34701}" type="pres">
      <dgm:prSet presAssocID="{F4446DE5-EA1D-8E4D-970E-ACB504A184C8}" presName="node" presStyleLbl="node1" presStyleIdx="2" presStyleCnt="7">
        <dgm:presLayoutVars>
          <dgm:bulletEnabled val="1"/>
        </dgm:presLayoutVars>
      </dgm:prSet>
      <dgm:spPr/>
    </dgm:pt>
    <dgm:pt modelId="{3ECE1625-88FF-C04D-85A6-6B310F8DB612}" type="pres">
      <dgm:prSet presAssocID="{B3DCDE55-FACE-854C-87C1-5A65BA286587}" presName="sibTrans" presStyleLbl="sibTrans2D1" presStyleIdx="2" presStyleCnt="6"/>
      <dgm:spPr/>
    </dgm:pt>
    <dgm:pt modelId="{8C6E274B-C318-8F41-BDF9-4ECB2A7ED9F5}" type="pres">
      <dgm:prSet presAssocID="{B3DCDE55-FACE-854C-87C1-5A65BA286587}" presName="connectorText" presStyleLbl="sibTrans2D1" presStyleIdx="2" presStyleCnt="6"/>
      <dgm:spPr/>
    </dgm:pt>
    <dgm:pt modelId="{DA35DE06-8F80-3241-A4C6-E0AC3BB1DB44}" type="pres">
      <dgm:prSet presAssocID="{7BE4087A-AA4C-9743-8D10-C163BC765C2F}" presName="node" presStyleLbl="node1" presStyleIdx="3" presStyleCnt="7">
        <dgm:presLayoutVars>
          <dgm:bulletEnabled val="1"/>
        </dgm:presLayoutVars>
      </dgm:prSet>
      <dgm:spPr/>
    </dgm:pt>
    <dgm:pt modelId="{0740C7AC-7D9A-484C-9D29-899415A8CE1E}" type="pres">
      <dgm:prSet presAssocID="{83EACD20-F3E3-5A41-A817-716B89F80490}" presName="sibTrans" presStyleLbl="sibTrans2D1" presStyleIdx="3" presStyleCnt="6"/>
      <dgm:spPr/>
    </dgm:pt>
    <dgm:pt modelId="{3705A703-9D12-A941-A0C6-5DE85D4CAEF1}" type="pres">
      <dgm:prSet presAssocID="{83EACD20-F3E3-5A41-A817-716B89F80490}" presName="connectorText" presStyleLbl="sibTrans2D1" presStyleIdx="3" presStyleCnt="6"/>
      <dgm:spPr/>
    </dgm:pt>
    <dgm:pt modelId="{82FA824A-6DAF-6441-AC39-11EFB0C99C7B}" type="pres">
      <dgm:prSet presAssocID="{6A90E0FA-426D-0646-947F-1BE51065C711}" presName="node" presStyleLbl="node1" presStyleIdx="4" presStyleCnt="7">
        <dgm:presLayoutVars>
          <dgm:bulletEnabled val="1"/>
        </dgm:presLayoutVars>
      </dgm:prSet>
      <dgm:spPr/>
    </dgm:pt>
    <dgm:pt modelId="{E63A3D95-9DB2-8A47-9D09-37106AE83DD8}" type="pres">
      <dgm:prSet presAssocID="{47E222D4-3BAF-2344-924C-DBA309B1C1BE}" presName="sibTrans" presStyleLbl="sibTrans2D1" presStyleIdx="4" presStyleCnt="6"/>
      <dgm:spPr/>
    </dgm:pt>
    <dgm:pt modelId="{69E1BCB2-8A78-2D42-965C-84FEEC458DAA}" type="pres">
      <dgm:prSet presAssocID="{47E222D4-3BAF-2344-924C-DBA309B1C1BE}" presName="connectorText" presStyleLbl="sibTrans2D1" presStyleIdx="4" presStyleCnt="6"/>
      <dgm:spPr/>
    </dgm:pt>
    <dgm:pt modelId="{E4F6D598-42A0-064A-9BD2-81CC20ED8A7A}" type="pres">
      <dgm:prSet presAssocID="{345B69A0-2BCA-0549-8E6E-1561D8A1FC44}" presName="node" presStyleLbl="node1" presStyleIdx="5" presStyleCnt="7">
        <dgm:presLayoutVars>
          <dgm:bulletEnabled val="1"/>
        </dgm:presLayoutVars>
      </dgm:prSet>
      <dgm:spPr/>
    </dgm:pt>
    <dgm:pt modelId="{C4AAADB1-6F35-4F40-9594-61427BBE4EC6}" type="pres">
      <dgm:prSet presAssocID="{46B50DB3-9809-434A-A71F-A28FD1314220}" presName="sibTrans" presStyleLbl="sibTrans2D1" presStyleIdx="5" presStyleCnt="6"/>
      <dgm:spPr/>
    </dgm:pt>
    <dgm:pt modelId="{E02526B3-5DEE-5042-BFF1-D1A2623EEA7E}" type="pres">
      <dgm:prSet presAssocID="{46B50DB3-9809-434A-A71F-A28FD1314220}" presName="connectorText" presStyleLbl="sibTrans2D1" presStyleIdx="5" presStyleCnt="6"/>
      <dgm:spPr/>
    </dgm:pt>
    <dgm:pt modelId="{DCD9A301-2955-264E-8298-B0E61ADFDDC3}" type="pres">
      <dgm:prSet presAssocID="{FD8DE07F-9D8A-124B-9D72-236D3201F4D3}" presName="node" presStyleLbl="node1" presStyleIdx="6" presStyleCnt="7">
        <dgm:presLayoutVars>
          <dgm:bulletEnabled val="1"/>
        </dgm:presLayoutVars>
      </dgm:prSet>
      <dgm:spPr/>
    </dgm:pt>
  </dgm:ptLst>
  <dgm:cxnLst>
    <dgm:cxn modelId="{602F770E-9B36-EE41-9D94-EAF1535A19BD}" type="presOf" srcId="{7BE4087A-AA4C-9743-8D10-C163BC765C2F}" destId="{DA35DE06-8F80-3241-A4C6-E0AC3BB1DB44}" srcOrd="0" destOrd="0" presId="urn:microsoft.com/office/officeart/2005/8/layout/process1"/>
    <dgm:cxn modelId="{9328DF12-8B01-2441-9F10-E8EEA80BFE4F}" type="presOf" srcId="{47E222D4-3BAF-2344-924C-DBA309B1C1BE}" destId="{E63A3D95-9DB2-8A47-9D09-37106AE83DD8}" srcOrd="0" destOrd="0" presId="urn:microsoft.com/office/officeart/2005/8/layout/process1"/>
    <dgm:cxn modelId="{16A6A113-ED39-194A-9747-418F9F5C09A4}" type="presOf" srcId="{B3DCDE55-FACE-854C-87C1-5A65BA286587}" destId="{3ECE1625-88FF-C04D-85A6-6B310F8DB612}" srcOrd="0" destOrd="0" presId="urn:microsoft.com/office/officeart/2005/8/layout/process1"/>
    <dgm:cxn modelId="{9F943714-179C-2A4F-ABDB-E0279A2B07A4}" srcId="{97D2C9C0-1902-104D-80BA-AA751B37FEC1}" destId="{FD8DE07F-9D8A-124B-9D72-236D3201F4D3}" srcOrd="6" destOrd="0" parTransId="{3A15A10F-C87B-864C-A8A2-17AA6CAAE084}" sibTransId="{90E91772-2323-C845-ABE5-BBF902A6D24E}"/>
    <dgm:cxn modelId="{73476D16-8B47-0C4E-9159-7CEA68D17D00}" type="presOf" srcId="{47E222D4-3BAF-2344-924C-DBA309B1C1BE}" destId="{69E1BCB2-8A78-2D42-965C-84FEEC458DAA}" srcOrd="1" destOrd="0" presId="urn:microsoft.com/office/officeart/2005/8/layout/process1"/>
    <dgm:cxn modelId="{59B54017-6AE8-FC40-BE99-17FE1D841230}" type="presOf" srcId="{97D2C9C0-1902-104D-80BA-AA751B37FEC1}" destId="{2FDB51D5-258B-4948-832D-06B661979424}" srcOrd="0" destOrd="0" presId="urn:microsoft.com/office/officeart/2005/8/layout/process1"/>
    <dgm:cxn modelId="{27606F28-9DED-4A4D-854E-3B65EE394783}" srcId="{97D2C9C0-1902-104D-80BA-AA751B37FEC1}" destId="{4D2AD3A6-CF03-AC44-A395-1B1EB8A726E3}" srcOrd="1" destOrd="0" parTransId="{174E0460-FEF4-B747-9CA7-979B84C9253F}" sibTransId="{8A94BBDF-2654-DF40-9ECF-9A620BFFF444}"/>
    <dgm:cxn modelId="{23621C2D-195D-4E4E-8CB2-154B6D23519C}" type="presOf" srcId="{345B69A0-2BCA-0549-8E6E-1561D8A1FC44}" destId="{E4F6D598-42A0-064A-9BD2-81CC20ED8A7A}" srcOrd="0" destOrd="0" presId="urn:microsoft.com/office/officeart/2005/8/layout/process1"/>
    <dgm:cxn modelId="{21A9CA40-A182-084C-8D22-597DD80D1217}" type="presOf" srcId="{83EACD20-F3E3-5A41-A817-716B89F80490}" destId="{0740C7AC-7D9A-484C-9D29-899415A8CE1E}" srcOrd="0" destOrd="0" presId="urn:microsoft.com/office/officeart/2005/8/layout/process1"/>
    <dgm:cxn modelId="{15246C6E-54A7-754B-B484-8AC377E738C4}" type="presOf" srcId="{69561E00-B7F1-774A-A322-F25FC626B561}" destId="{4951B451-6F34-6E45-A758-CE4B35D88E23}" srcOrd="1" destOrd="0" presId="urn:microsoft.com/office/officeart/2005/8/layout/process1"/>
    <dgm:cxn modelId="{35A1C671-E7BC-AC4D-B148-079180121D60}" type="presOf" srcId="{B3DCDE55-FACE-854C-87C1-5A65BA286587}" destId="{8C6E274B-C318-8F41-BDF9-4ECB2A7ED9F5}" srcOrd="1" destOrd="0" presId="urn:microsoft.com/office/officeart/2005/8/layout/process1"/>
    <dgm:cxn modelId="{0115D851-F483-F546-A9CE-9341242C370A}" type="presOf" srcId="{46B50DB3-9809-434A-A71F-A28FD1314220}" destId="{E02526B3-5DEE-5042-BFF1-D1A2623EEA7E}" srcOrd="1" destOrd="0" presId="urn:microsoft.com/office/officeart/2005/8/layout/process1"/>
    <dgm:cxn modelId="{C1BBDF72-173E-8B4A-A925-02162995FD66}" type="presOf" srcId="{4D2AD3A6-CF03-AC44-A395-1B1EB8A726E3}" destId="{DF996EE2-7451-4A46-A5E1-A46313EC949E}" srcOrd="0" destOrd="0" presId="urn:microsoft.com/office/officeart/2005/8/layout/process1"/>
    <dgm:cxn modelId="{8CDF3C73-4464-6940-89B2-7726E9644682}" srcId="{97D2C9C0-1902-104D-80BA-AA751B37FEC1}" destId="{7BE4087A-AA4C-9743-8D10-C163BC765C2F}" srcOrd="3" destOrd="0" parTransId="{78A53AFC-CE1F-9143-9013-5DF614697D91}" sibTransId="{83EACD20-F3E3-5A41-A817-716B89F80490}"/>
    <dgm:cxn modelId="{3E484658-1CCD-C941-A0CA-566774EC71C4}" type="presOf" srcId="{6A90E0FA-426D-0646-947F-1BE51065C711}" destId="{82FA824A-6DAF-6441-AC39-11EFB0C99C7B}" srcOrd="0" destOrd="0" presId="urn:microsoft.com/office/officeart/2005/8/layout/process1"/>
    <dgm:cxn modelId="{5A15177A-57AF-A340-A474-36657BEF189E}" srcId="{97D2C9C0-1902-104D-80BA-AA751B37FEC1}" destId="{42CA94B5-5441-5644-B254-F8E95A42090B}" srcOrd="0" destOrd="0" parTransId="{D76F97CB-7981-4A4B-AF16-F0E9B20BB367}" sibTransId="{69561E00-B7F1-774A-A322-F25FC626B561}"/>
    <dgm:cxn modelId="{56C3F981-EE6A-FC44-9475-2B042376AED4}" type="presOf" srcId="{42CA94B5-5441-5644-B254-F8E95A42090B}" destId="{07B22A44-5BB5-2F46-810C-A12F71F84946}" srcOrd="0" destOrd="0" presId="urn:microsoft.com/office/officeart/2005/8/layout/process1"/>
    <dgm:cxn modelId="{9639DA87-F7BF-3C48-887F-699D48EBA089}" type="presOf" srcId="{F4446DE5-EA1D-8E4D-970E-ACB504A184C8}" destId="{3674CFDA-7234-9A44-9439-00F27AB34701}" srcOrd="0" destOrd="0" presId="urn:microsoft.com/office/officeart/2005/8/layout/process1"/>
    <dgm:cxn modelId="{084C2F9E-A93F-A040-A388-5FA49FB075BC}" type="presOf" srcId="{46B50DB3-9809-434A-A71F-A28FD1314220}" destId="{C4AAADB1-6F35-4F40-9594-61427BBE4EC6}" srcOrd="0" destOrd="0" presId="urn:microsoft.com/office/officeart/2005/8/layout/process1"/>
    <dgm:cxn modelId="{CC00A9A3-D971-CD4C-92BD-89F81CB83D98}" srcId="{97D2C9C0-1902-104D-80BA-AA751B37FEC1}" destId="{345B69A0-2BCA-0549-8E6E-1561D8A1FC44}" srcOrd="5" destOrd="0" parTransId="{2C16C2E6-2D83-2A4F-B508-4981A1A8376C}" sibTransId="{46B50DB3-9809-434A-A71F-A28FD1314220}"/>
    <dgm:cxn modelId="{0E5A61A4-FA01-1241-8BEF-717CF386B55C}" srcId="{97D2C9C0-1902-104D-80BA-AA751B37FEC1}" destId="{6A90E0FA-426D-0646-947F-1BE51065C711}" srcOrd="4" destOrd="0" parTransId="{7196C524-DDD9-2C40-A38C-FF8C9E5305C1}" sibTransId="{47E222D4-3BAF-2344-924C-DBA309B1C1BE}"/>
    <dgm:cxn modelId="{2A96C5AD-851A-F24F-B9FA-426A7283B529}" srcId="{97D2C9C0-1902-104D-80BA-AA751B37FEC1}" destId="{F4446DE5-EA1D-8E4D-970E-ACB504A184C8}" srcOrd="2" destOrd="0" parTransId="{420965B9-4493-D141-9320-9735DBFD78D6}" sibTransId="{B3DCDE55-FACE-854C-87C1-5A65BA286587}"/>
    <dgm:cxn modelId="{917612B0-FCEE-9F44-94E5-FDED9F7BAE5D}" type="presOf" srcId="{8A94BBDF-2654-DF40-9ECF-9A620BFFF444}" destId="{5BC4463C-4F8A-F746-BBE9-BB86A14E5A00}" srcOrd="0" destOrd="0" presId="urn:microsoft.com/office/officeart/2005/8/layout/process1"/>
    <dgm:cxn modelId="{EAA93BB7-FE72-F74A-BB7A-08B7CBE23BA7}" type="presOf" srcId="{FD8DE07F-9D8A-124B-9D72-236D3201F4D3}" destId="{DCD9A301-2955-264E-8298-B0E61ADFDDC3}" srcOrd="0" destOrd="0" presId="urn:microsoft.com/office/officeart/2005/8/layout/process1"/>
    <dgm:cxn modelId="{D51C2ED6-0582-B545-ADB4-28017C7ABB8B}" type="presOf" srcId="{69561E00-B7F1-774A-A322-F25FC626B561}" destId="{70164707-B215-8A4B-BC0E-5A1B17DA9D66}" srcOrd="0" destOrd="0" presId="urn:microsoft.com/office/officeart/2005/8/layout/process1"/>
    <dgm:cxn modelId="{9C2F61DD-BB65-D148-8A07-26C7CCE0C871}" type="presOf" srcId="{8A94BBDF-2654-DF40-9ECF-9A620BFFF444}" destId="{22A068FE-E783-0045-9EFD-4C7DF8B391F1}" srcOrd="1" destOrd="0" presId="urn:microsoft.com/office/officeart/2005/8/layout/process1"/>
    <dgm:cxn modelId="{F996E6E6-5F46-A349-97BF-64B597FF5079}" type="presOf" srcId="{83EACD20-F3E3-5A41-A817-716B89F80490}" destId="{3705A703-9D12-A941-A0C6-5DE85D4CAEF1}" srcOrd="1" destOrd="0" presId="urn:microsoft.com/office/officeart/2005/8/layout/process1"/>
    <dgm:cxn modelId="{BC64054E-AE68-8041-BD96-EE2E2E9B4D69}" type="presParOf" srcId="{2FDB51D5-258B-4948-832D-06B661979424}" destId="{07B22A44-5BB5-2F46-810C-A12F71F84946}" srcOrd="0" destOrd="0" presId="urn:microsoft.com/office/officeart/2005/8/layout/process1"/>
    <dgm:cxn modelId="{DE25583B-8352-4B44-A0EE-F74E253A70E3}" type="presParOf" srcId="{2FDB51D5-258B-4948-832D-06B661979424}" destId="{70164707-B215-8A4B-BC0E-5A1B17DA9D66}" srcOrd="1" destOrd="0" presId="urn:microsoft.com/office/officeart/2005/8/layout/process1"/>
    <dgm:cxn modelId="{82F1725B-B91F-6A43-BDB6-4A853FD1B475}" type="presParOf" srcId="{70164707-B215-8A4B-BC0E-5A1B17DA9D66}" destId="{4951B451-6F34-6E45-A758-CE4B35D88E23}" srcOrd="0" destOrd="0" presId="urn:microsoft.com/office/officeart/2005/8/layout/process1"/>
    <dgm:cxn modelId="{3C1685BC-3541-BD4D-BEBE-FC64071A3F21}" type="presParOf" srcId="{2FDB51D5-258B-4948-832D-06B661979424}" destId="{DF996EE2-7451-4A46-A5E1-A46313EC949E}" srcOrd="2" destOrd="0" presId="urn:microsoft.com/office/officeart/2005/8/layout/process1"/>
    <dgm:cxn modelId="{2AA520CD-93C0-9F48-A0A3-45705C5305A0}" type="presParOf" srcId="{2FDB51D5-258B-4948-832D-06B661979424}" destId="{5BC4463C-4F8A-F746-BBE9-BB86A14E5A00}" srcOrd="3" destOrd="0" presId="urn:microsoft.com/office/officeart/2005/8/layout/process1"/>
    <dgm:cxn modelId="{D40114D0-5473-BC44-BBBA-27073D97FDDE}" type="presParOf" srcId="{5BC4463C-4F8A-F746-BBE9-BB86A14E5A00}" destId="{22A068FE-E783-0045-9EFD-4C7DF8B391F1}" srcOrd="0" destOrd="0" presId="urn:microsoft.com/office/officeart/2005/8/layout/process1"/>
    <dgm:cxn modelId="{D1BDA6B9-CAE5-5842-8922-CF81C9FDDFEA}" type="presParOf" srcId="{2FDB51D5-258B-4948-832D-06B661979424}" destId="{3674CFDA-7234-9A44-9439-00F27AB34701}" srcOrd="4" destOrd="0" presId="urn:microsoft.com/office/officeart/2005/8/layout/process1"/>
    <dgm:cxn modelId="{37DD5862-DC70-D248-A978-29AFE5F54433}" type="presParOf" srcId="{2FDB51D5-258B-4948-832D-06B661979424}" destId="{3ECE1625-88FF-C04D-85A6-6B310F8DB612}" srcOrd="5" destOrd="0" presId="urn:microsoft.com/office/officeart/2005/8/layout/process1"/>
    <dgm:cxn modelId="{FE8E470B-414E-8C41-9CA6-241B0457BF76}" type="presParOf" srcId="{3ECE1625-88FF-C04D-85A6-6B310F8DB612}" destId="{8C6E274B-C318-8F41-BDF9-4ECB2A7ED9F5}" srcOrd="0" destOrd="0" presId="urn:microsoft.com/office/officeart/2005/8/layout/process1"/>
    <dgm:cxn modelId="{80FEEBDE-A30A-F14C-8652-924566E2A8B6}" type="presParOf" srcId="{2FDB51D5-258B-4948-832D-06B661979424}" destId="{DA35DE06-8F80-3241-A4C6-E0AC3BB1DB44}" srcOrd="6" destOrd="0" presId="urn:microsoft.com/office/officeart/2005/8/layout/process1"/>
    <dgm:cxn modelId="{C07307AA-3C8A-1E4D-8918-A7EACA57F6F7}" type="presParOf" srcId="{2FDB51D5-258B-4948-832D-06B661979424}" destId="{0740C7AC-7D9A-484C-9D29-899415A8CE1E}" srcOrd="7" destOrd="0" presId="urn:microsoft.com/office/officeart/2005/8/layout/process1"/>
    <dgm:cxn modelId="{6F45F31D-42E0-8544-BC10-CD8206055CE3}" type="presParOf" srcId="{0740C7AC-7D9A-484C-9D29-899415A8CE1E}" destId="{3705A703-9D12-A941-A0C6-5DE85D4CAEF1}" srcOrd="0" destOrd="0" presId="urn:microsoft.com/office/officeart/2005/8/layout/process1"/>
    <dgm:cxn modelId="{397FD613-318D-9642-9386-D32A56645013}" type="presParOf" srcId="{2FDB51D5-258B-4948-832D-06B661979424}" destId="{82FA824A-6DAF-6441-AC39-11EFB0C99C7B}" srcOrd="8" destOrd="0" presId="urn:microsoft.com/office/officeart/2005/8/layout/process1"/>
    <dgm:cxn modelId="{E7442B53-35BF-2243-B5FD-74E4F7F39D63}" type="presParOf" srcId="{2FDB51D5-258B-4948-832D-06B661979424}" destId="{E63A3D95-9DB2-8A47-9D09-37106AE83DD8}" srcOrd="9" destOrd="0" presId="urn:microsoft.com/office/officeart/2005/8/layout/process1"/>
    <dgm:cxn modelId="{313D67C2-B869-BF4C-8988-C0172B0371F6}" type="presParOf" srcId="{E63A3D95-9DB2-8A47-9D09-37106AE83DD8}" destId="{69E1BCB2-8A78-2D42-965C-84FEEC458DAA}" srcOrd="0" destOrd="0" presId="urn:microsoft.com/office/officeart/2005/8/layout/process1"/>
    <dgm:cxn modelId="{09F672AE-A8D3-014A-925D-9713CD49C602}" type="presParOf" srcId="{2FDB51D5-258B-4948-832D-06B661979424}" destId="{E4F6D598-42A0-064A-9BD2-81CC20ED8A7A}" srcOrd="10" destOrd="0" presId="urn:microsoft.com/office/officeart/2005/8/layout/process1"/>
    <dgm:cxn modelId="{2554C048-B9B5-D94C-8D6A-774EDE283578}" type="presParOf" srcId="{2FDB51D5-258B-4948-832D-06B661979424}" destId="{C4AAADB1-6F35-4F40-9594-61427BBE4EC6}" srcOrd="11" destOrd="0" presId="urn:microsoft.com/office/officeart/2005/8/layout/process1"/>
    <dgm:cxn modelId="{21F1E6DB-E076-CF4E-A401-81A6C9B577EA}" type="presParOf" srcId="{C4AAADB1-6F35-4F40-9594-61427BBE4EC6}" destId="{E02526B3-5DEE-5042-BFF1-D1A2623EEA7E}" srcOrd="0" destOrd="0" presId="urn:microsoft.com/office/officeart/2005/8/layout/process1"/>
    <dgm:cxn modelId="{8F955EE5-5F94-B146-91DB-3A2D5831F9AE}" type="presParOf" srcId="{2FDB51D5-258B-4948-832D-06B661979424}" destId="{DCD9A301-2955-264E-8298-B0E61ADFDDC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53FAF-21C9-4D4A-93A8-7903902F11BA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0EC804C8-3C2A-E943-9C91-D098C45F2468}">
      <dgm:prSet phldrT="[Text]"/>
      <dgm:spPr/>
      <dgm:t>
        <a:bodyPr/>
        <a:lstStyle/>
        <a:p>
          <a:r>
            <a:rPr lang="en-US" b="1" dirty="0"/>
            <a:t>Finding the quality data</a:t>
          </a:r>
        </a:p>
      </dgm:t>
    </dgm:pt>
    <dgm:pt modelId="{690284FF-46E7-AB48-A345-44785E8E9787}" type="parTrans" cxnId="{F56FAA68-439F-8B42-A2F8-F730D96A7DDB}">
      <dgm:prSet/>
      <dgm:spPr/>
      <dgm:t>
        <a:bodyPr/>
        <a:lstStyle/>
        <a:p>
          <a:endParaRPr lang="en-US"/>
        </a:p>
      </dgm:t>
    </dgm:pt>
    <dgm:pt modelId="{B38CEBAD-82B3-E641-BBA1-1E09BF117C47}" type="sibTrans" cxnId="{F56FAA68-439F-8B42-A2F8-F730D96A7DDB}">
      <dgm:prSet/>
      <dgm:spPr/>
      <dgm:t>
        <a:bodyPr/>
        <a:lstStyle/>
        <a:p>
          <a:endParaRPr lang="en-US"/>
        </a:p>
      </dgm:t>
    </dgm:pt>
    <dgm:pt modelId="{1C43D408-E271-4F4C-A32B-540D89BBFAB9}">
      <dgm:prSet phldrT="[Text]"/>
      <dgm:spPr/>
      <dgm:t>
        <a:bodyPr/>
        <a:lstStyle/>
        <a:p>
          <a:r>
            <a:rPr lang="en-US" b="1" dirty="0"/>
            <a:t>EDA</a:t>
          </a:r>
        </a:p>
      </dgm:t>
    </dgm:pt>
    <dgm:pt modelId="{8D6A4071-8C8C-F940-A428-BBC141DD1F5F}" type="parTrans" cxnId="{71C8ECB8-9B49-994D-BB91-33462C622B0D}">
      <dgm:prSet/>
      <dgm:spPr/>
      <dgm:t>
        <a:bodyPr/>
        <a:lstStyle/>
        <a:p>
          <a:endParaRPr lang="en-US"/>
        </a:p>
      </dgm:t>
    </dgm:pt>
    <dgm:pt modelId="{714761F3-F07B-A549-85DD-62E5F6FAE2BA}" type="sibTrans" cxnId="{71C8ECB8-9B49-994D-BB91-33462C622B0D}">
      <dgm:prSet/>
      <dgm:spPr/>
      <dgm:t>
        <a:bodyPr/>
        <a:lstStyle/>
        <a:p>
          <a:endParaRPr lang="en-US"/>
        </a:p>
      </dgm:t>
    </dgm:pt>
    <dgm:pt modelId="{B5058EF3-4DBF-6F44-AD37-3CE55D05820A}">
      <dgm:prSet phldrT="[Text]"/>
      <dgm:spPr/>
      <dgm:t>
        <a:bodyPr/>
        <a:lstStyle/>
        <a:p>
          <a:r>
            <a:rPr lang="en-US" b="1" dirty="0"/>
            <a:t>AEQUUM</a:t>
          </a:r>
        </a:p>
      </dgm:t>
    </dgm:pt>
    <dgm:pt modelId="{862E155F-01C8-4546-A586-0508430C6392}" type="parTrans" cxnId="{A371EEDC-BF8D-9940-9D31-A8BF14182D26}">
      <dgm:prSet/>
      <dgm:spPr/>
      <dgm:t>
        <a:bodyPr/>
        <a:lstStyle/>
        <a:p>
          <a:endParaRPr lang="en-US"/>
        </a:p>
      </dgm:t>
    </dgm:pt>
    <dgm:pt modelId="{AE618493-73B0-974B-A342-EE690392FBD5}" type="sibTrans" cxnId="{A371EEDC-BF8D-9940-9D31-A8BF14182D26}">
      <dgm:prSet/>
      <dgm:spPr/>
      <dgm:t>
        <a:bodyPr/>
        <a:lstStyle/>
        <a:p>
          <a:endParaRPr lang="en-US"/>
        </a:p>
      </dgm:t>
    </dgm:pt>
    <dgm:pt modelId="{BC025651-8C99-E441-9E1B-7D891C403AA3}">
      <dgm:prSet phldrT="[Text]"/>
      <dgm:spPr/>
      <dgm:t>
        <a:bodyPr/>
        <a:lstStyle/>
        <a:p>
          <a:br>
            <a:rPr lang="en-US" dirty="0"/>
          </a:br>
          <a:r>
            <a:rPr lang="en-US" b="1" dirty="0"/>
            <a:t>Pre-processing of data</a:t>
          </a:r>
        </a:p>
      </dgm:t>
    </dgm:pt>
    <dgm:pt modelId="{EDBC55DF-A434-C645-92FE-D38885714CA2}" type="parTrans" cxnId="{1A2356F5-2DE4-2241-80BC-CD9AB5D9A399}">
      <dgm:prSet/>
      <dgm:spPr/>
      <dgm:t>
        <a:bodyPr/>
        <a:lstStyle/>
        <a:p>
          <a:endParaRPr lang="en-US"/>
        </a:p>
      </dgm:t>
    </dgm:pt>
    <dgm:pt modelId="{74CA4A7C-4B97-2045-BFC0-F3A8CB2D21B0}" type="sibTrans" cxnId="{1A2356F5-2DE4-2241-80BC-CD9AB5D9A399}">
      <dgm:prSet/>
      <dgm:spPr/>
      <dgm:t>
        <a:bodyPr/>
        <a:lstStyle/>
        <a:p>
          <a:endParaRPr lang="en-US"/>
        </a:p>
      </dgm:t>
    </dgm:pt>
    <dgm:pt modelId="{6B7398B4-84F6-D84B-93CB-1BA73C883BAD}" type="pres">
      <dgm:prSet presAssocID="{78753FAF-21C9-4D4A-93A8-7903902F11BA}" presName="arrowDiagram" presStyleCnt="0">
        <dgm:presLayoutVars>
          <dgm:chMax val="5"/>
          <dgm:dir/>
          <dgm:resizeHandles val="exact"/>
        </dgm:presLayoutVars>
      </dgm:prSet>
      <dgm:spPr/>
    </dgm:pt>
    <dgm:pt modelId="{82C9F70C-A7CB-0548-AFB4-494BEC542FF8}" type="pres">
      <dgm:prSet presAssocID="{78753FAF-21C9-4D4A-93A8-7903902F11BA}" presName="arrow" presStyleLbl="bgShp" presStyleIdx="0" presStyleCnt="1" custLinFactNeighborX="-3"/>
      <dgm:spPr/>
    </dgm:pt>
    <dgm:pt modelId="{3A295E03-B789-4046-8DF4-3077573D0A2A}" type="pres">
      <dgm:prSet presAssocID="{78753FAF-21C9-4D4A-93A8-7903902F11BA}" presName="arrowDiagram4" presStyleCnt="0"/>
      <dgm:spPr/>
    </dgm:pt>
    <dgm:pt modelId="{6486A315-F759-5C4A-9F5B-154D912CD4A8}" type="pres">
      <dgm:prSet presAssocID="{0EC804C8-3C2A-E943-9C91-D098C45F2468}" presName="bullet4a" presStyleLbl="node1" presStyleIdx="0" presStyleCnt="4" custScaleX="428726" custScaleY="390722" custLinFactX="79551" custLinFactY="-100000" custLinFactNeighborX="100000" custLinFactNeighborY="-129943"/>
      <dgm:spPr/>
    </dgm:pt>
    <dgm:pt modelId="{A730FE3C-2F55-FD43-B7EC-6D5B37521885}" type="pres">
      <dgm:prSet presAssocID="{0EC804C8-3C2A-E943-9C91-D098C45F2468}" presName="textBox4a" presStyleLbl="revTx" presStyleIdx="0" presStyleCnt="4" custScaleX="201409" custLinFactNeighborX="-58107" custLinFactNeighborY="964">
        <dgm:presLayoutVars>
          <dgm:bulletEnabled val="1"/>
        </dgm:presLayoutVars>
      </dgm:prSet>
      <dgm:spPr/>
    </dgm:pt>
    <dgm:pt modelId="{792E66C0-532A-4741-88BF-6E6151C135A3}" type="pres">
      <dgm:prSet presAssocID="{BC025651-8C99-E441-9E1B-7D891C403AA3}" presName="bullet4b" presStyleLbl="node1" presStyleIdx="1" presStyleCnt="4" custScaleX="208605" custScaleY="191957" custLinFactNeighborX="97770" custLinFactNeighborY="-56127"/>
      <dgm:spPr/>
    </dgm:pt>
    <dgm:pt modelId="{D5FB64F0-0B10-D44C-94E9-AC03AFFEF277}" type="pres">
      <dgm:prSet presAssocID="{BC025651-8C99-E441-9E1B-7D891C403AA3}" presName="textBox4b" presStyleLbl="revTx" presStyleIdx="1" presStyleCnt="4" custScaleX="143724">
        <dgm:presLayoutVars>
          <dgm:bulletEnabled val="1"/>
        </dgm:presLayoutVars>
      </dgm:prSet>
      <dgm:spPr/>
    </dgm:pt>
    <dgm:pt modelId="{BB5E3950-9525-8F4F-91BA-89A41DC76864}" type="pres">
      <dgm:prSet presAssocID="{1C43D408-E271-4F4C-A32B-540D89BBFAB9}" presName="bullet4c" presStyleLbl="node1" presStyleIdx="2" presStyleCnt="4" custScaleX="124679" custScaleY="137723" custLinFactNeighborX="-23718" custLinFactNeighborY="13176"/>
      <dgm:spPr/>
    </dgm:pt>
    <dgm:pt modelId="{E6C38704-9E6A-E640-B10F-5774CDA04139}" type="pres">
      <dgm:prSet presAssocID="{1C43D408-E271-4F4C-A32B-540D89BBFAB9}" presName="textBox4c" presStyleLbl="revTx" presStyleIdx="2" presStyleCnt="4" custAng="10800000" custFlipVert="1" custScaleX="62860" custScaleY="10695" custLinFactNeighborX="-45820" custLinFactNeighborY="-32408">
        <dgm:presLayoutVars>
          <dgm:bulletEnabled val="1"/>
        </dgm:presLayoutVars>
      </dgm:prSet>
      <dgm:spPr/>
    </dgm:pt>
    <dgm:pt modelId="{3F5304CE-14FD-C547-8B6B-9F87E45E16D3}" type="pres">
      <dgm:prSet presAssocID="{B5058EF3-4DBF-6F44-AD37-3CE55D05820A}" presName="bullet4d" presStyleLbl="node1" presStyleIdx="3" presStyleCnt="4"/>
      <dgm:spPr/>
    </dgm:pt>
    <dgm:pt modelId="{E0438EDE-19B9-084F-B83F-BC190B96A25F}" type="pres">
      <dgm:prSet presAssocID="{B5058EF3-4DBF-6F44-AD37-3CE55D05820A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8388055E-768D-664C-AA7A-06F82B5993F0}" type="presOf" srcId="{1C43D408-E271-4F4C-A32B-540D89BBFAB9}" destId="{E6C38704-9E6A-E640-B10F-5774CDA04139}" srcOrd="0" destOrd="0" presId="urn:microsoft.com/office/officeart/2005/8/layout/arrow2"/>
    <dgm:cxn modelId="{F56FAA68-439F-8B42-A2F8-F730D96A7DDB}" srcId="{78753FAF-21C9-4D4A-93A8-7903902F11BA}" destId="{0EC804C8-3C2A-E943-9C91-D098C45F2468}" srcOrd="0" destOrd="0" parTransId="{690284FF-46E7-AB48-A345-44785E8E9787}" sibTransId="{B38CEBAD-82B3-E641-BBA1-1E09BF117C47}"/>
    <dgm:cxn modelId="{EC69226B-2B6A-0442-934F-747EB73F204A}" type="presOf" srcId="{0EC804C8-3C2A-E943-9C91-D098C45F2468}" destId="{A730FE3C-2F55-FD43-B7EC-6D5B37521885}" srcOrd="0" destOrd="0" presId="urn:microsoft.com/office/officeart/2005/8/layout/arrow2"/>
    <dgm:cxn modelId="{71C8ECB8-9B49-994D-BB91-33462C622B0D}" srcId="{78753FAF-21C9-4D4A-93A8-7903902F11BA}" destId="{1C43D408-E271-4F4C-A32B-540D89BBFAB9}" srcOrd="2" destOrd="0" parTransId="{8D6A4071-8C8C-F940-A428-BBC141DD1F5F}" sibTransId="{714761F3-F07B-A549-85DD-62E5F6FAE2BA}"/>
    <dgm:cxn modelId="{B6E4C1CB-B366-B74D-B46F-B4FD551DEE25}" type="presOf" srcId="{BC025651-8C99-E441-9E1B-7D891C403AA3}" destId="{D5FB64F0-0B10-D44C-94E9-AC03AFFEF277}" srcOrd="0" destOrd="0" presId="urn:microsoft.com/office/officeart/2005/8/layout/arrow2"/>
    <dgm:cxn modelId="{6BBCB3CC-D6A3-E54D-8BF9-EBEE395FEDF1}" type="presOf" srcId="{B5058EF3-4DBF-6F44-AD37-3CE55D05820A}" destId="{E0438EDE-19B9-084F-B83F-BC190B96A25F}" srcOrd="0" destOrd="0" presId="urn:microsoft.com/office/officeart/2005/8/layout/arrow2"/>
    <dgm:cxn modelId="{D95B1FCD-4DBB-E149-85F3-85239F2DEADC}" type="presOf" srcId="{78753FAF-21C9-4D4A-93A8-7903902F11BA}" destId="{6B7398B4-84F6-D84B-93CB-1BA73C883BAD}" srcOrd="0" destOrd="0" presId="urn:microsoft.com/office/officeart/2005/8/layout/arrow2"/>
    <dgm:cxn modelId="{A371EEDC-BF8D-9940-9D31-A8BF14182D26}" srcId="{78753FAF-21C9-4D4A-93A8-7903902F11BA}" destId="{B5058EF3-4DBF-6F44-AD37-3CE55D05820A}" srcOrd="3" destOrd="0" parTransId="{862E155F-01C8-4546-A586-0508430C6392}" sibTransId="{AE618493-73B0-974B-A342-EE690392FBD5}"/>
    <dgm:cxn modelId="{1A2356F5-2DE4-2241-80BC-CD9AB5D9A399}" srcId="{78753FAF-21C9-4D4A-93A8-7903902F11BA}" destId="{BC025651-8C99-E441-9E1B-7D891C403AA3}" srcOrd="1" destOrd="0" parTransId="{EDBC55DF-A434-C645-92FE-D38885714CA2}" sibTransId="{74CA4A7C-4B97-2045-BFC0-F3A8CB2D21B0}"/>
    <dgm:cxn modelId="{0EBBEF95-C875-E347-9A91-C322898D1685}" type="presParOf" srcId="{6B7398B4-84F6-D84B-93CB-1BA73C883BAD}" destId="{82C9F70C-A7CB-0548-AFB4-494BEC542FF8}" srcOrd="0" destOrd="0" presId="urn:microsoft.com/office/officeart/2005/8/layout/arrow2"/>
    <dgm:cxn modelId="{4E251C77-BEBB-044E-9962-53C92AF98DA7}" type="presParOf" srcId="{6B7398B4-84F6-D84B-93CB-1BA73C883BAD}" destId="{3A295E03-B789-4046-8DF4-3077573D0A2A}" srcOrd="1" destOrd="0" presId="urn:microsoft.com/office/officeart/2005/8/layout/arrow2"/>
    <dgm:cxn modelId="{12FAF03A-0E02-1245-8656-7AA801453AAE}" type="presParOf" srcId="{3A295E03-B789-4046-8DF4-3077573D0A2A}" destId="{6486A315-F759-5C4A-9F5B-154D912CD4A8}" srcOrd="0" destOrd="0" presId="urn:microsoft.com/office/officeart/2005/8/layout/arrow2"/>
    <dgm:cxn modelId="{1947B79C-61EB-934B-9157-DA8BCD7DBC9A}" type="presParOf" srcId="{3A295E03-B789-4046-8DF4-3077573D0A2A}" destId="{A730FE3C-2F55-FD43-B7EC-6D5B37521885}" srcOrd="1" destOrd="0" presId="urn:microsoft.com/office/officeart/2005/8/layout/arrow2"/>
    <dgm:cxn modelId="{DC41BB1A-8396-AF41-95AE-08F173F140B6}" type="presParOf" srcId="{3A295E03-B789-4046-8DF4-3077573D0A2A}" destId="{792E66C0-532A-4741-88BF-6E6151C135A3}" srcOrd="2" destOrd="0" presId="urn:microsoft.com/office/officeart/2005/8/layout/arrow2"/>
    <dgm:cxn modelId="{C0DF912D-B3E5-C545-B365-26666C6F9699}" type="presParOf" srcId="{3A295E03-B789-4046-8DF4-3077573D0A2A}" destId="{D5FB64F0-0B10-D44C-94E9-AC03AFFEF277}" srcOrd="3" destOrd="0" presId="urn:microsoft.com/office/officeart/2005/8/layout/arrow2"/>
    <dgm:cxn modelId="{493A7C87-4069-EA4E-BD3A-4326A9DA3E37}" type="presParOf" srcId="{3A295E03-B789-4046-8DF4-3077573D0A2A}" destId="{BB5E3950-9525-8F4F-91BA-89A41DC76864}" srcOrd="4" destOrd="0" presId="urn:microsoft.com/office/officeart/2005/8/layout/arrow2"/>
    <dgm:cxn modelId="{43DAB10F-C6A4-B14F-B144-02525D00DF08}" type="presParOf" srcId="{3A295E03-B789-4046-8DF4-3077573D0A2A}" destId="{E6C38704-9E6A-E640-B10F-5774CDA04139}" srcOrd="5" destOrd="0" presId="urn:microsoft.com/office/officeart/2005/8/layout/arrow2"/>
    <dgm:cxn modelId="{DAB2B2B5-0690-0C49-B484-7F695A2A3D67}" type="presParOf" srcId="{3A295E03-B789-4046-8DF4-3077573D0A2A}" destId="{3F5304CE-14FD-C547-8B6B-9F87E45E16D3}" srcOrd="6" destOrd="0" presId="urn:microsoft.com/office/officeart/2005/8/layout/arrow2"/>
    <dgm:cxn modelId="{D60B24A5-D11E-E043-BE5D-9518939FFC30}" type="presParOf" srcId="{3A295E03-B789-4046-8DF4-3077573D0A2A}" destId="{E0438EDE-19B9-084F-B83F-BC190B96A25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22A44-5BB5-2F46-810C-A12F71F84946}">
      <dsp:nvSpPr>
        <dsp:cNvPr id="0" name=""/>
        <dsp:cNvSpPr/>
      </dsp:nvSpPr>
      <dsp:spPr>
        <a:xfrm>
          <a:off x="7158" y="1518766"/>
          <a:ext cx="1057996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200" kern="1200" dirty="0">
              <a:solidFill>
                <a:schemeClr val="bg1"/>
              </a:solidFill>
            </a:rPr>
            <a:t>Understanding </a:t>
          </a:r>
          <a:r>
            <a:rPr lang="nl-NL" sz="1200" kern="1200" dirty="0" err="1">
              <a:solidFill>
                <a:schemeClr val="bg1"/>
              </a:solidFill>
            </a:rPr>
            <a:t>the</a:t>
          </a:r>
          <a:r>
            <a:rPr lang="nl-NL" sz="1200" kern="1200" dirty="0">
              <a:solidFill>
                <a:schemeClr val="bg1"/>
              </a:solidFill>
            </a:rPr>
            <a:t> WASH data</a:t>
          </a:r>
          <a:endParaRPr lang="en-US" sz="1200" kern="1200" dirty="0"/>
        </a:p>
      </dsp:txBody>
      <dsp:txXfrm>
        <a:off x="30961" y="1542569"/>
        <a:ext cx="1010390" cy="765077"/>
      </dsp:txXfrm>
    </dsp:sp>
    <dsp:sp modelId="{70164707-B215-8A4B-BC0E-5A1B17DA9D66}">
      <dsp:nvSpPr>
        <dsp:cNvPr id="0" name=""/>
        <dsp:cNvSpPr/>
      </dsp:nvSpPr>
      <dsp:spPr>
        <a:xfrm>
          <a:off x="1156071" y="1812371"/>
          <a:ext cx="192743" cy="225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56071" y="1857466"/>
        <a:ext cx="134920" cy="135283"/>
      </dsp:txXfrm>
    </dsp:sp>
    <dsp:sp modelId="{DF996EE2-7451-4A46-A5E1-A46313EC949E}">
      <dsp:nvSpPr>
        <dsp:cNvPr id="0" name=""/>
        <dsp:cNvSpPr/>
      </dsp:nvSpPr>
      <dsp:spPr>
        <a:xfrm>
          <a:off x="1428821" y="1518766"/>
          <a:ext cx="909165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200" kern="1200" dirty="0">
              <a:solidFill>
                <a:schemeClr val="bg1"/>
              </a:solidFill>
            </a:rPr>
            <a:t>Search </a:t>
          </a:r>
          <a:r>
            <a:rPr lang="nl-NL" sz="1200" kern="1200" dirty="0" err="1">
              <a:solidFill>
                <a:schemeClr val="bg1"/>
              </a:solidFill>
            </a:rPr>
            <a:t>for</a:t>
          </a:r>
          <a:r>
            <a:rPr lang="nl-NL" sz="1200" kern="1200" dirty="0">
              <a:solidFill>
                <a:schemeClr val="bg1"/>
              </a:solidFill>
            </a:rPr>
            <a:t> </a:t>
          </a:r>
          <a:r>
            <a:rPr lang="nl-NL" sz="1200" kern="1200" dirty="0" err="1">
              <a:solidFill>
                <a:schemeClr val="bg1"/>
              </a:solidFill>
            </a:rPr>
            <a:t>external</a:t>
          </a:r>
          <a:r>
            <a:rPr lang="nl-NL" sz="1200" kern="1200" dirty="0">
              <a:solidFill>
                <a:schemeClr val="bg1"/>
              </a:solidFill>
            </a:rPr>
            <a:t> data</a:t>
          </a:r>
          <a:endParaRPr lang="en-US" sz="1200" kern="1200" dirty="0"/>
        </a:p>
      </dsp:txBody>
      <dsp:txXfrm>
        <a:off x="1452624" y="1542569"/>
        <a:ext cx="861559" cy="765077"/>
      </dsp:txXfrm>
    </dsp:sp>
    <dsp:sp modelId="{5BC4463C-4F8A-F746-BBE9-BB86A14E5A00}">
      <dsp:nvSpPr>
        <dsp:cNvPr id="0" name=""/>
        <dsp:cNvSpPr/>
      </dsp:nvSpPr>
      <dsp:spPr>
        <a:xfrm>
          <a:off x="2428903" y="1812371"/>
          <a:ext cx="192743" cy="225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28903" y="1857466"/>
        <a:ext cx="134920" cy="135283"/>
      </dsp:txXfrm>
    </dsp:sp>
    <dsp:sp modelId="{3674CFDA-7234-9A44-9439-00F27AB34701}">
      <dsp:nvSpPr>
        <dsp:cNvPr id="0" name=""/>
        <dsp:cNvSpPr/>
      </dsp:nvSpPr>
      <dsp:spPr>
        <a:xfrm>
          <a:off x="2701653" y="1518766"/>
          <a:ext cx="909165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200" kern="1200" dirty="0">
              <a:solidFill>
                <a:schemeClr val="bg1"/>
              </a:solidFill>
            </a:rPr>
            <a:t>Chose </a:t>
          </a:r>
          <a:r>
            <a:rPr lang="nl-NL" sz="1200" kern="1200" dirty="0" err="1">
              <a:solidFill>
                <a:schemeClr val="bg1"/>
              </a:solidFill>
            </a:rPr>
            <a:t>Literacy</a:t>
          </a:r>
          <a:r>
            <a:rPr lang="nl-NL" sz="1200" kern="1200" dirty="0">
              <a:solidFill>
                <a:schemeClr val="bg1"/>
              </a:solidFill>
            </a:rPr>
            <a:t> data </a:t>
          </a:r>
          <a:r>
            <a:rPr lang="nl-NL" sz="1200" kern="1200" dirty="0" err="1">
              <a:solidFill>
                <a:schemeClr val="bg1"/>
              </a:solidFill>
            </a:rPr>
            <a:t>for</a:t>
          </a:r>
          <a:r>
            <a:rPr lang="nl-NL" sz="1200" kern="1200" dirty="0">
              <a:solidFill>
                <a:schemeClr val="bg1"/>
              </a:solidFill>
            </a:rPr>
            <a:t> </a:t>
          </a:r>
          <a:r>
            <a:rPr lang="nl-NL" sz="1200" kern="1200" dirty="0" err="1">
              <a:solidFill>
                <a:schemeClr val="bg1"/>
              </a:solidFill>
            </a:rPr>
            <a:t>year</a:t>
          </a:r>
          <a:r>
            <a:rPr lang="nl-NL" sz="1200" kern="1200" dirty="0">
              <a:solidFill>
                <a:schemeClr val="bg1"/>
              </a:solidFill>
            </a:rPr>
            <a:t> 2016</a:t>
          </a:r>
          <a:endParaRPr lang="en-US" sz="1200" kern="1200" dirty="0"/>
        </a:p>
      </dsp:txBody>
      <dsp:txXfrm>
        <a:off x="2725456" y="1542569"/>
        <a:ext cx="861559" cy="765077"/>
      </dsp:txXfrm>
    </dsp:sp>
    <dsp:sp modelId="{3ECE1625-88FF-C04D-85A6-6B310F8DB612}">
      <dsp:nvSpPr>
        <dsp:cNvPr id="0" name=""/>
        <dsp:cNvSpPr/>
      </dsp:nvSpPr>
      <dsp:spPr>
        <a:xfrm>
          <a:off x="3701736" y="1812371"/>
          <a:ext cx="192743" cy="225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01736" y="1857466"/>
        <a:ext cx="134920" cy="135283"/>
      </dsp:txXfrm>
    </dsp:sp>
    <dsp:sp modelId="{DA35DE06-8F80-3241-A4C6-E0AC3BB1DB44}">
      <dsp:nvSpPr>
        <dsp:cNvPr id="0" name=""/>
        <dsp:cNvSpPr/>
      </dsp:nvSpPr>
      <dsp:spPr>
        <a:xfrm>
          <a:off x="3974485" y="1518766"/>
          <a:ext cx="909165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Cleaning of WASH data</a:t>
          </a:r>
          <a:br>
            <a:rPr lang="en-US" sz="1200" kern="1200" dirty="0"/>
          </a:br>
          <a:r>
            <a:rPr lang="en-US" sz="1200" kern="1200" dirty="0"/>
            <a:t>(removing blanks)</a:t>
          </a:r>
        </a:p>
      </dsp:txBody>
      <dsp:txXfrm>
        <a:off x="3998288" y="1542569"/>
        <a:ext cx="861559" cy="765077"/>
      </dsp:txXfrm>
    </dsp:sp>
    <dsp:sp modelId="{0740C7AC-7D9A-484C-9D29-899415A8CE1E}">
      <dsp:nvSpPr>
        <dsp:cNvPr id="0" name=""/>
        <dsp:cNvSpPr/>
      </dsp:nvSpPr>
      <dsp:spPr>
        <a:xfrm>
          <a:off x="4974568" y="1812371"/>
          <a:ext cx="192743" cy="225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74568" y="1857466"/>
        <a:ext cx="134920" cy="135283"/>
      </dsp:txXfrm>
    </dsp:sp>
    <dsp:sp modelId="{82FA824A-6DAF-6441-AC39-11EFB0C99C7B}">
      <dsp:nvSpPr>
        <dsp:cNvPr id="0" name=""/>
        <dsp:cNvSpPr/>
      </dsp:nvSpPr>
      <dsp:spPr>
        <a:xfrm>
          <a:off x="5247317" y="1518766"/>
          <a:ext cx="909165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Merging of WASH and literacy data</a:t>
          </a:r>
        </a:p>
      </dsp:txBody>
      <dsp:txXfrm>
        <a:off x="5271120" y="1542569"/>
        <a:ext cx="861559" cy="765077"/>
      </dsp:txXfrm>
    </dsp:sp>
    <dsp:sp modelId="{E63A3D95-9DB2-8A47-9D09-37106AE83DD8}">
      <dsp:nvSpPr>
        <dsp:cNvPr id="0" name=""/>
        <dsp:cNvSpPr/>
      </dsp:nvSpPr>
      <dsp:spPr>
        <a:xfrm>
          <a:off x="6247400" y="1812371"/>
          <a:ext cx="192743" cy="225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7400" y="1857466"/>
        <a:ext cx="134920" cy="135283"/>
      </dsp:txXfrm>
    </dsp:sp>
    <dsp:sp modelId="{E4F6D598-42A0-064A-9BD2-81CC20ED8A7A}">
      <dsp:nvSpPr>
        <dsp:cNvPr id="0" name=""/>
        <dsp:cNvSpPr/>
      </dsp:nvSpPr>
      <dsp:spPr>
        <a:xfrm>
          <a:off x="6520150" y="1518766"/>
          <a:ext cx="909165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Cleaning of merged data</a:t>
          </a:r>
        </a:p>
      </dsp:txBody>
      <dsp:txXfrm>
        <a:off x="6543953" y="1542569"/>
        <a:ext cx="861559" cy="765077"/>
      </dsp:txXfrm>
    </dsp:sp>
    <dsp:sp modelId="{C4AAADB1-6F35-4F40-9594-61427BBE4EC6}">
      <dsp:nvSpPr>
        <dsp:cNvPr id="0" name=""/>
        <dsp:cNvSpPr/>
      </dsp:nvSpPr>
      <dsp:spPr>
        <a:xfrm>
          <a:off x="7520232" y="1812371"/>
          <a:ext cx="192743" cy="2254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520232" y="1857466"/>
        <a:ext cx="134920" cy="135283"/>
      </dsp:txXfrm>
    </dsp:sp>
    <dsp:sp modelId="{DCD9A301-2955-264E-8298-B0E61ADFDDC3}">
      <dsp:nvSpPr>
        <dsp:cNvPr id="0" name=""/>
        <dsp:cNvSpPr/>
      </dsp:nvSpPr>
      <dsp:spPr>
        <a:xfrm>
          <a:off x="7792982" y="1518766"/>
          <a:ext cx="909165" cy="81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 of merged data</a:t>
          </a:r>
        </a:p>
      </dsp:txBody>
      <dsp:txXfrm>
        <a:off x="7816785" y="1542569"/>
        <a:ext cx="861559" cy="76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9F70C-A7CB-0548-AFB4-494BEC542FF8}">
      <dsp:nvSpPr>
        <dsp:cNvPr id="0" name=""/>
        <dsp:cNvSpPr/>
      </dsp:nvSpPr>
      <dsp:spPr>
        <a:xfrm>
          <a:off x="741266" y="0"/>
          <a:ext cx="5794561" cy="36216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6A315-F759-5C4A-9F5B-154D912CD4A8}">
      <dsp:nvSpPr>
        <dsp:cNvPr id="0" name=""/>
        <dsp:cNvSpPr/>
      </dsp:nvSpPr>
      <dsp:spPr>
        <a:xfrm>
          <a:off x="1332446" y="2192836"/>
          <a:ext cx="571384" cy="520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0FE3C-2F55-FD43-B7EC-6D5B37521885}">
      <dsp:nvSpPr>
        <dsp:cNvPr id="0" name=""/>
        <dsp:cNvSpPr/>
      </dsp:nvSpPr>
      <dsp:spPr>
        <a:xfrm>
          <a:off x="300661" y="2759659"/>
          <a:ext cx="1995701" cy="861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Finding the quality data</a:t>
          </a:r>
        </a:p>
      </dsp:txBody>
      <dsp:txXfrm>
        <a:off x="300661" y="2759659"/>
        <a:ext cx="1995701" cy="861941"/>
      </dsp:txXfrm>
    </dsp:sp>
    <dsp:sp modelId="{792E66C0-532A-4741-88BF-6E6151C135A3}">
      <dsp:nvSpPr>
        <dsp:cNvPr id="0" name=""/>
        <dsp:cNvSpPr/>
      </dsp:nvSpPr>
      <dsp:spPr>
        <a:xfrm>
          <a:off x="2354570" y="1613975"/>
          <a:ext cx="483509" cy="444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B64F0-0B10-D44C-94E9-AC03AFFEF277}">
      <dsp:nvSpPr>
        <dsp:cNvPr id="0" name=""/>
        <dsp:cNvSpPr/>
      </dsp:nvSpPr>
      <dsp:spPr>
        <a:xfrm>
          <a:off x="2103682" y="1966529"/>
          <a:ext cx="1748916" cy="165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817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600" kern="1200" dirty="0"/>
          </a:br>
          <a:r>
            <a:rPr lang="en-US" sz="1600" b="1" kern="1200" dirty="0"/>
            <a:t>Pre-processing of data</a:t>
          </a:r>
        </a:p>
      </dsp:txBody>
      <dsp:txXfrm>
        <a:off x="2103682" y="1966529"/>
        <a:ext cx="1748916" cy="1655071"/>
      </dsp:txXfrm>
    </dsp:sp>
    <dsp:sp modelId="{BB5E3950-9525-8F4F-91BA-89A41DC76864}">
      <dsp:nvSpPr>
        <dsp:cNvPr id="0" name=""/>
        <dsp:cNvSpPr/>
      </dsp:nvSpPr>
      <dsp:spPr>
        <a:xfrm>
          <a:off x="3345455" y="1212434"/>
          <a:ext cx="382903" cy="422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8704-9E6A-E640-B10F-5774CDA04139}">
      <dsp:nvSpPr>
        <dsp:cNvPr id="0" name=""/>
        <dsp:cNvSpPr/>
      </dsp:nvSpPr>
      <dsp:spPr>
        <a:xfrm rot="10800000" flipV="1">
          <a:off x="3278154" y="1657501"/>
          <a:ext cx="764916" cy="23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3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EDA</a:t>
          </a:r>
        </a:p>
      </dsp:txBody>
      <dsp:txXfrm rot="-10800000">
        <a:off x="3278154" y="1657501"/>
        <a:ext cx="764916" cy="239370"/>
      </dsp:txXfrm>
    </dsp:sp>
    <dsp:sp modelId="{3F5304CE-14FD-C547-8B6B-9F87E45E16D3}">
      <dsp:nvSpPr>
        <dsp:cNvPr id="0" name=""/>
        <dsp:cNvSpPr/>
      </dsp:nvSpPr>
      <dsp:spPr>
        <a:xfrm>
          <a:off x="4765763" y="819206"/>
          <a:ext cx="411413" cy="411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38EDE-19B9-084F-B83F-BC190B96A25F}">
      <dsp:nvSpPr>
        <dsp:cNvPr id="0" name=""/>
        <dsp:cNvSpPr/>
      </dsp:nvSpPr>
      <dsp:spPr>
        <a:xfrm>
          <a:off x="4971470" y="1024913"/>
          <a:ext cx="1216857" cy="259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00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AEQUUM</a:t>
          </a:r>
        </a:p>
      </dsp:txBody>
      <dsp:txXfrm>
        <a:off x="4971470" y="1024913"/>
        <a:ext cx="1216857" cy="2596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8-11-2019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8-11-2019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708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91518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6269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2164556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43350"/>
            <a:ext cx="9144000" cy="626269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3" y="669454"/>
            <a:ext cx="1729409" cy="15927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188000"/>
            <a:ext cx="7922712" cy="3381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5751" y="1934507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49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685800"/>
            <a:ext cx="9144000" cy="1416050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022300"/>
            <a:ext cx="9144000" cy="31212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1838744" y="2021081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31" y="2769725"/>
            <a:ext cx="964406" cy="6858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08013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2743204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3483979"/>
            <a:ext cx="964406" cy="6858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188000"/>
            <a:ext cx="7922712" cy="3380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09938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2" r:id="rId4"/>
    <p:sldLayoutId id="2147483661" r:id="rId5"/>
    <p:sldLayoutId id="2147483662" r:id="rId6"/>
    <p:sldLayoutId id="2147483663" r:id="rId7"/>
    <p:sldLayoutId id="214748366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ts val="18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ts val="165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ts val="15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2000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3956050"/>
            <a:ext cx="9144000" cy="626269"/>
          </a:xfrm>
        </p:spPr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: Carlo, Saskia,</a:t>
            </a:r>
            <a:r>
              <a:rPr lang="en-US" altLang="zh-CN" dirty="0"/>
              <a:t> Chao,</a:t>
            </a:r>
            <a:r>
              <a:rPr lang="en-US" dirty="0"/>
              <a:t> </a:t>
            </a:r>
            <a:r>
              <a:rPr lang="en-US" dirty="0" err="1"/>
              <a:t>Manoj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AEQUUM -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Reducing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inequality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in WASH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B92A-7DD6-FE4C-BEF4-7929A078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AEQUUM</a:t>
            </a:r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CF1E-DDB8-7140-85A0-40D332F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BED3-2F7E-214D-8889-C1AE6258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8B05-97B5-3C43-81D6-4768FAE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6765BC-8D0B-DB49-9DD3-84D62617A2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38" y="1099577"/>
            <a:ext cx="5638271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CF1E-DDB8-7140-85A0-40D332F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BED3-2F7E-214D-8889-C1AE6258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8B05-97B5-3C43-81D6-4768FAE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126E61-0D82-7C45-A6E7-C3777ACFE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04" y="1016497"/>
            <a:ext cx="5638271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CF1E-DDB8-7140-85A0-40D332F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BED3-2F7E-214D-8889-C1AE6258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8B05-97B5-3C43-81D6-4768FAE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45E8FDC1-A6DF-8447-8486-CFD069B778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70" y="1051263"/>
            <a:ext cx="5638271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BCE5-3ECF-274E-81C5-CBCF2CE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AEQUUM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93D0-2374-904D-92BC-A692EFDC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188000"/>
            <a:ext cx="7922712" cy="338161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Identify vulnerable region for UNICEF to invest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identify stakeholders such as schools, government organization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find Interaction between Water, sanitation and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A234-CFCE-8549-9190-43BFD6EA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AEQUUM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DBF3-E2DD-DF4B-8C69-03C0399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B24E-FAA5-7F49-8025-76FF1103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AEQUUM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6255-55BE-5044-8FCA-939FACD9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B88FC-25ED-5241-AA94-FD7F411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208E-FB61-7A43-98D9-FC833A08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D24581-42AB-4240-B90C-A36CCF887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281958"/>
              </p:ext>
            </p:extLst>
          </p:nvPr>
        </p:nvGraphicFramePr>
        <p:xfrm>
          <a:off x="216552" y="920945"/>
          <a:ext cx="8709307" cy="385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3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BCE5-3ECF-274E-81C5-CBCF2CE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during AEQUUM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93D0-2374-904D-92BC-A692EFDC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A234-CFCE-8549-9190-43BFD6EA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AEQUUM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DBF3-E2DD-DF4B-8C69-03C0399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445C2AB-B1D3-F24C-B01B-6DD011D48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203330"/>
              </p:ext>
            </p:extLst>
          </p:nvPr>
        </p:nvGraphicFramePr>
        <p:xfrm>
          <a:off x="910595" y="839584"/>
          <a:ext cx="7277442" cy="362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9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F9C7-ABE2-F141-9D00-A1A4896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38" y="178544"/>
            <a:ext cx="7923213" cy="394448"/>
          </a:xfrm>
        </p:spPr>
        <p:txBody>
          <a:bodyPr/>
          <a:lstStyle/>
          <a:p>
            <a:r>
              <a:rPr lang="en-US" dirty="0"/>
              <a:t>Identifying the region of interest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0E12E-4843-064F-BB88-4338FB82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AEQUUM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62DE-1D2B-B745-81F4-9B5A58E0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DCCFD1-0C98-C44C-AFE5-E8E25A447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34" y="572992"/>
            <a:ext cx="4682705" cy="38232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4BBAFE-C599-154E-AA5C-FCB2EEAB35FF}"/>
              </a:ext>
            </a:extLst>
          </p:cNvPr>
          <p:cNvSpPr txBox="1"/>
          <p:nvPr/>
        </p:nvSpPr>
        <p:spPr>
          <a:xfrm>
            <a:off x="5968539" y="2299957"/>
            <a:ext cx="298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Literacy vs basic water service</a:t>
            </a:r>
          </a:p>
        </p:txBody>
      </p:sp>
    </p:spTree>
    <p:extLst>
      <p:ext uri="{BB962C8B-B14F-4D97-AF65-F5344CB8AC3E}">
        <p14:creationId xmlns:p14="http://schemas.microsoft.com/office/powerpoint/2010/main" val="21534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F8505-1B8A-2A49-B72B-DE734217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DA1B-5929-1C43-9556-998E2A42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8487548-5026-7243-825B-BFD9320A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64" y="90833"/>
            <a:ext cx="5313568" cy="4338031"/>
          </a:xfrm>
        </p:spPr>
      </p:pic>
    </p:spTree>
    <p:extLst>
      <p:ext uri="{BB962C8B-B14F-4D97-AF65-F5344CB8AC3E}">
        <p14:creationId xmlns:p14="http://schemas.microsoft.com/office/powerpoint/2010/main" val="10444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63AD-D9FE-5F46-9236-4431FEB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clustering is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4A69-A190-7745-8E42-C5C479F7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4934D-4F7C-9C4E-93D0-71CCF17A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E22E5-040E-AC4B-A047-6B48E5C3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1" y="1188000"/>
            <a:ext cx="3834578" cy="338161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Clustering is done with k-means clustering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Optimal amount of clusters is determined with the elbow method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13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8B4E58-EFC7-3C45-8F88-112F7386A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8" y="-280275"/>
            <a:ext cx="5315434" cy="531543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0A3BE-C0D8-C04D-913A-97D32D07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F9E43E-E0E1-564B-8B25-43E73EC8DDC7}"/>
              </a:ext>
            </a:extLst>
          </p:cNvPr>
          <p:cNvSpPr txBox="1">
            <a:spLocks/>
          </p:cNvSpPr>
          <p:nvPr/>
        </p:nvSpPr>
        <p:spPr>
          <a:xfrm>
            <a:off x="610100" y="4095175"/>
            <a:ext cx="7922712" cy="33816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CF1E-DDB8-7140-85A0-40D332F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ABED3-2F7E-214D-8889-C1AE6258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8B05-97B5-3C43-81D6-4768FAE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5781E3-695B-43A5-917E-51567C76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53" y="878938"/>
            <a:ext cx="5516080" cy="32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397</TotalTime>
  <Words>183</Words>
  <Application>Microsoft Office PowerPoint</Application>
  <PresentationFormat>全屏显示(16:9)</PresentationFormat>
  <Paragraphs>48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TUe</vt:lpstr>
      <vt:lpstr>AEQUUM - Reducing inequality in WASH through education </vt:lpstr>
      <vt:lpstr> AEQUUM</vt:lpstr>
      <vt:lpstr>AEQUUM Approach</vt:lpstr>
      <vt:lpstr>Challenges during AEQUUM development</vt:lpstr>
      <vt:lpstr>Identifying the region of interest</vt:lpstr>
      <vt:lpstr>PowerPoint 演示文稿</vt:lpstr>
      <vt:lpstr>How the clustering is done</vt:lpstr>
      <vt:lpstr>PowerPoint 演示文稿</vt:lpstr>
      <vt:lpstr>Linear Regression </vt:lpstr>
      <vt:lpstr>Linear Regression </vt:lpstr>
      <vt:lpstr>Linear Regression </vt:lpstr>
      <vt:lpstr>Linear Regression 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Stripper for the Waste Water Design</dc:title>
  <dc:creator>Jolic, M.</dc:creator>
  <cp:lastModifiedBy>Chen, C.</cp:lastModifiedBy>
  <cp:revision>86</cp:revision>
  <dcterms:created xsi:type="dcterms:W3CDTF">2018-11-08T13:34:07Z</dcterms:created>
  <dcterms:modified xsi:type="dcterms:W3CDTF">2019-11-08T12:54:56Z</dcterms:modified>
</cp:coreProperties>
</file>