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2" r:id="rId5"/>
    <p:sldId id="298" r:id="rId6"/>
    <p:sldId id="283" r:id="rId7"/>
    <p:sldId id="299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31" autoAdjust="0"/>
  </p:normalViewPr>
  <p:slideViewPr>
    <p:cSldViewPr snapToGrid="0">
      <p:cViewPr>
        <p:scale>
          <a:sx n="95" d="100"/>
          <a:sy n="95" d="100"/>
        </p:scale>
        <p:origin x="-21" y="-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11/5/2019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 err="1"/>
              <a:t>Hangeover</a:t>
            </a:r>
            <a:br>
              <a:rPr lang="en-US" dirty="0"/>
            </a:br>
            <a:r>
              <a:rPr lang="en-US" dirty="0"/>
              <a:t>Index.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No more 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Placeholder 15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34192704-E624-4FB7-975C-E41ABA69D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302" r="6302"/>
          <a:stretch>
            <a:fillRect/>
          </a:stretch>
        </p:blipFill>
        <p:spPr>
          <a:xfrm>
            <a:off x="1" y="0"/>
            <a:ext cx="11845635" cy="68580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0436ED-9862-4F41-8C6E-0F1637C6E4D5}"/>
              </a:ext>
            </a:extLst>
          </p:cNvPr>
          <p:cNvSpPr txBox="1"/>
          <p:nvPr/>
        </p:nvSpPr>
        <p:spPr>
          <a:xfrm>
            <a:off x="346364" y="3647541"/>
            <a:ext cx="3451913" cy="28623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Arial Narrow" panose="020B0606020202030204" pitchFamily="34" charset="0"/>
              </a:rPr>
              <a:t>The </a:t>
            </a:r>
          </a:p>
          <a:p>
            <a:r>
              <a:rPr lang="en-GB" sz="6000" b="1" dirty="0">
                <a:solidFill>
                  <a:schemeClr val="bg1"/>
                </a:solidFill>
                <a:latin typeface="Arial Narrow" panose="020B0606020202030204" pitchFamily="34" charset="0"/>
              </a:rPr>
              <a:t>Hangover </a:t>
            </a:r>
          </a:p>
          <a:p>
            <a:r>
              <a:rPr lang="en-GB" sz="60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Index App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989E7C0-5A2A-487B-A3DF-BFC21EE6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3932237" cy="16001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56F1D61-4A15-4747-A587-83DE7CA8F42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844043D-E0CD-4C97-BB79-F48B496A4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039" y="1085265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 Narrow" panose="020B0606020202030204" pitchFamily="34" charset="0"/>
              </a:rPr>
              <a:t>Does this look too familiar?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Saturday morning ruined Friday night?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Have to actually interact with humans but can’t? </a:t>
            </a:r>
          </a:p>
        </p:txBody>
      </p:sp>
      <p:pic>
        <p:nvPicPr>
          <p:cNvPr id="6" name="Picture 5" descr="A picture containing indoor, brown, dog, small&#10;&#10;Description automatically generated">
            <a:extLst>
              <a:ext uri="{FF2B5EF4-FFF2-40B4-BE49-F238E27FC236}">
                <a16:creationId xmlns:a16="http://schemas.microsoft.com/office/drawing/2014/main" id="{EE70F8B7-8402-4C6E-9BB6-0590E7825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72" r="-2" b="-2"/>
          <a:stretch/>
        </p:blipFill>
        <p:spPr>
          <a:xfrm>
            <a:off x="5183188" y="431999"/>
            <a:ext cx="6544468" cy="5513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557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Introducing: The Hangover Index App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Using our latest developed algorithm combined with scientific data and real-life case studies to optimize your drinking experience to your own profile.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" name="Picture 19" descr="A person holding a wine glass posing for the camera&#10;&#10;Description automatically generated">
            <a:extLst>
              <a:ext uri="{FF2B5EF4-FFF2-40B4-BE49-F238E27FC236}">
                <a16:creationId xmlns:a16="http://schemas.microsoft.com/office/drawing/2014/main" id="{7CF6DAFF-9E44-4A9E-AF6A-F566AEE6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62" y="1368000"/>
            <a:ext cx="4704727" cy="34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DA224B-1BC4-4C4B-B81D-21C77586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A6D48-9D22-499B-A13B-20011107F84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Graphic 11" descr="Bottle">
            <a:extLst>
              <a:ext uri="{FF2B5EF4-FFF2-40B4-BE49-F238E27FC236}">
                <a16:creationId xmlns:a16="http://schemas.microsoft.com/office/drawing/2014/main" id="{D278BE1F-A989-4F47-A531-CF22890C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21" y="4174395"/>
            <a:ext cx="914400" cy="914400"/>
          </a:xfrm>
          <a:prstGeom prst="rect">
            <a:avLst/>
          </a:prstGeom>
        </p:spPr>
      </p:pic>
      <p:pic>
        <p:nvPicPr>
          <p:cNvPr id="14" name="Graphic 13" descr="Camera">
            <a:extLst>
              <a:ext uri="{FF2B5EF4-FFF2-40B4-BE49-F238E27FC236}">
                <a16:creationId xmlns:a16="http://schemas.microsoft.com/office/drawing/2014/main" id="{017B3BB4-1328-4D54-BE33-774C933FA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3621" y="4174395"/>
            <a:ext cx="914400" cy="914400"/>
          </a:xfrm>
          <a:prstGeom prst="rect">
            <a:avLst/>
          </a:prstGeom>
        </p:spPr>
      </p:pic>
      <p:pic>
        <p:nvPicPr>
          <p:cNvPr id="16" name="Graphic 15" descr="Checklist">
            <a:extLst>
              <a:ext uri="{FF2B5EF4-FFF2-40B4-BE49-F238E27FC236}">
                <a16:creationId xmlns:a16="http://schemas.microsoft.com/office/drawing/2014/main" id="{0D088FF0-DFCE-40BA-A756-8F02A89BB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0913" y="2423598"/>
            <a:ext cx="914400" cy="91440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CC50DCB8-D546-40A8-99A2-3FB1EF5B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221" y="2501601"/>
            <a:ext cx="914400" cy="914400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52444FF1-A965-41C7-A815-B51AF1F40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12508" y="3171693"/>
            <a:ext cx="914400" cy="914400"/>
          </a:xfrm>
          <a:prstGeom prst="rect">
            <a:avLst/>
          </a:prstGeom>
        </p:spPr>
      </p:pic>
      <p:pic>
        <p:nvPicPr>
          <p:cNvPr id="35" name="Picture Placeholder 34" descr="Winking face with no fill">
            <a:extLst>
              <a:ext uri="{FF2B5EF4-FFF2-40B4-BE49-F238E27FC236}">
                <a16:creationId xmlns:a16="http://schemas.microsoft.com/office/drawing/2014/main" id="{20C60B09-3E63-40EC-95CF-B952F5451B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5811" b="5811"/>
          <a:stretch>
            <a:fillRect/>
          </a:stretch>
        </p:blipFill>
        <p:spPr>
          <a:xfrm>
            <a:off x="8556911" y="2286649"/>
            <a:ext cx="2570679" cy="2258704"/>
          </a:xfr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9AABC419-4465-4E25-86F0-7A3F729109AB}"/>
              </a:ext>
            </a:extLst>
          </p:cNvPr>
          <p:cNvSpPr/>
          <p:nvPr/>
        </p:nvSpPr>
        <p:spPr>
          <a:xfrm>
            <a:off x="7478563" y="3312685"/>
            <a:ext cx="1232161" cy="56327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85A596-DA05-4982-A54E-52993439EEA5}"/>
              </a:ext>
            </a:extLst>
          </p:cNvPr>
          <p:cNvSpPr txBox="1"/>
          <p:nvPr/>
        </p:nvSpPr>
        <p:spPr>
          <a:xfrm>
            <a:off x="2628241" y="1815957"/>
            <a:ext cx="3792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 Narrow" panose="020B0606020202030204" pitchFamily="34" charset="0"/>
              </a:rPr>
              <a:t>Personal Profile</a:t>
            </a:r>
            <a:br>
              <a:rPr lang="en-GB" sz="2000" b="1" dirty="0">
                <a:latin typeface="Arial Narrow" panose="020B0606020202030204" pitchFamily="34" charset="0"/>
              </a:rPr>
            </a:br>
            <a:r>
              <a:rPr lang="en-GB" sz="2000" b="1" dirty="0">
                <a:latin typeface="Arial Narrow" panose="020B0606020202030204" pitchFamily="34" charset="0"/>
              </a:rPr>
              <a:t>Age, ethnic background, sex, smoking habits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C272E05D-5298-4EC7-857C-CB992469F541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2235313" y="5088795"/>
            <a:ext cx="3147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       </a:t>
            </a:r>
            <a:r>
              <a:rPr lang="en-GB" sz="2000" b="1" dirty="0">
                <a:latin typeface="Arial Narrow" panose="020B0606020202030204" pitchFamily="34" charset="0"/>
              </a:rPr>
              <a:t>Scan barcode on the bottle  </a:t>
            </a:r>
            <a:endParaRPr lang="en-GB" b="1" dirty="0">
              <a:latin typeface="Arial Narrow" panose="020B0606020202030204" pitchFamily="34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9364982-6019-4A31-A003-D3C47CB518E1}"/>
              </a:ext>
            </a:extLst>
          </p:cNvPr>
          <p:cNvSpPr/>
          <p:nvPr/>
        </p:nvSpPr>
        <p:spPr>
          <a:xfrm>
            <a:off x="4767877" y="3365723"/>
            <a:ext cx="1135924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802BB5-A681-4A24-B7D7-8C4E8571B889}"/>
              </a:ext>
            </a:extLst>
          </p:cNvPr>
          <p:cNvSpPr txBox="1"/>
          <p:nvPr/>
        </p:nvSpPr>
        <p:spPr>
          <a:xfrm>
            <a:off x="6044770" y="3271158"/>
            <a:ext cx="132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 Narrow" panose="020B0606020202030204" pitchFamily="34" charset="0"/>
              </a:rPr>
              <a:t>Hangover Index (1-5) 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B2CA73DF-A4A4-476E-B5F4-3CC7AC1AC3AA}"/>
              </a:ext>
            </a:extLst>
          </p:cNvPr>
          <p:cNvSpPr/>
          <p:nvPr/>
        </p:nvSpPr>
        <p:spPr>
          <a:xfrm rot="1786738">
            <a:off x="2210756" y="3008606"/>
            <a:ext cx="1141453" cy="457200"/>
          </a:xfrm>
          <a:prstGeom prst="rightArrow">
            <a:avLst>
              <a:gd name="adj1" fmla="val 4436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940F00D-70F8-4973-88B3-73557AE552D2}"/>
              </a:ext>
            </a:extLst>
          </p:cNvPr>
          <p:cNvSpPr/>
          <p:nvPr/>
        </p:nvSpPr>
        <p:spPr>
          <a:xfrm rot="19423644">
            <a:off x="2315170" y="3918557"/>
            <a:ext cx="1110305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1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6B763-6FCA-4966-86D6-B55DC7718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58A6A8F-B957-45E4-B237-2B23806D2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279" y="2834640"/>
            <a:ext cx="10995780" cy="2720356"/>
          </a:xfrm>
        </p:spPr>
        <p:txBody>
          <a:bodyPr/>
          <a:lstStyle/>
          <a:p>
            <a:r>
              <a:rPr lang="en-GB" sz="7200" dirty="0"/>
              <a:t>The Hangover Index App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Drink the most, feel the best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Corbel</vt:lpstr>
      <vt:lpstr>Times New Roman</vt:lpstr>
      <vt:lpstr>Office Theme</vt:lpstr>
      <vt:lpstr>Hangeover Index. </vt:lpstr>
      <vt:lpstr>PowerPoint Presentation</vt:lpstr>
      <vt:lpstr> Introducing: The Hangover Index App  </vt:lpstr>
      <vt:lpstr>How does it work? </vt:lpstr>
      <vt:lpstr>The Hangover Index App    Drink the most, feel the best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2019-11-05T11:34:07Z</dcterms:created>
  <dcterms:modified xsi:type="dcterms:W3CDTF">2019-11-05T12:23:47Z</dcterms:modified>
</cp:coreProperties>
</file>